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sldIdLst>
    <p:sldId id="265" r:id="rId2"/>
    <p:sldId id="256" r:id="rId3"/>
    <p:sldId id="257" r:id="rId4"/>
    <p:sldId id="262" r:id="rId5"/>
    <p:sldId id="263" r:id="rId6"/>
    <p:sldId id="260" r:id="rId7"/>
    <p:sldId id="261" r:id="rId8"/>
    <p:sldId id="264" r:id="rId9"/>
    <p:sldId id="274" r:id="rId10"/>
    <p:sldId id="267" r:id="rId11"/>
    <p:sldId id="270" r:id="rId12"/>
    <p:sldId id="272" r:id="rId13"/>
    <p:sldId id="273"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D2399A-2175-46F0-A7BB-13A7572BED34}" type="doc">
      <dgm:prSet loTypeId="urn:microsoft.com/office/officeart/2005/8/layout/cycle8" loCatId="cycle" qsTypeId="urn:microsoft.com/office/officeart/2005/8/quickstyle/simple1" qsCatId="simple" csTypeId="urn:microsoft.com/office/officeart/2005/8/colors/accent1_2" csCatId="accent1" phldr="1"/>
      <dgm:spPr/>
    </dgm:pt>
    <dgm:pt modelId="{64B996A8-A516-4543-A8EA-9FC704764FC9}">
      <dgm:prSet phldrT="[Text]"/>
      <dgm:spPr/>
      <dgm:t>
        <a:bodyPr/>
        <a:lstStyle/>
        <a:p>
          <a:r>
            <a:rPr lang="fa-IR" dirty="0" smtClean="0">
              <a:solidFill>
                <a:schemeClr val="tx1"/>
              </a:solidFill>
            </a:rPr>
            <a:t>فرد</a:t>
          </a:r>
          <a:endParaRPr lang="en-US" dirty="0">
            <a:solidFill>
              <a:schemeClr val="tx1"/>
            </a:solidFill>
          </a:endParaRPr>
        </a:p>
      </dgm:t>
    </dgm:pt>
    <dgm:pt modelId="{2AA6C6F4-8F63-4DDE-BE10-7BD460FB8DC9}" type="parTrans" cxnId="{7B134F4B-2D9A-4944-BECD-048764D6A3CE}">
      <dgm:prSet/>
      <dgm:spPr/>
      <dgm:t>
        <a:bodyPr/>
        <a:lstStyle/>
        <a:p>
          <a:endParaRPr lang="en-US"/>
        </a:p>
      </dgm:t>
    </dgm:pt>
    <dgm:pt modelId="{3D34686C-C211-4EEE-88EF-56A7BCA1333F}" type="sibTrans" cxnId="{7B134F4B-2D9A-4944-BECD-048764D6A3CE}">
      <dgm:prSet/>
      <dgm:spPr/>
      <dgm:t>
        <a:bodyPr/>
        <a:lstStyle/>
        <a:p>
          <a:endParaRPr lang="en-US"/>
        </a:p>
      </dgm:t>
    </dgm:pt>
    <dgm:pt modelId="{DABF3E31-AC1F-453B-A56C-DFA5140672E0}">
      <dgm:prSet phldrT="[Text]"/>
      <dgm:spPr/>
      <dgm:t>
        <a:bodyPr/>
        <a:lstStyle/>
        <a:p>
          <a:r>
            <a:rPr lang="fa-IR" dirty="0" smtClean="0">
              <a:solidFill>
                <a:schemeClr val="tx1"/>
              </a:solidFill>
            </a:rPr>
            <a:t>تکلیف</a:t>
          </a:r>
          <a:endParaRPr lang="en-US" dirty="0">
            <a:solidFill>
              <a:schemeClr val="tx1"/>
            </a:solidFill>
          </a:endParaRPr>
        </a:p>
      </dgm:t>
    </dgm:pt>
    <dgm:pt modelId="{DC43BF68-95B2-4351-B9F7-63A44A79A54D}" type="parTrans" cxnId="{44A08937-22B9-4247-BE9F-B0020ECF71B9}">
      <dgm:prSet/>
      <dgm:spPr/>
      <dgm:t>
        <a:bodyPr/>
        <a:lstStyle/>
        <a:p>
          <a:endParaRPr lang="en-US"/>
        </a:p>
      </dgm:t>
    </dgm:pt>
    <dgm:pt modelId="{D36AC534-7B93-443F-AEB9-AC5B37F738CD}" type="sibTrans" cxnId="{44A08937-22B9-4247-BE9F-B0020ECF71B9}">
      <dgm:prSet/>
      <dgm:spPr/>
      <dgm:t>
        <a:bodyPr/>
        <a:lstStyle/>
        <a:p>
          <a:endParaRPr lang="en-US"/>
        </a:p>
      </dgm:t>
    </dgm:pt>
    <dgm:pt modelId="{93E33DC3-9AAD-4F89-8EB2-2967EE9AB4BF}">
      <dgm:prSet phldrT="[Text]"/>
      <dgm:spPr/>
      <dgm:t>
        <a:bodyPr/>
        <a:lstStyle/>
        <a:p>
          <a:r>
            <a:rPr lang="fa-IR" dirty="0" smtClean="0">
              <a:solidFill>
                <a:schemeClr val="tx1"/>
              </a:solidFill>
            </a:rPr>
            <a:t>محیط</a:t>
          </a:r>
          <a:endParaRPr lang="en-US" dirty="0">
            <a:solidFill>
              <a:schemeClr val="tx1"/>
            </a:solidFill>
          </a:endParaRPr>
        </a:p>
      </dgm:t>
    </dgm:pt>
    <dgm:pt modelId="{4BEB8946-6A8B-4CBB-9273-E4A695D938D0}" type="parTrans" cxnId="{C6D0E11D-BFD3-4F2C-BD96-31CA0F37F828}">
      <dgm:prSet/>
      <dgm:spPr/>
      <dgm:t>
        <a:bodyPr/>
        <a:lstStyle/>
        <a:p>
          <a:endParaRPr lang="en-US"/>
        </a:p>
      </dgm:t>
    </dgm:pt>
    <dgm:pt modelId="{0F10BAE8-5921-4A88-9429-DB5F9B8A45F8}" type="sibTrans" cxnId="{C6D0E11D-BFD3-4F2C-BD96-31CA0F37F828}">
      <dgm:prSet/>
      <dgm:spPr/>
      <dgm:t>
        <a:bodyPr/>
        <a:lstStyle/>
        <a:p>
          <a:endParaRPr lang="en-US"/>
        </a:p>
      </dgm:t>
    </dgm:pt>
    <dgm:pt modelId="{8DBCC175-1E1D-4841-87F8-4437B9A78CB4}" type="pres">
      <dgm:prSet presAssocID="{70D2399A-2175-46F0-A7BB-13A7572BED34}" presName="compositeShape" presStyleCnt="0">
        <dgm:presLayoutVars>
          <dgm:chMax val="7"/>
          <dgm:dir/>
          <dgm:resizeHandles val="exact"/>
        </dgm:presLayoutVars>
      </dgm:prSet>
      <dgm:spPr/>
    </dgm:pt>
    <dgm:pt modelId="{0118307E-FF1D-40F9-8176-6132BDFCAC99}" type="pres">
      <dgm:prSet presAssocID="{70D2399A-2175-46F0-A7BB-13A7572BED34}" presName="wedge1" presStyleLbl="node1" presStyleIdx="0" presStyleCnt="3"/>
      <dgm:spPr/>
      <dgm:t>
        <a:bodyPr/>
        <a:lstStyle/>
        <a:p>
          <a:endParaRPr lang="en-US"/>
        </a:p>
      </dgm:t>
    </dgm:pt>
    <dgm:pt modelId="{0059F3CB-8CFF-49B4-9E63-3BAEB0AAE307}" type="pres">
      <dgm:prSet presAssocID="{70D2399A-2175-46F0-A7BB-13A7572BED34}" presName="dummy1a" presStyleCnt="0"/>
      <dgm:spPr/>
    </dgm:pt>
    <dgm:pt modelId="{AC57ACE0-02A0-4E83-BEF4-70F0D449C88F}" type="pres">
      <dgm:prSet presAssocID="{70D2399A-2175-46F0-A7BB-13A7572BED34}" presName="dummy1b" presStyleCnt="0"/>
      <dgm:spPr/>
    </dgm:pt>
    <dgm:pt modelId="{8AA0B9D6-FDD7-4565-BCBF-7FA84DBCA440}" type="pres">
      <dgm:prSet presAssocID="{70D2399A-2175-46F0-A7BB-13A7572BED34}" presName="wedge1Tx" presStyleLbl="node1" presStyleIdx="0" presStyleCnt="3">
        <dgm:presLayoutVars>
          <dgm:chMax val="0"/>
          <dgm:chPref val="0"/>
          <dgm:bulletEnabled val="1"/>
        </dgm:presLayoutVars>
      </dgm:prSet>
      <dgm:spPr/>
      <dgm:t>
        <a:bodyPr/>
        <a:lstStyle/>
        <a:p>
          <a:endParaRPr lang="en-US"/>
        </a:p>
      </dgm:t>
    </dgm:pt>
    <dgm:pt modelId="{CD2C57D9-D99A-4825-AC27-3C1634D419EB}" type="pres">
      <dgm:prSet presAssocID="{70D2399A-2175-46F0-A7BB-13A7572BED34}" presName="wedge2" presStyleLbl="node1" presStyleIdx="1" presStyleCnt="3"/>
      <dgm:spPr/>
      <dgm:t>
        <a:bodyPr/>
        <a:lstStyle/>
        <a:p>
          <a:endParaRPr lang="en-US"/>
        </a:p>
      </dgm:t>
    </dgm:pt>
    <dgm:pt modelId="{D183508D-F7E7-4D8E-A67D-390FD18F9772}" type="pres">
      <dgm:prSet presAssocID="{70D2399A-2175-46F0-A7BB-13A7572BED34}" presName="dummy2a" presStyleCnt="0"/>
      <dgm:spPr/>
    </dgm:pt>
    <dgm:pt modelId="{8C7928E4-501B-41D2-81B2-87B0C0409157}" type="pres">
      <dgm:prSet presAssocID="{70D2399A-2175-46F0-A7BB-13A7572BED34}" presName="dummy2b" presStyleCnt="0"/>
      <dgm:spPr/>
    </dgm:pt>
    <dgm:pt modelId="{159F550A-E451-42B3-BEE1-4C6B3AB55D16}" type="pres">
      <dgm:prSet presAssocID="{70D2399A-2175-46F0-A7BB-13A7572BED34}" presName="wedge2Tx" presStyleLbl="node1" presStyleIdx="1" presStyleCnt="3">
        <dgm:presLayoutVars>
          <dgm:chMax val="0"/>
          <dgm:chPref val="0"/>
          <dgm:bulletEnabled val="1"/>
        </dgm:presLayoutVars>
      </dgm:prSet>
      <dgm:spPr/>
      <dgm:t>
        <a:bodyPr/>
        <a:lstStyle/>
        <a:p>
          <a:endParaRPr lang="en-US"/>
        </a:p>
      </dgm:t>
    </dgm:pt>
    <dgm:pt modelId="{7FCB88AD-191D-4161-8060-6358CB6F1641}" type="pres">
      <dgm:prSet presAssocID="{70D2399A-2175-46F0-A7BB-13A7572BED34}" presName="wedge3" presStyleLbl="node1" presStyleIdx="2" presStyleCnt="3"/>
      <dgm:spPr/>
      <dgm:t>
        <a:bodyPr/>
        <a:lstStyle/>
        <a:p>
          <a:endParaRPr lang="en-US"/>
        </a:p>
      </dgm:t>
    </dgm:pt>
    <dgm:pt modelId="{DDBBF345-C524-433D-A9B6-B70E3111331D}" type="pres">
      <dgm:prSet presAssocID="{70D2399A-2175-46F0-A7BB-13A7572BED34}" presName="dummy3a" presStyleCnt="0"/>
      <dgm:spPr/>
    </dgm:pt>
    <dgm:pt modelId="{0CD612CA-B80C-4A11-B4EB-BAE1EEB29E2A}" type="pres">
      <dgm:prSet presAssocID="{70D2399A-2175-46F0-A7BB-13A7572BED34}" presName="dummy3b" presStyleCnt="0"/>
      <dgm:spPr/>
    </dgm:pt>
    <dgm:pt modelId="{EF99A68E-F90B-4E5B-950A-1BBD481ED359}" type="pres">
      <dgm:prSet presAssocID="{70D2399A-2175-46F0-A7BB-13A7572BED34}" presName="wedge3Tx" presStyleLbl="node1" presStyleIdx="2" presStyleCnt="3">
        <dgm:presLayoutVars>
          <dgm:chMax val="0"/>
          <dgm:chPref val="0"/>
          <dgm:bulletEnabled val="1"/>
        </dgm:presLayoutVars>
      </dgm:prSet>
      <dgm:spPr/>
      <dgm:t>
        <a:bodyPr/>
        <a:lstStyle/>
        <a:p>
          <a:endParaRPr lang="en-US"/>
        </a:p>
      </dgm:t>
    </dgm:pt>
    <dgm:pt modelId="{358EBE4D-280E-4E28-AF0A-F0BBDE877814}" type="pres">
      <dgm:prSet presAssocID="{3D34686C-C211-4EEE-88EF-56A7BCA1333F}" presName="arrowWedge1" presStyleLbl="fgSibTrans2D1" presStyleIdx="0" presStyleCnt="3"/>
      <dgm:spPr/>
    </dgm:pt>
    <dgm:pt modelId="{A20E3D7E-9257-4E6B-8D86-B4E62652047C}" type="pres">
      <dgm:prSet presAssocID="{D36AC534-7B93-443F-AEB9-AC5B37F738CD}" presName="arrowWedge2" presStyleLbl="fgSibTrans2D1" presStyleIdx="1" presStyleCnt="3"/>
      <dgm:spPr/>
    </dgm:pt>
    <dgm:pt modelId="{1F656B47-0147-4AA6-A6DE-4FC7341094DD}" type="pres">
      <dgm:prSet presAssocID="{0F10BAE8-5921-4A88-9429-DB5F9B8A45F8}" presName="arrowWedge3" presStyleLbl="fgSibTrans2D1" presStyleIdx="2" presStyleCnt="3"/>
      <dgm:spPr/>
    </dgm:pt>
  </dgm:ptLst>
  <dgm:cxnLst>
    <dgm:cxn modelId="{44A08937-22B9-4247-BE9F-B0020ECF71B9}" srcId="{70D2399A-2175-46F0-A7BB-13A7572BED34}" destId="{DABF3E31-AC1F-453B-A56C-DFA5140672E0}" srcOrd="1" destOrd="0" parTransId="{DC43BF68-95B2-4351-B9F7-63A44A79A54D}" sibTransId="{D36AC534-7B93-443F-AEB9-AC5B37F738CD}"/>
    <dgm:cxn modelId="{22A42884-01D6-48B1-94E2-C125A9ED5BC2}" type="presOf" srcId="{64B996A8-A516-4543-A8EA-9FC704764FC9}" destId="{0118307E-FF1D-40F9-8176-6132BDFCAC99}" srcOrd="0" destOrd="0" presId="urn:microsoft.com/office/officeart/2005/8/layout/cycle8"/>
    <dgm:cxn modelId="{A2D023C5-87FD-4D79-9E73-0EEAA7F51D11}" type="presOf" srcId="{93E33DC3-9AAD-4F89-8EB2-2967EE9AB4BF}" destId="{EF99A68E-F90B-4E5B-950A-1BBD481ED359}" srcOrd="1" destOrd="0" presId="urn:microsoft.com/office/officeart/2005/8/layout/cycle8"/>
    <dgm:cxn modelId="{69EB7DA4-262A-4BE6-AF00-2196CE5B347D}" type="presOf" srcId="{DABF3E31-AC1F-453B-A56C-DFA5140672E0}" destId="{159F550A-E451-42B3-BEE1-4C6B3AB55D16}" srcOrd="1" destOrd="0" presId="urn:microsoft.com/office/officeart/2005/8/layout/cycle8"/>
    <dgm:cxn modelId="{158EAE60-4316-4FE5-AECA-149057D236E1}" type="presOf" srcId="{64B996A8-A516-4543-A8EA-9FC704764FC9}" destId="{8AA0B9D6-FDD7-4565-BCBF-7FA84DBCA440}" srcOrd="1" destOrd="0" presId="urn:microsoft.com/office/officeart/2005/8/layout/cycle8"/>
    <dgm:cxn modelId="{736AB210-197F-4803-8AB5-366EDB94A916}" type="presOf" srcId="{DABF3E31-AC1F-453B-A56C-DFA5140672E0}" destId="{CD2C57D9-D99A-4825-AC27-3C1634D419EB}" srcOrd="0" destOrd="0" presId="urn:microsoft.com/office/officeart/2005/8/layout/cycle8"/>
    <dgm:cxn modelId="{C6D0E11D-BFD3-4F2C-BD96-31CA0F37F828}" srcId="{70D2399A-2175-46F0-A7BB-13A7572BED34}" destId="{93E33DC3-9AAD-4F89-8EB2-2967EE9AB4BF}" srcOrd="2" destOrd="0" parTransId="{4BEB8946-6A8B-4CBB-9273-E4A695D938D0}" sibTransId="{0F10BAE8-5921-4A88-9429-DB5F9B8A45F8}"/>
    <dgm:cxn modelId="{7B134F4B-2D9A-4944-BECD-048764D6A3CE}" srcId="{70D2399A-2175-46F0-A7BB-13A7572BED34}" destId="{64B996A8-A516-4543-A8EA-9FC704764FC9}" srcOrd="0" destOrd="0" parTransId="{2AA6C6F4-8F63-4DDE-BE10-7BD460FB8DC9}" sibTransId="{3D34686C-C211-4EEE-88EF-56A7BCA1333F}"/>
    <dgm:cxn modelId="{040EE0CF-5CC9-4377-A2CE-62A2FEA5BDBC}" type="presOf" srcId="{70D2399A-2175-46F0-A7BB-13A7572BED34}" destId="{8DBCC175-1E1D-4841-87F8-4437B9A78CB4}" srcOrd="0" destOrd="0" presId="urn:microsoft.com/office/officeart/2005/8/layout/cycle8"/>
    <dgm:cxn modelId="{5950CB98-C970-4BA0-A807-63D7BEDBD7BD}" type="presOf" srcId="{93E33DC3-9AAD-4F89-8EB2-2967EE9AB4BF}" destId="{7FCB88AD-191D-4161-8060-6358CB6F1641}" srcOrd="0" destOrd="0" presId="urn:microsoft.com/office/officeart/2005/8/layout/cycle8"/>
    <dgm:cxn modelId="{28EECB77-13B6-4EAB-8CEE-0F9F13979383}" type="presParOf" srcId="{8DBCC175-1E1D-4841-87F8-4437B9A78CB4}" destId="{0118307E-FF1D-40F9-8176-6132BDFCAC99}" srcOrd="0" destOrd="0" presId="urn:microsoft.com/office/officeart/2005/8/layout/cycle8"/>
    <dgm:cxn modelId="{9011793B-4002-4F6C-BCCF-0197D46B61F5}" type="presParOf" srcId="{8DBCC175-1E1D-4841-87F8-4437B9A78CB4}" destId="{0059F3CB-8CFF-49B4-9E63-3BAEB0AAE307}" srcOrd="1" destOrd="0" presId="urn:microsoft.com/office/officeart/2005/8/layout/cycle8"/>
    <dgm:cxn modelId="{49F8F908-7613-47BA-B3D4-1DE8063AE1E0}" type="presParOf" srcId="{8DBCC175-1E1D-4841-87F8-4437B9A78CB4}" destId="{AC57ACE0-02A0-4E83-BEF4-70F0D449C88F}" srcOrd="2" destOrd="0" presId="urn:microsoft.com/office/officeart/2005/8/layout/cycle8"/>
    <dgm:cxn modelId="{2CBDA422-F231-401D-92ED-D891DAAE3C61}" type="presParOf" srcId="{8DBCC175-1E1D-4841-87F8-4437B9A78CB4}" destId="{8AA0B9D6-FDD7-4565-BCBF-7FA84DBCA440}" srcOrd="3" destOrd="0" presId="urn:microsoft.com/office/officeart/2005/8/layout/cycle8"/>
    <dgm:cxn modelId="{3C1ED10C-328A-4E4B-883A-17A809814449}" type="presParOf" srcId="{8DBCC175-1E1D-4841-87F8-4437B9A78CB4}" destId="{CD2C57D9-D99A-4825-AC27-3C1634D419EB}" srcOrd="4" destOrd="0" presId="urn:microsoft.com/office/officeart/2005/8/layout/cycle8"/>
    <dgm:cxn modelId="{D3041DC4-9F78-4B31-BF57-B099AF84E7BC}" type="presParOf" srcId="{8DBCC175-1E1D-4841-87F8-4437B9A78CB4}" destId="{D183508D-F7E7-4D8E-A67D-390FD18F9772}" srcOrd="5" destOrd="0" presId="urn:microsoft.com/office/officeart/2005/8/layout/cycle8"/>
    <dgm:cxn modelId="{28CB83E2-91F9-451E-BD53-E1A49E1063A0}" type="presParOf" srcId="{8DBCC175-1E1D-4841-87F8-4437B9A78CB4}" destId="{8C7928E4-501B-41D2-81B2-87B0C0409157}" srcOrd="6" destOrd="0" presId="urn:microsoft.com/office/officeart/2005/8/layout/cycle8"/>
    <dgm:cxn modelId="{845A2922-B738-40BB-A37A-2D2385AFB1D0}" type="presParOf" srcId="{8DBCC175-1E1D-4841-87F8-4437B9A78CB4}" destId="{159F550A-E451-42B3-BEE1-4C6B3AB55D16}" srcOrd="7" destOrd="0" presId="urn:microsoft.com/office/officeart/2005/8/layout/cycle8"/>
    <dgm:cxn modelId="{820D6CE6-1AED-4713-ADEB-A12817EAB3D4}" type="presParOf" srcId="{8DBCC175-1E1D-4841-87F8-4437B9A78CB4}" destId="{7FCB88AD-191D-4161-8060-6358CB6F1641}" srcOrd="8" destOrd="0" presId="urn:microsoft.com/office/officeart/2005/8/layout/cycle8"/>
    <dgm:cxn modelId="{5A5A6EBF-402D-45AD-9D48-C611E81FDACC}" type="presParOf" srcId="{8DBCC175-1E1D-4841-87F8-4437B9A78CB4}" destId="{DDBBF345-C524-433D-A9B6-B70E3111331D}" srcOrd="9" destOrd="0" presId="urn:microsoft.com/office/officeart/2005/8/layout/cycle8"/>
    <dgm:cxn modelId="{57AF10D9-581B-42A3-BD9A-1545127555AB}" type="presParOf" srcId="{8DBCC175-1E1D-4841-87F8-4437B9A78CB4}" destId="{0CD612CA-B80C-4A11-B4EB-BAE1EEB29E2A}" srcOrd="10" destOrd="0" presId="urn:microsoft.com/office/officeart/2005/8/layout/cycle8"/>
    <dgm:cxn modelId="{6ABE3B38-B7AC-48F6-885F-20993C1C2A80}" type="presParOf" srcId="{8DBCC175-1E1D-4841-87F8-4437B9A78CB4}" destId="{EF99A68E-F90B-4E5B-950A-1BBD481ED359}" srcOrd="11" destOrd="0" presId="urn:microsoft.com/office/officeart/2005/8/layout/cycle8"/>
    <dgm:cxn modelId="{41B03B30-4A70-4E4A-9F23-9F8296E5946E}" type="presParOf" srcId="{8DBCC175-1E1D-4841-87F8-4437B9A78CB4}" destId="{358EBE4D-280E-4E28-AF0A-F0BBDE877814}" srcOrd="12" destOrd="0" presId="urn:microsoft.com/office/officeart/2005/8/layout/cycle8"/>
    <dgm:cxn modelId="{1B61F4A2-D791-42F4-A7E4-AF753B9354E5}" type="presParOf" srcId="{8DBCC175-1E1D-4841-87F8-4437B9A78CB4}" destId="{A20E3D7E-9257-4E6B-8D86-B4E62652047C}" srcOrd="13" destOrd="0" presId="urn:microsoft.com/office/officeart/2005/8/layout/cycle8"/>
    <dgm:cxn modelId="{49DE3D58-B8CF-40B2-BC33-0ACE00BABBA4}" type="presParOf" srcId="{8DBCC175-1E1D-4841-87F8-4437B9A78CB4}" destId="{1F656B47-0147-4AA6-A6DE-4FC7341094DD}"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B478E4-6DF7-4C0E-BC3B-474347E96A49}" type="doc">
      <dgm:prSet loTypeId="urn:microsoft.com/office/officeart/2005/8/layout/chevron2" loCatId="process" qsTypeId="urn:microsoft.com/office/officeart/2005/8/quickstyle/simple1" qsCatId="simple" csTypeId="urn:microsoft.com/office/officeart/2005/8/colors/colorful1#1" csCatId="colorful" phldr="1"/>
      <dgm:spPr/>
      <dgm:t>
        <a:bodyPr/>
        <a:lstStyle/>
        <a:p>
          <a:endParaRPr lang="en-US"/>
        </a:p>
      </dgm:t>
    </dgm:pt>
    <dgm:pt modelId="{48F76574-60CC-493F-AE5F-FF43DCA560CE}">
      <dgm:prSet phldrT="[Text]" custT="1"/>
      <dgm:spPr/>
      <dgm:t>
        <a:bodyPr/>
        <a:lstStyle/>
        <a:p>
          <a:r>
            <a:rPr lang="fa-IR" sz="1600" dirty="0" smtClean="0">
              <a:cs typeface="B Titr" panose="00000700000000000000" pitchFamily="2" charset="-78"/>
            </a:rPr>
            <a:t>فرد</a:t>
          </a:r>
          <a:endParaRPr lang="en-US" sz="1600" dirty="0">
            <a:cs typeface="B Titr" panose="00000700000000000000" pitchFamily="2" charset="-78"/>
          </a:endParaRPr>
        </a:p>
      </dgm:t>
    </dgm:pt>
    <dgm:pt modelId="{B63EA71A-9A91-4F16-9345-1058ED31EA3D}" type="parTrans" cxnId="{8507AC54-E457-4D99-A245-92A7BECDDC48}">
      <dgm:prSet/>
      <dgm:spPr/>
      <dgm:t>
        <a:bodyPr/>
        <a:lstStyle/>
        <a:p>
          <a:endParaRPr lang="en-US"/>
        </a:p>
      </dgm:t>
    </dgm:pt>
    <dgm:pt modelId="{2D38EBF9-8EBB-4D1C-B1A8-4029BD593B57}" type="sibTrans" cxnId="{8507AC54-E457-4D99-A245-92A7BECDDC48}">
      <dgm:prSet/>
      <dgm:spPr/>
      <dgm:t>
        <a:bodyPr/>
        <a:lstStyle/>
        <a:p>
          <a:endParaRPr lang="en-US"/>
        </a:p>
      </dgm:t>
    </dgm:pt>
    <dgm:pt modelId="{24884624-08AE-4BEC-AFF3-0673526410AC}">
      <dgm:prSet phldrT="[Text]" custT="1"/>
      <dgm:spPr/>
      <dgm:t>
        <a:bodyPr/>
        <a:lstStyle/>
        <a:p>
          <a:pPr algn="r" rtl="1"/>
          <a:r>
            <a:rPr lang="fa-IR" sz="2700" dirty="0" smtClean="0">
              <a:cs typeface="B Nazanin" pitchFamily="2" charset="-78"/>
            </a:rPr>
            <a:t>منحصر به ویژگی های روانی و جسمانی اشخاص است.</a:t>
          </a:r>
          <a:endParaRPr lang="en-US" sz="2700" dirty="0">
            <a:cs typeface="B Nazanin" pitchFamily="2" charset="-78"/>
          </a:endParaRPr>
        </a:p>
      </dgm:t>
    </dgm:pt>
    <dgm:pt modelId="{67893C9B-C93A-47B8-BCE1-59720FE80C34}" type="parTrans" cxnId="{DA2EFD5F-9DD3-4912-887F-CA1627A0EF56}">
      <dgm:prSet/>
      <dgm:spPr/>
      <dgm:t>
        <a:bodyPr/>
        <a:lstStyle/>
        <a:p>
          <a:endParaRPr lang="en-US"/>
        </a:p>
      </dgm:t>
    </dgm:pt>
    <dgm:pt modelId="{CCF5B1DF-4838-4A3C-8C64-488B5CA7BB90}" type="sibTrans" cxnId="{DA2EFD5F-9DD3-4912-887F-CA1627A0EF56}">
      <dgm:prSet/>
      <dgm:spPr/>
      <dgm:t>
        <a:bodyPr/>
        <a:lstStyle/>
        <a:p>
          <a:endParaRPr lang="en-US"/>
        </a:p>
      </dgm:t>
    </dgm:pt>
    <dgm:pt modelId="{F4068461-934F-4977-8E50-3421AED26010}">
      <dgm:prSet phldrT="[Text]" custT="1"/>
      <dgm:spPr/>
      <dgm:t>
        <a:bodyPr/>
        <a:lstStyle/>
        <a:p>
          <a:r>
            <a:rPr lang="fa-IR" sz="1600" dirty="0" smtClean="0">
              <a:cs typeface="B Titr" panose="00000700000000000000" pitchFamily="2" charset="-78"/>
            </a:rPr>
            <a:t>تکلیف</a:t>
          </a:r>
          <a:endParaRPr lang="en-US" sz="1600" dirty="0">
            <a:cs typeface="B Titr" panose="00000700000000000000" pitchFamily="2" charset="-78"/>
          </a:endParaRPr>
        </a:p>
      </dgm:t>
    </dgm:pt>
    <dgm:pt modelId="{A472D4E1-5621-4A75-9EBF-75580BCC3835}" type="parTrans" cxnId="{40EE7EE3-1756-42EB-9C01-6381B0946AF2}">
      <dgm:prSet/>
      <dgm:spPr/>
      <dgm:t>
        <a:bodyPr/>
        <a:lstStyle/>
        <a:p>
          <a:endParaRPr lang="en-US"/>
        </a:p>
      </dgm:t>
    </dgm:pt>
    <dgm:pt modelId="{122D14C1-3C7F-45E3-AE7A-4C3A20F04EC3}" type="sibTrans" cxnId="{40EE7EE3-1756-42EB-9C01-6381B0946AF2}">
      <dgm:prSet/>
      <dgm:spPr/>
      <dgm:t>
        <a:bodyPr/>
        <a:lstStyle/>
        <a:p>
          <a:endParaRPr lang="en-US"/>
        </a:p>
      </dgm:t>
    </dgm:pt>
    <dgm:pt modelId="{240C401D-D963-4430-8055-330590AF4B22}">
      <dgm:prSet phldrT="[Text]" custT="1"/>
      <dgm:spPr/>
      <dgm:t>
        <a:bodyPr/>
        <a:lstStyle/>
        <a:p>
          <a:pPr algn="r" rtl="1"/>
          <a:r>
            <a:rPr lang="fa-IR" sz="2700" dirty="0" smtClean="0">
              <a:cs typeface="B Nazanin" pitchFamily="2" charset="-78"/>
            </a:rPr>
            <a:t>اهدافی هستند که از طریق قوانین ، انتخاب ها ، ابزار و تجهیزات شکل میگیرند.</a:t>
          </a:r>
          <a:endParaRPr lang="en-US" sz="2700" dirty="0">
            <a:cs typeface="B Nazanin" pitchFamily="2" charset="-78"/>
          </a:endParaRPr>
        </a:p>
      </dgm:t>
    </dgm:pt>
    <dgm:pt modelId="{C5DC14EB-EBE8-4CF9-95E4-7D2410425444}" type="parTrans" cxnId="{6AED50A5-8477-4017-A54A-AA217ABFDD2F}">
      <dgm:prSet/>
      <dgm:spPr/>
      <dgm:t>
        <a:bodyPr/>
        <a:lstStyle/>
        <a:p>
          <a:endParaRPr lang="en-US"/>
        </a:p>
      </dgm:t>
    </dgm:pt>
    <dgm:pt modelId="{5E2259FB-1836-4E61-AD29-D304DE8E3776}" type="sibTrans" cxnId="{6AED50A5-8477-4017-A54A-AA217ABFDD2F}">
      <dgm:prSet/>
      <dgm:spPr/>
      <dgm:t>
        <a:bodyPr/>
        <a:lstStyle/>
        <a:p>
          <a:endParaRPr lang="en-US"/>
        </a:p>
      </dgm:t>
    </dgm:pt>
    <dgm:pt modelId="{6CD2EFCF-3540-44F7-AD38-88D725EAC96E}">
      <dgm:prSet phldrT="[Text]" custT="1"/>
      <dgm:spPr/>
      <dgm:t>
        <a:bodyPr/>
        <a:lstStyle/>
        <a:p>
          <a:r>
            <a:rPr lang="fa-IR" sz="1600" dirty="0" smtClean="0">
              <a:cs typeface="B Titr" panose="00000700000000000000" pitchFamily="2" charset="-78"/>
            </a:rPr>
            <a:t>محیط</a:t>
          </a:r>
          <a:endParaRPr lang="en-US" sz="1600" dirty="0">
            <a:cs typeface="B Titr" panose="00000700000000000000" pitchFamily="2" charset="-78"/>
          </a:endParaRPr>
        </a:p>
      </dgm:t>
    </dgm:pt>
    <dgm:pt modelId="{E1026A7E-9848-4EE9-9BD4-64C956F397C2}" type="parTrans" cxnId="{C558ED32-3C84-45AA-B6B3-32340C119CBA}">
      <dgm:prSet/>
      <dgm:spPr/>
      <dgm:t>
        <a:bodyPr/>
        <a:lstStyle/>
        <a:p>
          <a:endParaRPr lang="en-US"/>
        </a:p>
      </dgm:t>
    </dgm:pt>
    <dgm:pt modelId="{62B8C28E-056C-483F-AA30-C55DB77175F1}" type="sibTrans" cxnId="{C558ED32-3C84-45AA-B6B3-32340C119CBA}">
      <dgm:prSet/>
      <dgm:spPr/>
      <dgm:t>
        <a:bodyPr/>
        <a:lstStyle/>
        <a:p>
          <a:endParaRPr lang="en-US"/>
        </a:p>
      </dgm:t>
    </dgm:pt>
    <dgm:pt modelId="{AA94E7DE-3799-451E-BB76-B09D3963041C}">
      <dgm:prSet phldrT="[Text]" custT="1"/>
      <dgm:spPr/>
      <dgm:t>
        <a:bodyPr/>
        <a:lstStyle/>
        <a:p>
          <a:pPr rtl="1"/>
          <a:r>
            <a:rPr lang="fa-IR" sz="2700" dirty="0" smtClean="0">
              <a:cs typeface="B Nazanin" pitchFamily="2" charset="-78"/>
            </a:rPr>
            <a:t>به جهان اطراف ما مربوط میشوند.</a:t>
          </a:r>
          <a:endParaRPr lang="en-US" sz="2700" dirty="0">
            <a:cs typeface="B Nazanin" pitchFamily="2" charset="-78"/>
          </a:endParaRPr>
        </a:p>
      </dgm:t>
    </dgm:pt>
    <dgm:pt modelId="{52F528CE-297C-4A81-A021-27C5F54C3443}" type="parTrans" cxnId="{5CFEC664-3C91-48A2-B119-B22C10B5305D}">
      <dgm:prSet/>
      <dgm:spPr/>
      <dgm:t>
        <a:bodyPr/>
        <a:lstStyle/>
        <a:p>
          <a:endParaRPr lang="en-US"/>
        </a:p>
      </dgm:t>
    </dgm:pt>
    <dgm:pt modelId="{43AF98FD-0FFD-4F18-AA71-619CEEC178D2}" type="sibTrans" cxnId="{5CFEC664-3C91-48A2-B119-B22C10B5305D}">
      <dgm:prSet/>
      <dgm:spPr/>
      <dgm:t>
        <a:bodyPr/>
        <a:lstStyle/>
        <a:p>
          <a:endParaRPr lang="en-US"/>
        </a:p>
      </dgm:t>
    </dgm:pt>
    <dgm:pt modelId="{1DA974EC-46C5-4C58-9B6D-674C39DC05AF}" type="pres">
      <dgm:prSet presAssocID="{78B478E4-6DF7-4C0E-BC3B-474347E96A49}" presName="linearFlow" presStyleCnt="0">
        <dgm:presLayoutVars>
          <dgm:dir/>
          <dgm:animLvl val="lvl"/>
          <dgm:resizeHandles val="exact"/>
        </dgm:presLayoutVars>
      </dgm:prSet>
      <dgm:spPr/>
      <dgm:t>
        <a:bodyPr/>
        <a:lstStyle/>
        <a:p>
          <a:endParaRPr lang="en-US"/>
        </a:p>
      </dgm:t>
    </dgm:pt>
    <dgm:pt modelId="{2B28AD58-B26A-442D-A592-82152FC0B894}" type="pres">
      <dgm:prSet presAssocID="{48F76574-60CC-493F-AE5F-FF43DCA560CE}" presName="composite" presStyleCnt="0"/>
      <dgm:spPr/>
      <dgm:t>
        <a:bodyPr/>
        <a:lstStyle/>
        <a:p>
          <a:pPr rtl="1"/>
          <a:endParaRPr lang="fa-IR"/>
        </a:p>
      </dgm:t>
    </dgm:pt>
    <dgm:pt modelId="{8340A49D-763B-4467-B9E3-80CF567B6548}" type="pres">
      <dgm:prSet presAssocID="{48F76574-60CC-493F-AE5F-FF43DCA560CE}" presName="parentText" presStyleLbl="alignNode1" presStyleIdx="0" presStyleCnt="3">
        <dgm:presLayoutVars>
          <dgm:chMax val="1"/>
          <dgm:bulletEnabled val="1"/>
        </dgm:presLayoutVars>
      </dgm:prSet>
      <dgm:spPr/>
      <dgm:t>
        <a:bodyPr/>
        <a:lstStyle/>
        <a:p>
          <a:endParaRPr lang="en-US"/>
        </a:p>
      </dgm:t>
    </dgm:pt>
    <dgm:pt modelId="{AA2CE8B4-89FA-4BC0-9BEB-B0D50F87C423}" type="pres">
      <dgm:prSet presAssocID="{48F76574-60CC-493F-AE5F-FF43DCA560CE}" presName="descendantText" presStyleLbl="alignAcc1" presStyleIdx="0" presStyleCnt="3">
        <dgm:presLayoutVars>
          <dgm:bulletEnabled val="1"/>
        </dgm:presLayoutVars>
      </dgm:prSet>
      <dgm:spPr/>
      <dgm:t>
        <a:bodyPr/>
        <a:lstStyle/>
        <a:p>
          <a:endParaRPr lang="en-US"/>
        </a:p>
      </dgm:t>
    </dgm:pt>
    <dgm:pt modelId="{C3D010F4-0E3C-4D1A-9662-D37A483C3CBA}" type="pres">
      <dgm:prSet presAssocID="{2D38EBF9-8EBB-4D1C-B1A8-4029BD593B57}" presName="sp" presStyleCnt="0"/>
      <dgm:spPr/>
      <dgm:t>
        <a:bodyPr/>
        <a:lstStyle/>
        <a:p>
          <a:pPr rtl="1"/>
          <a:endParaRPr lang="fa-IR"/>
        </a:p>
      </dgm:t>
    </dgm:pt>
    <dgm:pt modelId="{7F41D1D4-1961-408A-9E3A-157875BE28F6}" type="pres">
      <dgm:prSet presAssocID="{F4068461-934F-4977-8E50-3421AED26010}" presName="composite" presStyleCnt="0"/>
      <dgm:spPr/>
      <dgm:t>
        <a:bodyPr/>
        <a:lstStyle/>
        <a:p>
          <a:pPr rtl="1"/>
          <a:endParaRPr lang="fa-IR"/>
        </a:p>
      </dgm:t>
    </dgm:pt>
    <dgm:pt modelId="{B6F08DD9-150B-451C-9E49-70356350F04F}" type="pres">
      <dgm:prSet presAssocID="{F4068461-934F-4977-8E50-3421AED26010}" presName="parentText" presStyleLbl="alignNode1" presStyleIdx="1" presStyleCnt="3">
        <dgm:presLayoutVars>
          <dgm:chMax val="1"/>
          <dgm:bulletEnabled val="1"/>
        </dgm:presLayoutVars>
      </dgm:prSet>
      <dgm:spPr/>
      <dgm:t>
        <a:bodyPr/>
        <a:lstStyle/>
        <a:p>
          <a:endParaRPr lang="en-US"/>
        </a:p>
      </dgm:t>
    </dgm:pt>
    <dgm:pt modelId="{783AD165-7DDD-4081-A1E6-551E8DDDCA38}" type="pres">
      <dgm:prSet presAssocID="{F4068461-934F-4977-8E50-3421AED26010}" presName="descendantText" presStyleLbl="alignAcc1" presStyleIdx="1" presStyleCnt="3">
        <dgm:presLayoutVars>
          <dgm:bulletEnabled val="1"/>
        </dgm:presLayoutVars>
      </dgm:prSet>
      <dgm:spPr/>
      <dgm:t>
        <a:bodyPr/>
        <a:lstStyle/>
        <a:p>
          <a:endParaRPr lang="en-US"/>
        </a:p>
      </dgm:t>
    </dgm:pt>
    <dgm:pt modelId="{8108549D-2C50-4BE7-8E94-8EB84168E251}" type="pres">
      <dgm:prSet presAssocID="{122D14C1-3C7F-45E3-AE7A-4C3A20F04EC3}" presName="sp" presStyleCnt="0"/>
      <dgm:spPr/>
      <dgm:t>
        <a:bodyPr/>
        <a:lstStyle/>
        <a:p>
          <a:pPr rtl="1"/>
          <a:endParaRPr lang="fa-IR"/>
        </a:p>
      </dgm:t>
    </dgm:pt>
    <dgm:pt modelId="{E33AD967-7FC4-48C6-8672-E1106E82D62E}" type="pres">
      <dgm:prSet presAssocID="{6CD2EFCF-3540-44F7-AD38-88D725EAC96E}" presName="composite" presStyleCnt="0"/>
      <dgm:spPr/>
      <dgm:t>
        <a:bodyPr/>
        <a:lstStyle/>
        <a:p>
          <a:pPr rtl="1"/>
          <a:endParaRPr lang="fa-IR"/>
        </a:p>
      </dgm:t>
    </dgm:pt>
    <dgm:pt modelId="{559FBEF1-6502-4ECF-A354-7D463A8C9C31}" type="pres">
      <dgm:prSet presAssocID="{6CD2EFCF-3540-44F7-AD38-88D725EAC96E}" presName="parentText" presStyleLbl="alignNode1" presStyleIdx="2" presStyleCnt="3">
        <dgm:presLayoutVars>
          <dgm:chMax val="1"/>
          <dgm:bulletEnabled val="1"/>
        </dgm:presLayoutVars>
      </dgm:prSet>
      <dgm:spPr/>
      <dgm:t>
        <a:bodyPr/>
        <a:lstStyle/>
        <a:p>
          <a:endParaRPr lang="en-US"/>
        </a:p>
      </dgm:t>
    </dgm:pt>
    <dgm:pt modelId="{A34AC26F-91AD-4B09-AA86-494790ADDCAE}" type="pres">
      <dgm:prSet presAssocID="{6CD2EFCF-3540-44F7-AD38-88D725EAC96E}" presName="descendantText" presStyleLbl="alignAcc1" presStyleIdx="2" presStyleCnt="3">
        <dgm:presLayoutVars>
          <dgm:bulletEnabled val="1"/>
        </dgm:presLayoutVars>
      </dgm:prSet>
      <dgm:spPr/>
      <dgm:t>
        <a:bodyPr/>
        <a:lstStyle/>
        <a:p>
          <a:endParaRPr lang="en-US"/>
        </a:p>
      </dgm:t>
    </dgm:pt>
  </dgm:ptLst>
  <dgm:cxnLst>
    <dgm:cxn modelId="{5CFEC664-3C91-48A2-B119-B22C10B5305D}" srcId="{6CD2EFCF-3540-44F7-AD38-88D725EAC96E}" destId="{AA94E7DE-3799-451E-BB76-B09D3963041C}" srcOrd="0" destOrd="0" parTransId="{52F528CE-297C-4A81-A021-27C5F54C3443}" sibTransId="{43AF98FD-0FFD-4F18-AA71-619CEEC178D2}"/>
    <dgm:cxn modelId="{992489FD-0ECC-482D-975D-C5D194A9EAA1}" type="presOf" srcId="{AA94E7DE-3799-451E-BB76-B09D3963041C}" destId="{A34AC26F-91AD-4B09-AA86-494790ADDCAE}" srcOrd="0" destOrd="0" presId="urn:microsoft.com/office/officeart/2005/8/layout/chevron2"/>
    <dgm:cxn modelId="{2AF14ADD-1E00-4F1B-AA72-ECB6796FDA7F}" type="presOf" srcId="{6CD2EFCF-3540-44F7-AD38-88D725EAC96E}" destId="{559FBEF1-6502-4ECF-A354-7D463A8C9C31}" srcOrd="0" destOrd="0" presId="urn:microsoft.com/office/officeart/2005/8/layout/chevron2"/>
    <dgm:cxn modelId="{40EE7EE3-1756-42EB-9C01-6381B0946AF2}" srcId="{78B478E4-6DF7-4C0E-BC3B-474347E96A49}" destId="{F4068461-934F-4977-8E50-3421AED26010}" srcOrd="1" destOrd="0" parTransId="{A472D4E1-5621-4A75-9EBF-75580BCC3835}" sibTransId="{122D14C1-3C7F-45E3-AE7A-4C3A20F04EC3}"/>
    <dgm:cxn modelId="{DA04BD2F-D8F2-4FA9-BA86-6EEACEE25481}" type="presOf" srcId="{78B478E4-6DF7-4C0E-BC3B-474347E96A49}" destId="{1DA974EC-46C5-4C58-9B6D-674C39DC05AF}" srcOrd="0" destOrd="0" presId="urn:microsoft.com/office/officeart/2005/8/layout/chevron2"/>
    <dgm:cxn modelId="{7EF58EAD-BDF5-4617-A908-CED261AA45E7}" type="presOf" srcId="{240C401D-D963-4430-8055-330590AF4B22}" destId="{783AD165-7DDD-4081-A1E6-551E8DDDCA38}" srcOrd="0" destOrd="0" presId="urn:microsoft.com/office/officeart/2005/8/layout/chevron2"/>
    <dgm:cxn modelId="{E31F2349-301E-4A12-87BF-6C63F73F511E}" type="presOf" srcId="{24884624-08AE-4BEC-AFF3-0673526410AC}" destId="{AA2CE8B4-89FA-4BC0-9BEB-B0D50F87C423}" srcOrd="0" destOrd="0" presId="urn:microsoft.com/office/officeart/2005/8/layout/chevron2"/>
    <dgm:cxn modelId="{C558ED32-3C84-45AA-B6B3-32340C119CBA}" srcId="{78B478E4-6DF7-4C0E-BC3B-474347E96A49}" destId="{6CD2EFCF-3540-44F7-AD38-88D725EAC96E}" srcOrd="2" destOrd="0" parTransId="{E1026A7E-9848-4EE9-9BD4-64C956F397C2}" sibTransId="{62B8C28E-056C-483F-AA30-C55DB77175F1}"/>
    <dgm:cxn modelId="{6B2A8914-47E3-4290-83C0-7EEF76C7999A}" type="presOf" srcId="{F4068461-934F-4977-8E50-3421AED26010}" destId="{B6F08DD9-150B-451C-9E49-70356350F04F}" srcOrd="0" destOrd="0" presId="urn:microsoft.com/office/officeart/2005/8/layout/chevron2"/>
    <dgm:cxn modelId="{DA2EFD5F-9DD3-4912-887F-CA1627A0EF56}" srcId="{48F76574-60CC-493F-AE5F-FF43DCA560CE}" destId="{24884624-08AE-4BEC-AFF3-0673526410AC}" srcOrd="0" destOrd="0" parTransId="{67893C9B-C93A-47B8-BCE1-59720FE80C34}" sibTransId="{CCF5B1DF-4838-4A3C-8C64-488B5CA7BB90}"/>
    <dgm:cxn modelId="{8507AC54-E457-4D99-A245-92A7BECDDC48}" srcId="{78B478E4-6DF7-4C0E-BC3B-474347E96A49}" destId="{48F76574-60CC-493F-AE5F-FF43DCA560CE}" srcOrd="0" destOrd="0" parTransId="{B63EA71A-9A91-4F16-9345-1058ED31EA3D}" sibTransId="{2D38EBF9-8EBB-4D1C-B1A8-4029BD593B57}"/>
    <dgm:cxn modelId="{6AED50A5-8477-4017-A54A-AA217ABFDD2F}" srcId="{F4068461-934F-4977-8E50-3421AED26010}" destId="{240C401D-D963-4430-8055-330590AF4B22}" srcOrd="0" destOrd="0" parTransId="{C5DC14EB-EBE8-4CF9-95E4-7D2410425444}" sibTransId="{5E2259FB-1836-4E61-AD29-D304DE8E3776}"/>
    <dgm:cxn modelId="{421B3201-EF60-4EF5-826D-DA5DCC7A48DE}" type="presOf" srcId="{48F76574-60CC-493F-AE5F-FF43DCA560CE}" destId="{8340A49D-763B-4467-B9E3-80CF567B6548}" srcOrd="0" destOrd="0" presId="urn:microsoft.com/office/officeart/2005/8/layout/chevron2"/>
    <dgm:cxn modelId="{609EB233-6191-4983-BF8C-61305463F565}" type="presParOf" srcId="{1DA974EC-46C5-4C58-9B6D-674C39DC05AF}" destId="{2B28AD58-B26A-442D-A592-82152FC0B894}" srcOrd="0" destOrd="0" presId="urn:microsoft.com/office/officeart/2005/8/layout/chevron2"/>
    <dgm:cxn modelId="{6844E118-1D3D-4678-8ABE-C5D4424A2FB9}" type="presParOf" srcId="{2B28AD58-B26A-442D-A592-82152FC0B894}" destId="{8340A49D-763B-4467-B9E3-80CF567B6548}" srcOrd="0" destOrd="0" presId="urn:microsoft.com/office/officeart/2005/8/layout/chevron2"/>
    <dgm:cxn modelId="{AEE55942-4B83-46C8-8B67-43EA453CC20B}" type="presParOf" srcId="{2B28AD58-B26A-442D-A592-82152FC0B894}" destId="{AA2CE8B4-89FA-4BC0-9BEB-B0D50F87C423}" srcOrd="1" destOrd="0" presId="urn:microsoft.com/office/officeart/2005/8/layout/chevron2"/>
    <dgm:cxn modelId="{2A81E9A3-CE98-48B4-8F5E-CF1EF430AA3C}" type="presParOf" srcId="{1DA974EC-46C5-4C58-9B6D-674C39DC05AF}" destId="{C3D010F4-0E3C-4D1A-9662-D37A483C3CBA}" srcOrd="1" destOrd="0" presId="urn:microsoft.com/office/officeart/2005/8/layout/chevron2"/>
    <dgm:cxn modelId="{0AC6E540-77B0-4C90-A91D-59D44A290239}" type="presParOf" srcId="{1DA974EC-46C5-4C58-9B6D-674C39DC05AF}" destId="{7F41D1D4-1961-408A-9E3A-157875BE28F6}" srcOrd="2" destOrd="0" presId="urn:microsoft.com/office/officeart/2005/8/layout/chevron2"/>
    <dgm:cxn modelId="{4D0ED96B-F030-4FA3-B210-235FBA0D19F7}" type="presParOf" srcId="{7F41D1D4-1961-408A-9E3A-157875BE28F6}" destId="{B6F08DD9-150B-451C-9E49-70356350F04F}" srcOrd="0" destOrd="0" presId="urn:microsoft.com/office/officeart/2005/8/layout/chevron2"/>
    <dgm:cxn modelId="{DAC626BA-E67F-42AD-8EF7-B2CB04F460EA}" type="presParOf" srcId="{7F41D1D4-1961-408A-9E3A-157875BE28F6}" destId="{783AD165-7DDD-4081-A1E6-551E8DDDCA38}" srcOrd="1" destOrd="0" presId="urn:microsoft.com/office/officeart/2005/8/layout/chevron2"/>
    <dgm:cxn modelId="{DF56C8A7-0EC6-4881-A21D-87262AE35F82}" type="presParOf" srcId="{1DA974EC-46C5-4C58-9B6D-674C39DC05AF}" destId="{8108549D-2C50-4BE7-8E94-8EB84168E251}" srcOrd="3" destOrd="0" presId="urn:microsoft.com/office/officeart/2005/8/layout/chevron2"/>
    <dgm:cxn modelId="{33B00072-939E-4D1A-997D-35C554B5D3CB}" type="presParOf" srcId="{1DA974EC-46C5-4C58-9B6D-674C39DC05AF}" destId="{E33AD967-7FC4-48C6-8672-E1106E82D62E}" srcOrd="4" destOrd="0" presId="urn:microsoft.com/office/officeart/2005/8/layout/chevron2"/>
    <dgm:cxn modelId="{42A2B75D-AD92-4F1B-8619-D02FBD0F2763}" type="presParOf" srcId="{E33AD967-7FC4-48C6-8672-E1106E82D62E}" destId="{559FBEF1-6502-4ECF-A354-7D463A8C9C31}" srcOrd="0" destOrd="0" presId="urn:microsoft.com/office/officeart/2005/8/layout/chevron2"/>
    <dgm:cxn modelId="{EFD42837-6B96-4D03-9052-070427F75358}" type="presParOf" srcId="{E33AD967-7FC4-48C6-8672-E1106E82D62E}" destId="{A34AC26F-91AD-4B09-AA86-494790ADDCAE}"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9A8B23D-FD40-493E-AA49-12467645272B}" type="doc">
      <dgm:prSet loTypeId="urn:microsoft.com/office/officeart/2005/8/layout/pyramid2" loCatId="pyramid" qsTypeId="urn:microsoft.com/office/officeart/2005/8/quickstyle/3d2" qsCatId="3D" csTypeId="urn:microsoft.com/office/officeart/2005/8/colors/accent1_2" csCatId="accent1" phldr="1"/>
      <dgm:spPr/>
      <dgm:t>
        <a:bodyPr/>
        <a:lstStyle/>
        <a:p>
          <a:endParaRPr lang="en-US"/>
        </a:p>
      </dgm:t>
    </dgm:pt>
    <dgm:pt modelId="{52FCA48E-2BF4-4565-9A98-83BD4B721B52}">
      <dgm:prSet phldrT="[Text]"/>
      <dgm:spPr/>
      <dgm:t>
        <a:bodyPr/>
        <a:lstStyle/>
        <a:p>
          <a:r>
            <a:rPr lang="fa-IR" dirty="0" smtClean="0">
              <a:cs typeface="B Nazanin" pitchFamily="2" charset="-78"/>
            </a:rPr>
            <a:t>فرهنگ</a:t>
          </a:r>
          <a:endParaRPr lang="en-US" dirty="0">
            <a:cs typeface="B Nazanin" pitchFamily="2" charset="-78"/>
          </a:endParaRPr>
        </a:p>
      </dgm:t>
    </dgm:pt>
    <dgm:pt modelId="{FE81B718-284C-4081-A12E-61BEC7361F6F}" type="parTrans" cxnId="{F5A76B22-F36E-4ACB-86EB-CEA7FA712873}">
      <dgm:prSet/>
      <dgm:spPr/>
      <dgm:t>
        <a:bodyPr/>
        <a:lstStyle/>
        <a:p>
          <a:endParaRPr lang="en-US"/>
        </a:p>
      </dgm:t>
    </dgm:pt>
    <dgm:pt modelId="{DE53BEBB-5331-4675-A62D-663116595BD1}" type="sibTrans" cxnId="{F5A76B22-F36E-4ACB-86EB-CEA7FA712873}">
      <dgm:prSet/>
      <dgm:spPr/>
      <dgm:t>
        <a:bodyPr/>
        <a:lstStyle/>
        <a:p>
          <a:endParaRPr lang="en-US"/>
        </a:p>
      </dgm:t>
    </dgm:pt>
    <dgm:pt modelId="{882D3B5B-A67A-494F-9086-3D1570174F7B}">
      <dgm:prSet phldrT="[Text]"/>
      <dgm:spPr/>
      <dgm:t>
        <a:bodyPr/>
        <a:lstStyle/>
        <a:p>
          <a:r>
            <a:rPr lang="fa-IR" dirty="0" smtClean="0">
              <a:cs typeface="B Nazanin" pitchFamily="2" charset="-78"/>
            </a:rPr>
            <a:t>اجتماع</a:t>
          </a:r>
          <a:endParaRPr lang="en-US" dirty="0">
            <a:cs typeface="B Nazanin" pitchFamily="2" charset="-78"/>
          </a:endParaRPr>
        </a:p>
      </dgm:t>
    </dgm:pt>
    <dgm:pt modelId="{8EF68B45-F46B-4CDF-AE38-B3D2BD8626C9}" type="parTrans" cxnId="{D63FB94C-1B3C-4F64-B63D-4334A5E2FB9D}">
      <dgm:prSet/>
      <dgm:spPr/>
      <dgm:t>
        <a:bodyPr/>
        <a:lstStyle/>
        <a:p>
          <a:endParaRPr lang="en-US"/>
        </a:p>
      </dgm:t>
    </dgm:pt>
    <dgm:pt modelId="{E7F8C68E-5C42-4F0E-9351-8FF0822C2C77}" type="sibTrans" cxnId="{D63FB94C-1B3C-4F64-B63D-4334A5E2FB9D}">
      <dgm:prSet/>
      <dgm:spPr/>
      <dgm:t>
        <a:bodyPr/>
        <a:lstStyle/>
        <a:p>
          <a:endParaRPr lang="en-US"/>
        </a:p>
      </dgm:t>
    </dgm:pt>
    <dgm:pt modelId="{704318D5-4134-4CD6-AD92-FB16B47AA3B1}">
      <dgm:prSet phldrT="[Text]"/>
      <dgm:spPr/>
      <dgm:t>
        <a:bodyPr/>
        <a:lstStyle/>
        <a:p>
          <a:r>
            <a:rPr lang="fa-IR" dirty="0" smtClean="0">
              <a:cs typeface="B Nazanin" pitchFamily="2" charset="-78"/>
            </a:rPr>
            <a:t>محیط فیزیکی</a:t>
          </a:r>
          <a:endParaRPr lang="en-US" dirty="0">
            <a:cs typeface="B Nazanin" pitchFamily="2" charset="-78"/>
          </a:endParaRPr>
        </a:p>
      </dgm:t>
    </dgm:pt>
    <dgm:pt modelId="{4D9F1117-55F9-45A8-AEF1-3FFB6745D17C}" type="parTrans" cxnId="{36D2931A-14F4-41BF-B0FC-03230A745937}">
      <dgm:prSet/>
      <dgm:spPr/>
      <dgm:t>
        <a:bodyPr/>
        <a:lstStyle/>
        <a:p>
          <a:endParaRPr lang="en-US"/>
        </a:p>
      </dgm:t>
    </dgm:pt>
    <dgm:pt modelId="{40740D99-6C55-4E99-9434-103331AD34C0}" type="sibTrans" cxnId="{36D2931A-14F4-41BF-B0FC-03230A745937}">
      <dgm:prSet/>
      <dgm:spPr/>
      <dgm:t>
        <a:bodyPr/>
        <a:lstStyle/>
        <a:p>
          <a:endParaRPr lang="en-US"/>
        </a:p>
      </dgm:t>
    </dgm:pt>
    <dgm:pt modelId="{5987C24F-D078-4120-8C62-079F73A09167}" type="pres">
      <dgm:prSet presAssocID="{59A8B23D-FD40-493E-AA49-12467645272B}" presName="compositeShape" presStyleCnt="0">
        <dgm:presLayoutVars>
          <dgm:dir/>
          <dgm:resizeHandles/>
        </dgm:presLayoutVars>
      </dgm:prSet>
      <dgm:spPr/>
      <dgm:t>
        <a:bodyPr/>
        <a:lstStyle/>
        <a:p>
          <a:endParaRPr lang="en-US"/>
        </a:p>
      </dgm:t>
    </dgm:pt>
    <dgm:pt modelId="{515D18DB-5176-48E7-97DC-3D8C66783213}" type="pres">
      <dgm:prSet presAssocID="{59A8B23D-FD40-493E-AA49-12467645272B}" presName="pyramid" presStyleLbl="node1" presStyleIdx="0" presStyleCnt="1" custScaleX="111744"/>
      <dgm:spPr>
        <a:solidFill>
          <a:srgbClr val="FFFF00"/>
        </a:solidFill>
      </dgm:spPr>
      <dgm:t>
        <a:bodyPr/>
        <a:lstStyle/>
        <a:p>
          <a:pPr rtl="1"/>
          <a:endParaRPr lang="fa-IR"/>
        </a:p>
      </dgm:t>
    </dgm:pt>
    <dgm:pt modelId="{BF42E11C-9539-403A-863C-E92110DA1754}" type="pres">
      <dgm:prSet presAssocID="{59A8B23D-FD40-493E-AA49-12467645272B}" presName="theList" presStyleCnt="0"/>
      <dgm:spPr/>
    </dgm:pt>
    <dgm:pt modelId="{EA78EA85-0441-42CB-A1C7-B3E041EF90B4}" type="pres">
      <dgm:prSet presAssocID="{52FCA48E-2BF4-4565-9A98-83BD4B721B52}" presName="aNode" presStyleLbl="fgAcc1" presStyleIdx="0" presStyleCnt="3" custLinFactNeighborX="-897" custLinFactNeighborY="8125">
        <dgm:presLayoutVars>
          <dgm:bulletEnabled val="1"/>
        </dgm:presLayoutVars>
      </dgm:prSet>
      <dgm:spPr/>
      <dgm:t>
        <a:bodyPr/>
        <a:lstStyle/>
        <a:p>
          <a:endParaRPr lang="en-US"/>
        </a:p>
      </dgm:t>
    </dgm:pt>
    <dgm:pt modelId="{C4A22F60-A502-49E8-A9FE-5D0F3E810CCF}" type="pres">
      <dgm:prSet presAssocID="{52FCA48E-2BF4-4565-9A98-83BD4B721B52}" presName="aSpace" presStyleCnt="0"/>
      <dgm:spPr/>
    </dgm:pt>
    <dgm:pt modelId="{666B7C5D-2F74-40E8-B97C-BBAB1D5C4D46}" type="pres">
      <dgm:prSet presAssocID="{882D3B5B-A67A-494F-9086-3D1570174F7B}" presName="aNode" presStyleLbl="fgAcc1" presStyleIdx="1" presStyleCnt="3">
        <dgm:presLayoutVars>
          <dgm:bulletEnabled val="1"/>
        </dgm:presLayoutVars>
      </dgm:prSet>
      <dgm:spPr/>
      <dgm:t>
        <a:bodyPr/>
        <a:lstStyle/>
        <a:p>
          <a:endParaRPr lang="en-US"/>
        </a:p>
      </dgm:t>
    </dgm:pt>
    <dgm:pt modelId="{4AD4A862-AB69-49FB-A766-84C5FCCA033A}" type="pres">
      <dgm:prSet presAssocID="{882D3B5B-A67A-494F-9086-3D1570174F7B}" presName="aSpace" presStyleCnt="0"/>
      <dgm:spPr/>
    </dgm:pt>
    <dgm:pt modelId="{5DC3DCF7-E390-436B-AD36-DE5A873A67DA}" type="pres">
      <dgm:prSet presAssocID="{704318D5-4134-4CD6-AD92-FB16B47AA3B1}" presName="aNode" presStyleLbl="fgAcc1" presStyleIdx="2" presStyleCnt="3">
        <dgm:presLayoutVars>
          <dgm:bulletEnabled val="1"/>
        </dgm:presLayoutVars>
      </dgm:prSet>
      <dgm:spPr/>
      <dgm:t>
        <a:bodyPr/>
        <a:lstStyle/>
        <a:p>
          <a:endParaRPr lang="en-US"/>
        </a:p>
      </dgm:t>
    </dgm:pt>
    <dgm:pt modelId="{A76080F1-7A80-453F-A32E-02A09EA493C4}" type="pres">
      <dgm:prSet presAssocID="{704318D5-4134-4CD6-AD92-FB16B47AA3B1}" presName="aSpace" presStyleCnt="0"/>
      <dgm:spPr/>
    </dgm:pt>
  </dgm:ptLst>
  <dgm:cxnLst>
    <dgm:cxn modelId="{9BE630CE-3B6E-4C39-A83C-09FC14804A26}" type="presOf" srcId="{704318D5-4134-4CD6-AD92-FB16B47AA3B1}" destId="{5DC3DCF7-E390-436B-AD36-DE5A873A67DA}" srcOrd="0" destOrd="0" presId="urn:microsoft.com/office/officeart/2005/8/layout/pyramid2"/>
    <dgm:cxn modelId="{D45E85A7-5E6D-4B11-B5C4-2F1CDA0083D4}" type="presOf" srcId="{882D3B5B-A67A-494F-9086-3D1570174F7B}" destId="{666B7C5D-2F74-40E8-B97C-BBAB1D5C4D46}" srcOrd="0" destOrd="0" presId="urn:microsoft.com/office/officeart/2005/8/layout/pyramid2"/>
    <dgm:cxn modelId="{D63FB94C-1B3C-4F64-B63D-4334A5E2FB9D}" srcId="{59A8B23D-FD40-493E-AA49-12467645272B}" destId="{882D3B5B-A67A-494F-9086-3D1570174F7B}" srcOrd="1" destOrd="0" parTransId="{8EF68B45-F46B-4CDF-AE38-B3D2BD8626C9}" sibTransId="{E7F8C68E-5C42-4F0E-9351-8FF0822C2C77}"/>
    <dgm:cxn modelId="{F2ECC7DC-400A-4F0F-B035-779652AE9B4C}" type="presOf" srcId="{52FCA48E-2BF4-4565-9A98-83BD4B721B52}" destId="{EA78EA85-0441-42CB-A1C7-B3E041EF90B4}" srcOrd="0" destOrd="0" presId="urn:microsoft.com/office/officeart/2005/8/layout/pyramid2"/>
    <dgm:cxn modelId="{F5A76B22-F36E-4ACB-86EB-CEA7FA712873}" srcId="{59A8B23D-FD40-493E-AA49-12467645272B}" destId="{52FCA48E-2BF4-4565-9A98-83BD4B721B52}" srcOrd="0" destOrd="0" parTransId="{FE81B718-284C-4081-A12E-61BEC7361F6F}" sibTransId="{DE53BEBB-5331-4675-A62D-663116595BD1}"/>
    <dgm:cxn modelId="{24C11F1A-5639-405E-B4EB-0C1D5D551C07}" type="presOf" srcId="{59A8B23D-FD40-493E-AA49-12467645272B}" destId="{5987C24F-D078-4120-8C62-079F73A09167}" srcOrd="0" destOrd="0" presId="urn:microsoft.com/office/officeart/2005/8/layout/pyramid2"/>
    <dgm:cxn modelId="{36D2931A-14F4-41BF-B0FC-03230A745937}" srcId="{59A8B23D-FD40-493E-AA49-12467645272B}" destId="{704318D5-4134-4CD6-AD92-FB16B47AA3B1}" srcOrd="2" destOrd="0" parTransId="{4D9F1117-55F9-45A8-AEF1-3FFB6745D17C}" sibTransId="{40740D99-6C55-4E99-9434-103331AD34C0}"/>
    <dgm:cxn modelId="{CF8DF89D-2C7C-4C19-9722-E8E196205A13}" type="presParOf" srcId="{5987C24F-D078-4120-8C62-079F73A09167}" destId="{515D18DB-5176-48E7-97DC-3D8C66783213}" srcOrd="0" destOrd="0" presId="urn:microsoft.com/office/officeart/2005/8/layout/pyramid2"/>
    <dgm:cxn modelId="{A3E20A3B-9B9D-4EA3-A4A4-752820E9BE33}" type="presParOf" srcId="{5987C24F-D078-4120-8C62-079F73A09167}" destId="{BF42E11C-9539-403A-863C-E92110DA1754}" srcOrd="1" destOrd="0" presId="urn:microsoft.com/office/officeart/2005/8/layout/pyramid2"/>
    <dgm:cxn modelId="{132758FB-8B21-4590-92D9-88CAA818F615}" type="presParOf" srcId="{BF42E11C-9539-403A-863C-E92110DA1754}" destId="{EA78EA85-0441-42CB-A1C7-B3E041EF90B4}" srcOrd="0" destOrd="0" presId="urn:microsoft.com/office/officeart/2005/8/layout/pyramid2"/>
    <dgm:cxn modelId="{E874BADE-902D-4475-8250-1D426E4C1E8F}" type="presParOf" srcId="{BF42E11C-9539-403A-863C-E92110DA1754}" destId="{C4A22F60-A502-49E8-A9FE-5D0F3E810CCF}" srcOrd="1" destOrd="0" presId="urn:microsoft.com/office/officeart/2005/8/layout/pyramid2"/>
    <dgm:cxn modelId="{E58640B2-20BA-4F97-A612-2ECFD700FAFD}" type="presParOf" srcId="{BF42E11C-9539-403A-863C-E92110DA1754}" destId="{666B7C5D-2F74-40E8-B97C-BBAB1D5C4D46}" srcOrd="2" destOrd="0" presId="urn:microsoft.com/office/officeart/2005/8/layout/pyramid2"/>
    <dgm:cxn modelId="{195F9B1F-B751-460D-89FC-BE3E89A54B3A}" type="presParOf" srcId="{BF42E11C-9539-403A-863C-E92110DA1754}" destId="{4AD4A862-AB69-49FB-A766-84C5FCCA033A}" srcOrd="3" destOrd="0" presId="urn:microsoft.com/office/officeart/2005/8/layout/pyramid2"/>
    <dgm:cxn modelId="{DB3E973C-E7C7-4A47-A6FD-D4B79AA130B3}" type="presParOf" srcId="{BF42E11C-9539-403A-863C-E92110DA1754}" destId="{5DC3DCF7-E390-436B-AD36-DE5A873A67DA}" srcOrd="4" destOrd="0" presId="urn:microsoft.com/office/officeart/2005/8/layout/pyramid2"/>
    <dgm:cxn modelId="{29AEC08A-8A62-47AB-91BD-6DBEEBA3A24B}" type="presParOf" srcId="{BF42E11C-9539-403A-863C-E92110DA1754}" destId="{A76080F1-7A80-453F-A32E-02A09EA493C4}"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18307E-FF1D-40F9-8176-6132BDFCAC99}">
      <dsp:nvSpPr>
        <dsp:cNvPr id="0" name=""/>
        <dsp:cNvSpPr/>
      </dsp:nvSpPr>
      <dsp:spPr>
        <a:xfrm>
          <a:off x="1881902" y="352213"/>
          <a:ext cx="4551680" cy="4551680"/>
        </a:xfrm>
        <a:prstGeom prst="pie">
          <a:avLst>
            <a:gd name="adj1" fmla="val 16200000"/>
            <a:gd name="adj2" fmla="val 18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lvl="0" algn="ctr" defTabSz="2311400">
            <a:lnSpc>
              <a:spcPct val="90000"/>
            </a:lnSpc>
            <a:spcBef>
              <a:spcPct val="0"/>
            </a:spcBef>
            <a:spcAft>
              <a:spcPct val="35000"/>
            </a:spcAft>
          </a:pPr>
          <a:r>
            <a:rPr lang="fa-IR" sz="5200" kern="1200" dirty="0" smtClean="0">
              <a:solidFill>
                <a:schemeClr val="tx1"/>
              </a:solidFill>
            </a:rPr>
            <a:t>فرد</a:t>
          </a:r>
          <a:endParaRPr lang="en-US" sz="5200" kern="1200" dirty="0">
            <a:solidFill>
              <a:schemeClr val="tx1"/>
            </a:solidFill>
          </a:endParaRPr>
        </a:p>
      </dsp:txBody>
      <dsp:txXfrm>
        <a:off x="4280746" y="1316736"/>
        <a:ext cx="1625600" cy="1354666"/>
      </dsp:txXfrm>
    </dsp:sp>
    <dsp:sp modelId="{CD2C57D9-D99A-4825-AC27-3C1634D419EB}">
      <dsp:nvSpPr>
        <dsp:cNvPr id="0" name=""/>
        <dsp:cNvSpPr/>
      </dsp:nvSpPr>
      <dsp:spPr>
        <a:xfrm>
          <a:off x="1788159" y="514773"/>
          <a:ext cx="4551680" cy="4551680"/>
        </a:xfrm>
        <a:prstGeom prst="pie">
          <a:avLst>
            <a:gd name="adj1" fmla="val 1800000"/>
            <a:gd name="adj2" fmla="val 90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lvl="0" algn="ctr" defTabSz="2311400">
            <a:lnSpc>
              <a:spcPct val="90000"/>
            </a:lnSpc>
            <a:spcBef>
              <a:spcPct val="0"/>
            </a:spcBef>
            <a:spcAft>
              <a:spcPct val="35000"/>
            </a:spcAft>
          </a:pPr>
          <a:r>
            <a:rPr lang="fa-IR" sz="5200" kern="1200" dirty="0" smtClean="0">
              <a:solidFill>
                <a:schemeClr val="tx1"/>
              </a:solidFill>
            </a:rPr>
            <a:t>تکلیف</a:t>
          </a:r>
          <a:endParaRPr lang="en-US" sz="5200" kern="1200" dirty="0">
            <a:solidFill>
              <a:schemeClr val="tx1"/>
            </a:solidFill>
          </a:endParaRPr>
        </a:p>
      </dsp:txBody>
      <dsp:txXfrm>
        <a:off x="2871893" y="3467946"/>
        <a:ext cx="2438400" cy="1192106"/>
      </dsp:txXfrm>
    </dsp:sp>
    <dsp:sp modelId="{7FCB88AD-191D-4161-8060-6358CB6F1641}">
      <dsp:nvSpPr>
        <dsp:cNvPr id="0" name=""/>
        <dsp:cNvSpPr/>
      </dsp:nvSpPr>
      <dsp:spPr>
        <a:xfrm>
          <a:off x="1694416" y="352213"/>
          <a:ext cx="4551680" cy="4551680"/>
        </a:xfrm>
        <a:prstGeom prst="pie">
          <a:avLst>
            <a:gd name="adj1" fmla="val 90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lvl="0" algn="ctr" defTabSz="2311400">
            <a:lnSpc>
              <a:spcPct val="90000"/>
            </a:lnSpc>
            <a:spcBef>
              <a:spcPct val="0"/>
            </a:spcBef>
            <a:spcAft>
              <a:spcPct val="35000"/>
            </a:spcAft>
          </a:pPr>
          <a:r>
            <a:rPr lang="fa-IR" sz="5200" kern="1200" dirty="0" smtClean="0">
              <a:solidFill>
                <a:schemeClr val="tx1"/>
              </a:solidFill>
            </a:rPr>
            <a:t>محیط</a:t>
          </a:r>
          <a:endParaRPr lang="en-US" sz="5200" kern="1200" dirty="0">
            <a:solidFill>
              <a:schemeClr val="tx1"/>
            </a:solidFill>
          </a:endParaRPr>
        </a:p>
      </dsp:txBody>
      <dsp:txXfrm>
        <a:off x="2221653" y="1316736"/>
        <a:ext cx="1625600" cy="1354666"/>
      </dsp:txXfrm>
    </dsp:sp>
    <dsp:sp modelId="{358EBE4D-280E-4E28-AF0A-F0BBDE877814}">
      <dsp:nvSpPr>
        <dsp:cNvPr id="0" name=""/>
        <dsp:cNvSpPr/>
      </dsp:nvSpPr>
      <dsp:spPr>
        <a:xfrm>
          <a:off x="1600507" y="70442"/>
          <a:ext cx="5115221" cy="5115221"/>
        </a:xfrm>
        <a:prstGeom prst="circularArrow">
          <a:avLst>
            <a:gd name="adj1" fmla="val 5085"/>
            <a:gd name="adj2" fmla="val 327528"/>
            <a:gd name="adj3" fmla="val 1472472"/>
            <a:gd name="adj4" fmla="val 1619943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20E3D7E-9257-4E6B-8D86-B4E62652047C}">
      <dsp:nvSpPr>
        <dsp:cNvPr id="0" name=""/>
        <dsp:cNvSpPr/>
      </dsp:nvSpPr>
      <dsp:spPr>
        <a:xfrm>
          <a:off x="1506389" y="232714"/>
          <a:ext cx="5115221" cy="5115221"/>
        </a:xfrm>
        <a:prstGeom prst="circularArrow">
          <a:avLst>
            <a:gd name="adj1" fmla="val 5085"/>
            <a:gd name="adj2" fmla="val 327528"/>
            <a:gd name="adj3" fmla="val 8671970"/>
            <a:gd name="adj4" fmla="val 180050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F656B47-0147-4AA6-A6DE-4FC7341094DD}">
      <dsp:nvSpPr>
        <dsp:cNvPr id="0" name=""/>
        <dsp:cNvSpPr/>
      </dsp:nvSpPr>
      <dsp:spPr>
        <a:xfrm>
          <a:off x="1412270" y="70442"/>
          <a:ext cx="5115221" cy="5115221"/>
        </a:xfrm>
        <a:prstGeom prst="circularArrow">
          <a:avLst>
            <a:gd name="adj1" fmla="val 5085"/>
            <a:gd name="adj2" fmla="val 327528"/>
            <a:gd name="adj3" fmla="val 15873039"/>
            <a:gd name="adj4" fmla="val 90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40A49D-763B-4467-B9E3-80CF567B6548}">
      <dsp:nvSpPr>
        <dsp:cNvPr id="0" name=""/>
        <dsp:cNvSpPr/>
      </dsp:nvSpPr>
      <dsp:spPr>
        <a:xfrm rot="5400000">
          <a:off x="-208375" y="210700"/>
          <a:ext cx="1389171" cy="972419"/>
        </a:xfrm>
        <a:prstGeom prst="chevron">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fa-IR" sz="1600" kern="1200" dirty="0" smtClean="0">
              <a:cs typeface="B Titr" panose="00000700000000000000" pitchFamily="2" charset="-78"/>
            </a:rPr>
            <a:t>فرد</a:t>
          </a:r>
          <a:endParaRPr lang="en-US" sz="1600" kern="1200" dirty="0">
            <a:cs typeface="B Titr" panose="00000700000000000000" pitchFamily="2" charset="-78"/>
          </a:endParaRPr>
        </a:p>
      </dsp:txBody>
      <dsp:txXfrm rot="-5400000">
        <a:off x="2" y="488534"/>
        <a:ext cx="972419" cy="416752"/>
      </dsp:txXfrm>
    </dsp:sp>
    <dsp:sp modelId="{AA2CE8B4-89FA-4BC0-9BEB-B0D50F87C423}">
      <dsp:nvSpPr>
        <dsp:cNvPr id="0" name=""/>
        <dsp:cNvSpPr/>
      </dsp:nvSpPr>
      <dsp:spPr>
        <a:xfrm rot="5400000">
          <a:off x="4492429" y="-3517684"/>
          <a:ext cx="902961" cy="7942980"/>
        </a:xfrm>
        <a:prstGeom prst="round2SameRect">
          <a:avLst/>
        </a:prstGeom>
        <a:solidFill>
          <a:schemeClr val="lt1">
            <a:alpha val="90000"/>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r" defTabSz="1200150" rtl="1">
            <a:lnSpc>
              <a:spcPct val="90000"/>
            </a:lnSpc>
            <a:spcBef>
              <a:spcPct val="0"/>
            </a:spcBef>
            <a:spcAft>
              <a:spcPct val="15000"/>
            </a:spcAft>
            <a:buChar char="••"/>
          </a:pPr>
          <a:r>
            <a:rPr lang="fa-IR" sz="2700" kern="1200" dirty="0" smtClean="0">
              <a:cs typeface="B Nazanin" pitchFamily="2" charset="-78"/>
            </a:rPr>
            <a:t>منحصر به ویژگی های روانی و جسمانی اشخاص است.</a:t>
          </a:r>
          <a:endParaRPr lang="en-US" sz="2700" kern="1200" dirty="0">
            <a:cs typeface="B Nazanin" pitchFamily="2" charset="-78"/>
          </a:endParaRPr>
        </a:p>
      </dsp:txBody>
      <dsp:txXfrm rot="-5400000">
        <a:off x="972420" y="46404"/>
        <a:ext cx="7898901" cy="814803"/>
      </dsp:txXfrm>
    </dsp:sp>
    <dsp:sp modelId="{B6F08DD9-150B-451C-9E49-70356350F04F}">
      <dsp:nvSpPr>
        <dsp:cNvPr id="0" name=""/>
        <dsp:cNvSpPr/>
      </dsp:nvSpPr>
      <dsp:spPr>
        <a:xfrm rot="5400000">
          <a:off x="-208375" y="1402915"/>
          <a:ext cx="1389171" cy="972419"/>
        </a:xfrm>
        <a:prstGeom prst="chevron">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fa-IR" sz="1600" kern="1200" dirty="0" smtClean="0">
              <a:cs typeface="B Titr" panose="00000700000000000000" pitchFamily="2" charset="-78"/>
            </a:rPr>
            <a:t>تکلیف</a:t>
          </a:r>
          <a:endParaRPr lang="en-US" sz="1600" kern="1200" dirty="0">
            <a:cs typeface="B Titr" panose="00000700000000000000" pitchFamily="2" charset="-78"/>
          </a:endParaRPr>
        </a:p>
      </dsp:txBody>
      <dsp:txXfrm rot="-5400000">
        <a:off x="2" y="1680749"/>
        <a:ext cx="972419" cy="416752"/>
      </dsp:txXfrm>
    </dsp:sp>
    <dsp:sp modelId="{783AD165-7DDD-4081-A1E6-551E8DDDCA38}">
      <dsp:nvSpPr>
        <dsp:cNvPr id="0" name=""/>
        <dsp:cNvSpPr/>
      </dsp:nvSpPr>
      <dsp:spPr>
        <a:xfrm rot="5400000">
          <a:off x="4492429" y="-2325470"/>
          <a:ext cx="902961" cy="7942980"/>
        </a:xfrm>
        <a:prstGeom prst="round2SameRect">
          <a:avLst/>
        </a:prstGeom>
        <a:solidFill>
          <a:schemeClr val="lt1">
            <a:alpha val="90000"/>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r" defTabSz="1200150" rtl="1">
            <a:lnSpc>
              <a:spcPct val="90000"/>
            </a:lnSpc>
            <a:spcBef>
              <a:spcPct val="0"/>
            </a:spcBef>
            <a:spcAft>
              <a:spcPct val="15000"/>
            </a:spcAft>
            <a:buChar char="••"/>
          </a:pPr>
          <a:r>
            <a:rPr lang="fa-IR" sz="2700" kern="1200" dirty="0" smtClean="0">
              <a:cs typeface="B Nazanin" pitchFamily="2" charset="-78"/>
            </a:rPr>
            <a:t>اهدافی هستند که از طریق قوانین ، انتخاب ها ، ابزار و تجهیزات شکل میگیرند.</a:t>
          </a:r>
          <a:endParaRPr lang="en-US" sz="2700" kern="1200" dirty="0">
            <a:cs typeface="B Nazanin" pitchFamily="2" charset="-78"/>
          </a:endParaRPr>
        </a:p>
      </dsp:txBody>
      <dsp:txXfrm rot="-5400000">
        <a:off x="972420" y="1238618"/>
        <a:ext cx="7898901" cy="814803"/>
      </dsp:txXfrm>
    </dsp:sp>
    <dsp:sp modelId="{559FBEF1-6502-4ECF-A354-7D463A8C9C31}">
      <dsp:nvSpPr>
        <dsp:cNvPr id="0" name=""/>
        <dsp:cNvSpPr/>
      </dsp:nvSpPr>
      <dsp:spPr>
        <a:xfrm rot="5400000">
          <a:off x="-208375" y="2595129"/>
          <a:ext cx="1389171" cy="972419"/>
        </a:xfrm>
        <a:prstGeom prst="chevron">
          <a:avLst/>
        </a:prstGeom>
        <a:solidFill>
          <a:schemeClr val="accent4">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fa-IR" sz="1600" kern="1200" dirty="0" smtClean="0">
              <a:cs typeface="B Titr" panose="00000700000000000000" pitchFamily="2" charset="-78"/>
            </a:rPr>
            <a:t>محیط</a:t>
          </a:r>
          <a:endParaRPr lang="en-US" sz="1600" kern="1200" dirty="0">
            <a:cs typeface="B Titr" panose="00000700000000000000" pitchFamily="2" charset="-78"/>
          </a:endParaRPr>
        </a:p>
      </dsp:txBody>
      <dsp:txXfrm rot="-5400000">
        <a:off x="2" y="2872963"/>
        <a:ext cx="972419" cy="416752"/>
      </dsp:txXfrm>
    </dsp:sp>
    <dsp:sp modelId="{A34AC26F-91AD-4B09-AA86-494790ADDCAE}">
      <dsp:nvSpPr>
        <dsp:cNvPr id="0" name=""/>
        <dsp:cNvSpPr/>
      </dsp:nvSpPr>
      <dsp:spPr>
        <a:xfrm rot="5400000">
          <a:off x="4492429" y="-1133255"/>
          <a:ext cx="902961" cy="7942980"/>
        </a:xfrm>
        <a:prstGeom prst="round2SameRect">
          <a:avLst/>
        </a:prstGeom>
        <a:solidFill>
          <a:schemeClr val="lt1">
            <a:alpha val="90000"/>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r" defTabSz="1200150" rtl="1">
            <a:lnSpc>
              <a:spcPct val="90000"/>
            </a:lnSpc>
            <a:spcBef>
              <a:spcPct val="0"/>
            </a:spcBef>
            <a:spcAft>
              <a:spcPct val="15000"/>
            </a:spcAft>
            <a:buChar char="••"/>
          </a:pPr>
          <a:r>
            <a:rPr lang="fa-IR" sz="2700" kern="1200" dirty="0" smtClean="0">
              <a:cs typeface="B Nazanin" pitchFamily="2" charset="-78"/>
            </a:rPr>
            <a:t>به جهان اطراف ما مربوط میشوند.</a:t>
          </a:r>
          <a:endParaRPr lang="en-US" sz="2700" kern="1200" dirty="0">
            <a:cs typeface="B Nazanin" pitchFamily="2" charset="-78"/>
          </a:endParaRPr>
        </a:p>
      </dsp:txBody>
      <dsp:txXfrm rot="-5400000">
        <a:off x="972420" y="2430833"/>
        <a:ext cx="7898901" cy="8148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5D18DB-5176-48E7-97DC-3D8C66783213}">
      <dsp:nvSpPr>
        <dsp:cNvPr id="0" name=""/>
        <dsp:cNvSpPr/>
      </dsp:nvSpPr>
      <dsp:spPr>
        <a:xfrm>
          <a:off x="233098" y="0"/>
          <a:ext cx="6104134" cy="5462606"/>
        </a:xfrm>
        <a:prstGeom prst="triangle">
          <a:avLst/>
        </a:prstGeom>
        <a:solidFill>
          <a:srgbClr val="FFFF00"/>
        </a:soli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A78EA85-0441-42CB-A1C7-B3E041EF90B4}">
      <dsp:nvSpPr>
        <dsp:cNvPr id="0" name=""/>
        <dsp:cNvSpPr/>
      </dsp:nvSpPr>
      <dsp:spPr>
        <a:xfrm>
          <a:off x="3253315" y="562327"/>
          <a:ext cx="3550693" cy="1293101"/>
        </a:xfrm>
        <a:prstGeom prst="round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outerShdw blurRad="38100" dist="25400" dir="5400000" rotWithShape="0">
            <a:srgbClr val="000000">
              <a:alpha val="2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60020" tIns="160020" rIns="160020" bIns="160020" numCol="1" spcCol="1270" anchor="ctr" anchorCtr="0">
          <a:noAutofit/>
        </a:bodyPr>
        <a:lstStyle/>
        <a:p>
          <a:pPr lvl="0" algn="ctr" defTabSz="1866900">
            <a:lnSpc>
              <a:spcPct val="90000"/>
            </a:lnSpc>
            <a:spcBef>
              <a:spcPct val="0"/>
            </a:spcBef>
            <a:spcAft>
              <a:spcPct val="35000"/>
            </a:spcAft>
          </a:pPr>
          <a:r>
            <a:rPr lang="fa-IR" sz="4200" kern="1200" dirty="0" smtClean="0">
              <a:cs typeface="B Nazanin" pitchFamily="2" charset="-78"/>
            </a:rPr>
            <a:t>فرهنگ</a:t>
          </a:r>
          <a:endParaRPr lang="en-US" sz="4200" kern="1200" dirty="0">
            <a:cs typeface="B Nazanin" pitchFamily="2" charset="-78"/>
          </a:endParaRPr>
        </a:p>
      </dsp:txBody>
      <dsp:txXfrm>
        <a:off x="3316439" y="625451"/>
        <a:ext cx="3424445" cy="1166853"/>
      </dsp:txXfrm>
    </dsp:sp>
    <dsp:sp modelId="{666B7C5D-2F74-40E8-B97C-BBAB1D5C4D46}">
      <dsp:nvSpPr>
        <dsp:cNvPr id="0" name=""/>
        <dsp:cNvSpPr/>
      </dsp:nvSpPr>
      <dsp:spPr>
        <a:xfrm>
          <a:off x="3285165" y="2003933"/>
          <a:ext cx="3550693" cy="1293101"/>
        </a:xfrm>
        <a:prstGeom prst="round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outerShdw blurRad="38100" dist="25400" dir="5400000" rotWithShape="0">
            <a:srgbClr val="000000">
              <a:alpha val="2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60020" tIns="160020" rIns="160020" bIns="160020" numCol="1" spcCol="1270" anchor="ctr" anchorCtr="0">
          <a:noAutofit/>
        </a:bodyPr>
        <a:lstStyle/>
        <a:p>
          <a:pPr lvl="0" algn="ctr" defTabSz="1866900">
            <a:lnSpc>
              <a:spcPct val="90000"/>
            </a:lnSpc>
            <a:spcBef>
              <a:spcPct val="0"/>
            </a:spcBef>
            <a:spcAft>
              <a:spcPct val="35000"/>
            </a:spcAft>
          </a:pPr>
          <a:r>
            <a:rPr lang="fa-IR" sz="4200" kern="1200" dirty="0" smtClean="0">
              <a:cs typeface="B Nazanin" pitchFamily="2" charset="-78"/>
            </a:rPr>
            <a:t>اجتماع</a:t>
          </a:r>
          <a:endParaRPr lang="en-US" sz="4200" kern="1200" dirty="0">
            <a:cs typeface="B Nazanin" pitchFamily="2" charset="-78"/>
          </a:endParaRPr>
        </a:p>
      </dsp:txBody>
      <dsp:txXfrm>
        <a:off x="3348289" y="2067057"/>
        <a:ext cx="3424445" cy="1166853"/>
      </dsp:txXfrm>
    </dsp:sp>
    <dsp:sp modelId="{5DC3DCF7-E390-436B-AD36-DE5A873A67DA}">
      <dsp:nvSpPr>
        <dsp:cNvPr id="0" name=""/>
        <dsp:cNvSpPr/>
      </dsp:nvSpPr>
      <dsp:spPr>
        <a:xfrm>
          <a:off x="3285165" y="3458672"/>
          <a:ext cx="3550693" cy="1293101"/>
        </a:xfrm>
        <a:prstGeom prst="round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outerShdw blurRad="38100" dist="25400" dir="5400000" rotWithShape="0">
            <a:srgbClr val="000000">
              <a:alpha val="2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60020" tIns="160020" rIns="160020" bIns="160020" numCol="1" spcCol="1270" anchor="ctr" anchorCtr="0">
          <a:noAutofit/>
        </a:bodyPr>
        <a:lstStyle/>
        <a:p>
          <a:pPr lvl="0" algn="ctr" defTabSz="1866900">
            <a:lnSpc>
              <a:spcPct val="90000"/>
            </a:lnSpc>
            <a:spcBef>
              <a:spcPct val="0"/>
            </a:spcBef>
            <a:spcAft>
              <a:spcPct val="35000"/>
            </a:spcAft>
          </a:pPr>
          <a:r>
            <a:rPr lang="fa-IR" sz="4200" kern="1200" dirty="0" smtClean="0">
              <a:cs typeface="B Nazanin" pitchFamily="2" charset="-78"/>
            </a:rPr>
            <a:t>محیط فیزیکی</a:t>
          </a:r>
          <a:endParaRPr lang="en-US" sz="4200" kern="1200" dirty="0">
            <a:cs typeface="B Nazanin" pitchFamily="2" charset="-78"/>
          </a:endParaRPr>
        </a:p>
      </dsp:txBody>
      <dsp:txXfrm>
        <a:off x="3348289" y="3521796"/>
        <a:ext cx="3424445" cy="1166853"/>
      </dsp:txXfrm>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06B5BA-99BF-4EAC-84E0-E55AD74B6CA7}" type="datetimeFigureOut">
              <a:rPr lang="en-US" smtClean="0"/>
              <a:t>6/7/2020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ED3CBA-C2C8-4AF6-9A90-A23471968BC7}" type="slidenum">
              <a:rPr lang="en-US" smtClean="0"/>
              <a:t>‹#›</a:t>
            </a:fld>
            <a:endParaRPr lang="en-US"/>
          </a:p>
        </p:txBody>
      </p:sp>
    </p:spTree>
    <p:extLst>
      <p:ext uri="{BB962C8B-B14F-4D97-AF65-F5344CB8AC3E}">
        <p14:creationId xmlns:p14="http://schemas.microsoft.com/office/powerpoint/2010/main" val="28288834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800">
                <a:solidFill>
                  <a:schemeClr val="tx1"/>
                </a:solidFill>
                <a:latin typeface="Arial" panose="020B0604020202020204" pitchFamily="34" charset="0"/>
              </a:defRPr>
            </a:lvl1pPr>
            <a:lvl2pPr marL="742950" indent="-285750">
              <a:defRPr kumimoji="1" sz="2800">
                <a:solidFill>
                  <a:schemeClr val="tx1"/>
                </a:solidFill>
                <a:latin typeface="Arial" panose="020B0604020202020204" pitchFamily="34" charset="0"/>
              </a:defRPr>
            </a:lvl2pPr>
            <a:lvl3pPr marL="1143000" indent="-228600">
              <a:defRPr kumimoji="1" sz="2800">
                <a:solidFill>
                  <a:schemeClr val="tx1"/>
                </a:solidFill>
                <a:latin typeface="Arial" panose="020B0604020202020204" pitchFamily="34" charset="0"/>
              </a:defRPr>
            </a:lvl3pPr>
            <a:lvl4pPr marL="1600200" indent="-228600">
              <a:defRPr kumimoji="1" sz="2800">
                <a:solidFill>
                  <a:schemeClr val="tx1"/>
                </a:solidFill>
                <a:latin typeface="Arial" panose="020B0604020202020204" pitchFamily="34" charset="0"/>
              </a:defRPr>
            </a:lvl4pPr>
            <a:lvl5pPr marL="2057400" indent="-228600">
              <a:defRPr kumimoji="1" sz="2800">
                <a:solidFill>
                  <a:schemeClr val="tx1"/>
                </a:solidFill>
                <a:latin typeface="Arial" panose="020B0604020202020204" pitchFamily="34" charset="0"/>
              </a:defRPr>
            </a:lvl5pPr>
            <a:lvl6pPr marL="2514600" indent="-228600" eaLnBrk="0" fontAlgn="base" hangingPunct="0">
              <a:spcBef>
                <a:spcPct val="0"/>
              </a:spcBef>
              <a:spcAft>
                <a:spcPct val="0"/>
              </a:spcAft>
              <a:defRPr kumimoji="1" sz="2800">
                <a:solidFill>
                  <a:schemeClr val="tx1"/>
                </a:solidFill>
                <a:latin typeface="Arial" panose="020B0604020202020204" pitchFamily="34" charset="0"/>
              </a:defRPr>
            </a:lvl6pPr>
            <a:lvl7pPr marL="2971800" indent="-228600" eaLnBrk="0" fontAlgn="base" hangingPunct="0">
              <a:spcBef>
                <a:spcPct val="0"/>
              </a:spcBef>
              <a:spcAft>
                <a:spcPct val="0"/>
              </a:spcAft>
              <a:defRPr kumimoji="1" sz="2800">
                <a:solidFill>
                  <a:schemeClr val="tx1"/>
                </a:solidFill>
                <a:latin typeface="Arial" panose="020B0604020202020204" pitchFamily="34" charset="0"/>
              </a:defRPr>
            </a:lvl7pPr>
            <a:lvl8pPr marL="3429000" indent="-228600" eaLnBrk="0" fontAlgn="base" hangingPunct="0">
              <a:spcBef>
                <a:spcPct val="0"/>
              </a:spcBef>
              <a:spcAft>
                <a:spcPct val="0"/>
              </a:spcAft>
              <a:defRPr kumimoji="1" sz="2800">
                <a:solidFill>
                  <a:schemeClr val="tx1"/>
                </a:solidFill>
                <a:latin typeface="Arial" panose="020B0604020202020204" pitchFamily="34" charset="0"/>
              </a:defRPr>
            </a:lvl8pPr>
            <a:lvl9pPr marL="3886200" indent="-228600" eaLnBrk="0" fontAlgn="base" hangingPunct="0">
              <a:spcBef>
                <a:spcPct val="0"/>
              </a:spcBef>
              <a:spcAft>
                <a:spcPct val="0"/>
              </a:spcAft>
              <a:defRPr kumimoji="1" sz="2800">
                <a:solidFill>
                  <a:schemeClr val="tx1"/>
                </a:solidFill>
                <a:latin typeface="Arial" panose="020B0604020202020204" pitchFamily="34" charset="0"/>
              </a:defRPr>
            </a:lvl9pPr>
          </a:lstStyle>
          <a:p>
            <a:fld id="{439DDC2E-8C4B-4E47-85B6-92D2A131DAB9}" type="slidenum">
              <a:rPr kumimoji="0" lang="fa-IR" altLang="fa-IR" sz="1200" smtClean="0">
                <a:latin typeface="Times New Roman" panose="02020603050405020304" pitchFamily="18" charset="0"/>
              </a:rPr>
              <a:pPr/>
              <a:t>6</a:t>
            </a:fld>
            <a:endParaRPr kumimoji="0" lang="en-US" altLang="fa-IR" sz="1200" smtClean="0">
              <a:latin typeface="Times New Roman" panose="02020603050405020304" pitchFamily="18"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a-IR" altLang="fa-IR" smtClean="0"/>
          </a:p>
        </p:txBody>
      </p:sp>
    </p:spTree>
    <p:extLst>
      <p:ext uri="{BB962C8B-B14F-4D97-AF65-F5344CB8AC3E}">
        <p14:creationId xmlns:p14="http://schemas.microsoft.com/office/powerpoint/2010/main" val="31230122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31A3B675-8E6F-4778-9799-245DFE315ABB}" type="slidenum">
              <a:rPr lang="en-US" smtClean="0"/>
              <a:pPr/>
              <a:t>11</a:t>
            </a:fld>
            <a:endParaRPr lang="en-US"/>
          </a:p>
        </p:txBody>
      </p:sp>
    </p:spTree>
    <p:extLst>
      <p:ext uri="{BB962C8B-B14F-4D97-AF65-F5344CB8AC3E}">
        <p14:creationId xmlns:p14="http://schemas.microsoft.com/office/powerpoint/2010/main" val="579110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6ED3CBA-C2C8-4AF6-9A90-A23471968BC7}" type="slidenum">
              <a:rPr lang="en-US" smtClean="0"/>
              <a:t>13</a:t>
            </a:fld>
            <a:endParaRPr lang="en-US"/>
          </a:p>
        </p:txBody>
      </p:sp>
    </p:spTree>
    <p:extLst>
      <p:ext uri="{BB962C8B-B14F-4D97-AF65-F5344CB8AC3E}">
        <p14:creationId xmlns:p14="http://schemas.microsoft.com/office/powerpoint/2010/main" val="29463239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97FCB55-1A20-4A83-8F37-2A7889A73DF5}" type="datetime1">
              <a:rPr lang="en-US" smtClean="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4883681-7E8B-4D22-AF8B-5C0C5DFA7020}" type="datetime1">
              <a:rPr lang="en-US" smtClean="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ADFD92-FBB8-4804-ABB9-67DB4075A73F}" type="datetime1">
              <a:rPr lang="en-US" smtClean="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7EB1D32-22B3-411F-AC76-579305F438CF}" type="datetime1">
              <a:rPr lang="en-US" smtClean="0"/>
              <a:t>6/7/2020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13"/>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AEEFE90-A8C1-44C1-9523-B18233AECCD5}" type="datetime1">
              <a:rPr lang="en-US" smtClean="0"/>
              <a:t>6/7/2020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DB9E64E-61FA-4F97-8F85-FEDDB4A03F64}" type="datetime1">
              <a:rPr lang="en-US" smtClean="0"/>
              <a:t>6/7/2020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A23578-46B9-44B3-85A2-087FC6999638}" type="datetime1">
              <a:rPr lang="en-US" smtClean="0"/>
              <a:t>6/7/2020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E99178-A1F3-484F-8C62-C3DD5E29D662}" type="datetime1">
              <a:rPr lang="en-US" smtClean="0"/>
              <a:t>6/7/2020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E09309-6473-40C4-82BA-05C9E1CF1686}" type="datetime1">
              <a:rPr lang="en-US" smtClean="0"/>
              <a:t>6/7/2020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2AE5F01-9B66-48B6-8D9D-63C93A6823C9}" type="datetime1">
              <a:rPr lang="en-US" smtClean="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042D7E3-4DC4-4533-BF5A-F89F29D6EA4E}" type="datetime1">
              <a:rPr lang="en-US" smtClean="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DB5386C2-E31E-459F-8044-652277EF97E2}" type="datetime1">
              <a:rPr lang="en-US" smtClean="0"/>
              <a:t>6/7/2020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CF1152D2-4C09-4562-BBD2-998BD6A54382}" type="datetime1">
              <a:rPr lang="en-US" smtClean="0"/>
              <a:t>6/7/2020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D2326B90-609B-4CCB-8537-77D5C26FBE46}" type="datetime1">
              <a:rPr lang="en-US" smtClean="0"/>
              <a:t>6/7/2020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47BBAE-AA51-4047-AAF1-F672E15193BE}" type="datetime1">
              <a:rPr lang="en-US" smtClean="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6DDAB3-536E-4C7C-90A2-ECB7CE5DAD21}" type="datetime1">
              <a:rPr lang="en-US" smtClean="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32"/>
            <a:ext cx="2356674" cy="6853285"/>
            <a:chOff x="6627813" y="195454"/>
            <a:chExt cx="1952625" cy="5678297"/>
          </a:xfrm>
        </p:grpSpPr>
        <p:sp>
          <p:nvSpPr>
            <p:cNvPr id="11" name="Freeform 27"/>
            <p:cNvSpPr/>
            <p:nvPr/>
          </p:nvSpPr>
          <p:spPr bwMode="auto">
            <a:xfrm>
              <a:off x="6627813" y="195454"/>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73FFFC0-768F-4E63-9C93-A519CACF1272}" type="datetime1">
              <a:rPr lang="en-US" smtClean="0"/>
              <a:t>6/7/2020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hf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rtl="1"/>
            <a:r>
              <a:rPr lang="fa-IR" dirty="0" smtClean="0">
                <a:cs typeface="B Titr" panose="00000700000000000000" pitchFamily="2" charset="-78"/>
              </a:rPr>
              <a:t>به نام خدا</a:t>
            </a:r>
            <a:br>
              <a:rPr lang="fa-IR" dirty="0" smtClean="0">
                <a:cs typeface="B Titr" panose="00000700000000000000" pitchFamily="2" charset="-78"/>
              </a:rPr>
            </a:br>
            <a:r>
              <a:rPr lang="fa-IR" dirty="0">
                <a:cs typeface="B Titr" panose="00000700000000000000" pitchFamily="2" charset="-78"/>
              </a:rPr>
              <a:t/>
            </a:r>
            <a:br>
              <a:rPr lang="fa-IR" dirty="0">
                <a:cs typeface="B Titr" panose="00000700000000000000" pitchFamily="2" charset="-78"/>
              </a:rPr>
            </a:br>
            <a:r>
              <a:rPr lang="fa-IR" dirty="0" smtClean="0">
                <a:cs typeface="B Titr" panose="00000700000000000000" pitchFamily="2" charset="-78"/>
              </a:rPr>
              <a:t/>
            </a:r>
            <a:br>
              <a:rPr lang="fa-IR" dirty="0" smtClean="0">
                <a:cs typeface="B Titr" panose="00000700000000000000" pitchFamily="2" charset="-78"/>
              </a:rPr>
            </a:br>
            <a:r>
              <a:rPr lang="fa-IR" dirty="0">
                <a:cs typeface="B Titr" panose="00000700000000000000" pitchFamily="2" charset="-78"/>
              </a:rPr>
              <a:t/>
            </a:r>
            <a:br>
              <a:rPr lang="fa-IR" dirty="0">
                <a:cs typeface="B Titr" panose="00000700000000000000" pitchFamily="2" charset="-78"/>
              </a:rPr>
            </a:br>
            <a:r>
              <a:rPr lang="fa-IR" dirty="0" smtClean="0">
                <a:cs typeface="B Titr" panose="00000700000000000000" pitchFamily="2" charset="-78"/>
              </a:rPr>
              <a:t>یادگیری حرکتی</a:t>
            </a:r>
            <a:endParaRPr lang="en-US" dirty="0">
              <a:cs typeface="B Titr" panose="00000700000000000000" pitchFamily="2" charset="-78"/>
            </a:endParaRPr>
          </a:p>
        </p:txBody>
      </p:sp>
      <p:sp>
        <p:nvSpPr>
          <p:cNvPr id="3" name="Slide Number Placeholder 2"/>
          <p:cNvSpPr>
            <a:spLocks noGrp="1"/>
          </p:cNvSpPr>
          <p:nvPr>
            <p:ph type="sldNum" sz="quarter" idx="12"/>
          </p:nvPr>
        </p:nvSpPr>
        <p:spPr/>
        <p:txBody>
          <a:bodyPr/>
          <a:lstStyle/>
          <a:p>
            <a:fld id="{D57F1E4F-1CFF-5643-939E-217C01CDF565}" type="slidenum">
              <a:rPr lang="en-US" smtClean="0"/>
              <a:pPr/>
              <a:t>1</a:t>
            </a:fld>
            <a:endParaRPr lang="en-US" dirty="0"/>
          </a:p>
        </p:txBody>
      </p:sp>
    </p:spTree>
    <p:extLst>
      <p:ext uri="{BB962C8B-B14F-4D97-AF65-F5344CB8AC3E}">
        <p14:creationId xmlns:p14="http://schemas.microsoft.com/office/powerpoint/2010/main" val="12777138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631066"/>
            <a:ext cx="8915399" cy="2189407"/>
          </a:xfrm>
        </p:spPr>
        <p:txBody>
          <a:bodyPr>
            <a:normAutofit/>
          </a:bodyPr>
          <a:lstStyle/>
          <a:p>
            <a:pPr algn="ctr" rtl="1"/>
            <a:r>
              <a:rPr lang="fa-IR" sz="4000" dirty="0" smtClean="0">
                <a:cs typeface="B Titr" panose="00000700000000000000" pitchFamily="2" charset="-78"/>
              </a:rPr>
              <a:t>تمایز اجرا و یادگیری</a:t>
            </a:r>
            <a:endParaRPr lang="en-US" sz="4000" dirty="0">
              <a:cs typeface="B Titr" panose="00000700000000000000" pitchFamily="2" charset="-78"/>
            </a:endParaRPr>
          </a:p>
        </p:txBody>
      </p:sp>
      <p:sp>
        <p:nvSpPr>
          <p:cNvPr id="3" name="Subtitle 2"/>
          <p:cNvSpPr>
            <a:spLocks noGrp="1"/>
          </p:cNvSpPr>
          <p:nvPr>
            <p:ph type="subTitle" idx="1"/>
          </p:nvPr>
        </p:nvSpPr>
        <p:spPr>
          <a:xfrm>
            <a:off x="2589213" y="3374265"/>
            <a:ext cx="8915399" cy="2529397"/>
          </a:xfrm>
        </p:spPr>
        <p:txBody>
          <a:bodyPr>
            <a:normAutofit/>
          </a:bodyPr>
          <a:lstStyle/>
          <a:p>
            <a:pPr algn="r" rtl="1">
              <a:lnSpc>
                <a:spcPct val="150000"/>
              </a:lnSpc>
            </a:pPr>
            <a:r>
              <a:rPr lang="fa-IR" sz="2400" dirty="0" smtClean="0">
                <a:cs typeface="B Nazanin" panose="00000400000000000000" pitchFamily="2" charset="-78"/>
              </a:rPr>
              <a:t>اجرا قابل مشاهده است.</a:t>
            </a:r>
          </a:p>
          <a:p>
            <a:pPr algn="r" rtl="1">
              <a:lnSpc>
                <a:spcPct val="150000"/>
              </a:lnSpc>
            </a:pPr>
            <a:r>
              <a:rPr lang="fa-IR" sz="2400" dirty="0" smtClean="0">
                <a:cs typeface="B Nazanin" panose="00000400000000000000" pitchFamily="2" charset="-78"/>
              </a:rPr>
              <a:t>یادگیری مستقیما مشاهده نمی شود و باید از ویژگی های اجرای فرد استنباط شود.</a:t>
            </a:r>
            <a:endParaRPr lang="en-US" sz="24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11537031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Titr" panose="00000700000000000000" pitchFamily="2" charset="-78"/>
              </a:rPr>
              <a:t>ویژگی های عمومی اجرا هنگام یادگیری</a:t>
            </a:r>
            <a:endParaRPr lang="en-US" dirty="0">
              <a:cs typeface="B Titr" panose="00000700000000000000" pitchFamily="2" charset="-78"/>
            </a:endParaRPr>
          </a:p>
        </p:txBody>
      </p:sp>
      <p:sp>
        <p:nvSpPr>
          <p:cNvPr id="3" name="Content Placeholder 2"/>
          <p:cNvSpPr>
            <a:spLocks noGrp="1"/>
          </p:cNvSpPr>
          <p:nvPr>
            <p:ph idx="1"/>
          </p:nvPr>
        </p:nvSpPr>
        <p:spPr/>
        <p:txBody>
          <a:bodyPr>
            <a:normAutofit fontScale="92500" lnSpcReduction="10000"/>
          </a:bodyPr>
          <a:lstStyle/>
          <a:p>
            <a:pPr algn="r" rtl="1">
              <a:lnSpc>
                <a:spcPct val="150000"/>
              </a:lnSpc>
            </a:pPr>
            <a:r>
              <a:rPr lang="fa-IR" sz="2000" dirty="0" smtClean="0">
                <a:cs typeface="B Nazanin" panose="00000400000000000000" pitchFamily="2" charset="-78"/>
              </a:rPr>
              <a:t>1-پیشرفت: با مرور زمان، اجرای مهارت بهتر می شود.</a:t>
            </a:r>
          </a:p>
          <a:p>
            <a:pPr algn="r" rtl="1">
              <a:lnSpc>
                <a:spcPct val="150000"/>
              </a:lnSpc>
            </a:pPr>
            <a:r>
              <a:rPr lang="fa-IR" sz="2000" dirty="0" smtClean="0">
                <a:cs typeface="B Nazanin" panose="00000400000000000000" pitchFamily="2" charset="-78"/>
              </a:rPr>
              <a:t>2-همسانی: با پیشرفت یادگیری اجراهای فرد شباهت بیشتری به یکدیگر پیدا می کند.</a:t>
            </a:r>
          </a:p>
          <a:p>
            <a:pPr algn="r" rtl="1">
              <a:lnSpc>
                <a:spcPct val="150000"/>
              </a:lnSpc>
            </a:pPr>
            <a:r>
              <a:rPr lang="fa-IR" sz="2000" dirty="0" smtClean="0">
                <a:cs typeface="B Nazanin" panose="00000400000000000000" pitchFamily="2" charset="-78"/>
              </a:rPr>
              <a:t>3-پایداری: هر چه فرد در آموختن مهارت بیشتر پیشرفت می کند، قابلیت اجرای وی مدت طولانی تری دوام می آورد.</a:t>
            </a:r>
          </a:p>
          <a:p>
            <a:pPr algn="r" rtl="1">
              <a:lnSpc>
                <a:spcPct val="150000"/>
              </a:lnSpc>
            </a:pPr>
            <a:r>
              <a:rPr lang="fa-IR" sz="2000" dirty="0" smtClean="0">
                <a:cs typeface="B Nazanin" panose="00000400000000000000" pitchFamily="2" charset="-78"/>
              </a:rPr>
              <a:t>4-انطباق پذیری: همچنان که فرد در یادگیری مهارت پیشرفت می کند، قابلیت وی برای اجرای موفقیت آمیز در موقعیت های جدید نیز، پیشرفت می کند.</a:t>
            </a:r>
            <a:endParaRPr lang="en-US" sz="20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7660249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781361"/>
            <a:ext cx="8911687" cy="1280890"/>
          </a:xfrm>
        </p:spPr>
        <p:txBody>
          <a:bodyPr/>
          <a:lstStyle/>
          <a:p>
            <a:pPr algn="ctr" rtl="1"/>
            <a:r>
              <a:rPr lang="fa-IR" sz="2000" dirty="0" smtClean="0">
                <a:cs typeface="B Titr" panose="00000700000000000000" pitchFamily="2" charset="-78"/>
              </a:rPr>
              <a:t>سنجش یادگیری </a:t>
            </a:r>
            <a:endParaRPr lang="en-US" sz="2000" dirty="0">
              <a:cs typeface="B Titr" panose="00000700000000000000" pitchFamily="2" charset="-78"/>
            </a:endParaRPr>
          </a:p>
        </p:txBody>
      </p:sp>
      <p:sp>
        <p:nvSpPr>
          <p:cNvPr id="3" name="Content Placeholder 2"/>
          <p:cNvSpPr>
            <a:spLocks noGrp="1"/>
          </p:cNvSpPr>
          <p:nvPr>
            <p:ph idx="1"/>
          </p:nvPr>
        </p:nvSpPr>
        <p:spPr/>
        <p:txBody>
          <a:bodyPr>
            <a:normAutofit/>
          </a:bodyPr>
          <a:lstStyle/>
          <a:p>
            <a:pPr algn="r" rtl="1">
              <a:lnSpc>
                <a:spcPct val="150000"/>
              </a:lnSpc>
            </a:pPr>
            <a:r>
              <a:rPr lang="fa-IR" sz="2000" dirty="0" smtClean="0">
                <a:cs typeface="B Nazanin" panose="00000400000000000000" pitchFamily="2" charset="-78"/>
              </a:rPr>
              <a:t>1-ترسیم منحنی اجرا برای سنجش نتیجه ی تمرین</a:t>
            </a:r>
          </a:p>
          <a:p>
            <a:pPr algn="r" rtl="1">
              <a:lnSpc>
                <a:spcPct val="150000"/>
              </a:lnSpc>
            </a:pPr>
            <a:r>
              <a:rPr lang="fa-IR" sz="2000" dirty="0" smtClean="0">
                <a:cs typeface="B Nazanin" panose="00000400000000000000" pitchFamily="2" charset="-78"/>
              </a:rPr>
              <a:t>2-سنجش یادگیری با آزمون یادداری</a:t>
            </a:r>
            <a:r>
              <a:rPr lang="en-US" sz="2000" dirty="0" smtClean="0">
                <a:cs typeface="B Nazanin" panose="00000400000000000000" pitchFamily="2" charset="-78"/>
              </a:rPr>
              <a:t>RT</a:t>
            </a:r>
            <a:endParaRPr lang="fa-IR" sz="2000" dirty="0" smtClean="0">
              <a:cs typeface="B Nazanin" panose="00000400000000000000" pitchFamily="2" charset="-78"/>
            </a:endParaRPr>
          </a:p>
          <a:p>
            <a:pPr algn="r" rtl="1">
              <a:lnSpc>
                <a:spcPct val="150000"/>
              </a:lnSpc>
            </a:pPr>
            <a:r>
              <a:rPr lang="fa-IR" sz="2000" dirty="0" smtClean="0">
                <a:cs typeface="B Nazanin" panose="00000400000000000000" pitchFamily="2" charset="-78"/>
              </a:rPr>
              <a:t>3-سنجش یادگیری با آزمون انتقال</a:t>
            </a:r>
            <a:r>
              <a:rPr lang="en-US" sz="2000" dirty="0" smtClean="0">
                <a:cs typeface="B Nazanin" panose="00000400000000000000" pitchFamily="2" charset="-78"/>
              </a:rPr>
              <a:t>TT</a:t>
            </a:r>
            <a:endParaRPr lang="en-US" sz="20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4</a:t>
            </a:fld>
            <a:endParaRPr lang="en-US" dirty="0"/>
          </a:p>
        </p:txBody>
      </p:sp>
    </p:spTree>
    <p:extLst>
      <p:ext uri="{BB962C8B-B14F-4D97-AF65-F5344CB8AC3E}">
        <p14:creationId xmlns:p14="http://schemas.microsoft.com/office/powerpoint/2010/main" val="19619959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781361"/>
            <a:ext cx="8911687" cy="1280890"/>
          </a:xfrm>
        </p:spPr>
        <p:txBody>
          <a:bodyPr/>
          <a:lstStyle/>
          <a:p>
            <a:pPr algn="ctr" rtl="1"/>
            <a:r>
              <a:rPr lang="fa-IR" sz="2000" dirty="0" smtClean="0">
                <a:cs typeface="B Titr" panose="00000700000000000000" pitchFamily="2" charset="-78"/>
              </a:rPr>
              <a:t>منحنی اجرا</a:t>
            </a:r>
            <a:endParaRPr lang="en-US" sz="2000" dirty="0">
              <a:cs typeface="B Titr" panose="00000700000000000000" pitchFamily="2" charset="-78"/>
            </a:endParaRPr>
          </a:p>
        </p:txBody>
      </p:sp>
      <p:sp>
        <p:nvSpPr>
          <p:cNvPr id="3" name="Content Placeholder 2"/>
          <p:cNvSpPr>
            <a:spLocks noGrp="1"/>
          </p:cNvSpPr>
          <p:nvPr>
            <p:ph idx="1"/>
          </p:nvPr>
        </p:nvSpPr>
        <p:spPr/>
        <p:txBody>
          <a:bodyPr>
            <a:normAutofit/>
          </a:bodyPr>
          <a:lstStyle/>
          <a:p>
            <a:pPr algn="r" rtl="1">
              <a:lnSpc>
                <a:spcPct val="150000"/>
              </a:lnSpc>
            </a:pPr>
            <a:r>
              <a:rPr lang="fa-IR" sz="2000" dirty="0" smtClean="0">
                <a:cs typeface="B Nazanin" panose="00000400000000000000" pitchFamily="2" charset="-78"/>
              </a:rPr>
              <a:t>یکی از راه های سنجش یادگیری، ثبت چگونگی اجرا هنگام تمرین مهارت است.</a:t>
            </a:r>
          </a:p>
          <a:p>
            <a:pPr algn="r" rtl="1">
              <a:lnSpc>
                <a:spcPct val="150000"/>
              </a:lnSpc>
            </a:pPr>
            <a:r>
              <a:rPr lang="fa-IR" sz="2000" dirty="0" smtClean="0">
                <a:cs typeface="B Nazanin" panose="00000400000000000000" pitchFamily="2" charset="-78"/>
              </a:rPr>
              <a:t>در هر منحنی اجرا، سطح اجرا روی محور عمودی و دوره ی زمانی مربوط روی محور افقی قرار داده می شود.</a:t>
            </a:r>
            <a:endParaRPr lang="en-US" sz="20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5</a:t>
            </a:fld>
            <a:endParaRPr lang="en-US" dirty="0"/>
          </a:p>
        </p:txBody>
      </p:sp>
    </p:spTree>
    <p:extLst>
      <p:ext uri="{BB962C8B-B14F-4D97-AF65-F5344CB8AC3E}">
        <p14:creationId xmlns:p14="http://schemas.microsoft.com/office/powerpoint/2010/main" val="33288465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8004" name="Line 4"/>
          <p:cNvSpPr>
            <a:spLocks noChangeShapeType="1"/>
          </p:cNvSpPr>
          <p:nvPr/>
        </p:nvSpPr>
        <p:spPr bwMode="auto">
          <a:xfrm>
            <a:off x="3124200" y="5867400"/>
            <a:ext cx="7010400" cy="0"/>
          </a:xfrm>
          <a:prstGeom prst="line">
            <a:avLst/>
          </a:prstGeom>
          <a:noFill/>
          <a:ln w="9525">
            <a:solidFill>
              <a:srgbClr val="000000"/>
            </a:solidFill>
            <a:round/>
            <a:headEnd type="oval"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08005" name="Line 5"/>
          <p:cNvSpPr>
            <a:spLocks noChangeShapeType="1"/>
          </p:cNvSpPr>
          <p:nvPr/>
        </p:nvSpPr>
        <p:spPr bwMode="auto">
          <a:xfrm flipH="1">
            <a:off x="3125788" y="1844676"/>
            <a:ext cx="17462" cy="4022725"/>
          </a:xfrm>
          <a:prstGeom prst="line">
            <a:avLst/>
          </a:prstGeom>
          <a:noFill/>
          <a:ln w="9525">
            <a:solidFill>
              <a:srgbClr val="000000"/>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1408006" name="Freeform 6"/>
          <p:cNvSpPr>
            <a:spLocks/>
          </p:cNvSpPr>
          <p:nvPr/>
        </p:nvSpPr>
        <p:spPr bwMode="auto">
          <a:xfrm>
            <a:off x="3505200" y="4191000"/>
            <a:ext cx="1371600" cy="1143000"/>
          </a:xfrm>
          <a:custGeom>
            <a:avLst/>
            <a:gdLst>
              <a:gd name="T0" fmla="*/ 0 w 2160"/>
              <a:gd name="T1" fmla="*/ 2147483646 h 1800"/>
              <a:gd name="T2" fmla="*/ 2147483646 w 2160"/>
              <a:gd name="T3" fmla="*/ 2147483646 h 1800"/>
              <a:gd name="T4" fmla="*/ 2147483646 w 2160"/>
              <a:gd name="T5" fmla="*/ 0 h 1800"/>
              <a:gd name="T6" fmla="*/ 0 60000 65536"/>
              <a:gd name="T7" fmla="*/ 0 60000 65536"/>
              <a:gd name="T8" fmla="*/ 0 60000 65536"/>
              <a:gd name="T9" fmla="*/ 0 w 2160"/>
              <a:gd name="T10" fmla="*/ 0 h 1800"/>
              <a:gd name="T11" fmla="*/ 2160 w 2160"/>
              <a:gd name="T12" fmla="*/ 1800 h 1800"/>
            </a:gdLst>
            <a:ahLst/>
            <a:cxnLst>
              <a:cxn ang="T6">
                <a:pos x="T0" y="T1"/>
              </a:cxn>
              <a:cxn ang="T7">
                <a:pos x="T2" y="T3"/>
              </a:cxn>
              <a:cxn ang="T8">
                <a:pos x="T4" y="T5"/>
              </a:cxn>
            </a:cxnLst>
            <a:rect l="T9" t="T10" r="T11" b="T12"/>
            <a:pathLst>
              <a:path w="2160" h="1800">
                <a:moveTo>
                  <a:pt x="0" y="1800"/>
                </a:moveTo>
                <a:cubicBezTo>
                  <a:pt x="180" y="1410"/>
                  <a:pt x="360" y="1020"/>
                  <a:pt x="720" y="720"/>
                </a:cubicBezTo>
                <a:cubicBezTo>
                  <a:pt x="1080" y="420"/>
                  <a:pt x="1620" y="210"/>
                  <a:pt x="2160" y="0"/>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408007" name="Line 7"/>
          <p:cNvSpPr>
            <a:spLocks noChangeShapeType="1"/>
          </p:cNvSpPr>
          <p:nvPr/>
        </p:nvSpPr>
        <p:spPr bwMode="auto">
          <a:xfrm flipV="1">
            <a:off x="4800600" y="4343400"/>
            <a:ext cx="914400" cy="11430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08008" name="Freeform 8"/>
          <p:cNvSpPr>
            <a:spLocks/>
          </p:cNvSpPr>
          <p:nvPr/>
        </p:nvSpPr>
        <p:spPr bwMode="auto">
          <a:xfrm>
            <a:off x="5715000" y="4267200"/>
            <a:ext cx="1257300" cy="1143000"/>
          </a:xfrm>
          <a:custGeom>
            <a:avLst/>
            <a:gdLst>
              <a:gd name="T0" fmla="*/ 0 w 1980"/>
              <a:gd name="T1" fmla="*/ 2147483646 h 1800"/>
              <a:gd name="T2" fmla="*/ 2147483646 w 1980"/>
              <a:gd name="T3" fmla="*/ 2147483646 h 1800"/>
              <a:gd name="T4" fmla="*/ 2147483646 w 1980"/>
              <a:gd name="T5" fmla="*/ 2147483646 h 1800"/>
              <a:gd name="T6" fmla="*/ 2147483646 w 1980"/>
              <a:gd name="T7" fmla="*/ 0 h 1800"/>
              <a:gd name="T8" fmla="*/ 0 60000 65536"/>
              <a:gd name="T9" fmla="*/ 0 60000 65536"/>
              <a:gd name="T10" fmla="*/ 0 60000 65536"/>
              <a:gd name="T11" fmla="*/ 0 60000 65536"/>
              <a:gd name="T12" fmla="*/ 0 w 1980"/>
              <a:gd name="T13" fmla="*/ 0 h 1800"/>
              <a:gd name="T14" fmla="*/ 1980 w 1980"/>
              <a:gd name="T15" fmla="*/ 1800 h 1800"/>
            </a:gdLst>
            <a:ahLst/>
            <a:cxnLst>
              <a:cxn ang="T8">
                <a:pos x="T0" y="T1"/>
              </a:cxn>
              <a:cxn ang="T9">
                <a:pos x="T2" y="T3"/>
              </a:cxn>
              <a:cxn ang="T10">
                <a:pos x="T4" y="T5"/>
              </a:cxn>
              <a:cxn ang="T11">
                <a:pos x="T6" y="T7"/>
              </a:cxn>
            </a:cxnLst>
            <a:rect l="T12" t="T13" r="T14" b="T15"/>
            <a:pathLst>
              <a:path w="1980" h="1800">
                <a:moveTo>
                  <a:pt x="0" y="1800"/>
                </a:moveTo>
                <a:cubicBezTo>
                  <a:pt x="225" y="1785"/>
                  <a:pt x="450" y="1770"/>
                  <a:pt x="720" y="1620"/>
                </a:cubicBezTo>
                <a:cubicBezTo>
                  <a:pt x="990" y="1470"/>
                  <a:pt x="1410" y="1170"/>
                  <a:pt x="1620" y="900"/>
                </a:cubicBezTo>
                <a:cubicBezTo>
                  <a:pt x="1830" y="630"/>
                  <a:pt x="1905" y="315"/>
                  <a:pt x="1980" y="0"/>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408009" name="Freeform 9"/>
          <p:cNvSpPr>
            <a:spLocks/>
          </p:cNvSpPr>
          <p:nvPr/>
        </p:nvSpPr>
        <p:spPr bwMode="auto">
          <a:xfrm>
            <a:off x="6553200" y="4191000"/>
            <a:ext cx="2400300" cy="1409700"/>
          </a:xfrm>
          <a:custGeom>
            <a:avLst/>
            <a:gdLst>
              <a:gd name="T0" fmla="*/ 0 w 1512"/>
              <a:gd name="T1" fmla="*/ 2147483646 h 888"/>
              <a:gd name="T2" fmla="*/ 2147483646 w 1512"/>
              <a:gd name="T3" fmla="*/ 2147483646 h 888"/>
              <a:gd name="T4" fmla="*/ 2147483646 w 1512"/>
              <a:gd name="T5" fmla="*/ 2147483646 h 888"/>
              <a:gd name="T6" fmla="*/ 2147483646 w 1512"/>
              <a:gd name="T7" fmla="*/ 2147483646 h 888"/>
              <a:gd name="T8" fmla="*/ 2147483646 w 1512"/>
              <a:gd name="T9" fmla="*/ 2147483646 h 888"/>
              <a:gd name="T10" fmla="*/ 2147483646 w 1512"/>
              <a:gd name="T11" fmla="*/ 0 h 888"/>
              <a:gd name="T12" fmla="*/ 0 60000 65536"/>
              <a:gd name="T13" fmla="*/ 0 60000 65536"/>
              <a:gd name="T14" fmla="*/ 0 60000 65536"/>
              <a:gd name="T15" fmla="*/ 0 60000 65536"/>
              <a:gd name="T16" fmla="*/ 0 60000 65536"/>
              <a:gd name="T17" fmla="*/ 0 60000 65536"/>
              <a:gd name="T18" fmla="*/ 0 w 1512"/>
              <a:gd name="T19" fmla="*/ 0 h 888"/>
              <a:gd name="T20" fmla="*/ 1512 w 1512"/>
              <a:gd name="T21" fmla="*/ 888 h 888"/>
            </a:gdLst>
            <a:ahLst/>
            <a:cxnLst>
              <a:cxn ang="T12">
                <a:pos x="T0" y="T1"/>
              </a:cxn>
              <a:cxn ang="T13">
                <a:pos x="T2" y="T3"/>
              </a:cxn>
              <a:cxn ang="T14">
                <a:pos x="T4" y="T5"/>
              </a:cxn>
              <a:cxn ang="T15">
                <a:pos x="T6" y="T7"/>
              </a:cxn>
              <a:cxn ang="T16">
                <a:pos x="T8" y="T9"/>
              </a:cxn>
              <a:cxn ang="T17">
                <a:pos x="T10" y="T11"/>
              </a:cxn>
            </a:cxnLst>
            <a:rect l="T18" t="T19" r="T20" b="T21"/>
            <a:pathLst>
              <a:path w="1512" h="888">
                <a:moveTo>
                  <a:pt x="0" y="867"/>
                </a:moveTo>
                <a:cubicBezTo>
                  <a:pt x="46" y="867"/>
                  <a:pt x="174" y="874"/>
                  <a:pt x="288" y="864"/>
                </a:cubicBezTo>
                <a:cubicBezTo>
                  <a:pt x="402" y="854"/>
                  <a:pt x="588" y="888"/>
                  <a:pt x="684" y="804"/>
                </a:cubicBezTo>
                <a:cubicBezTo>
                  <a:pt x="780" y="720"/>
                  <a:pt x="810" y="470"/>
                  <a:pt x="864" y="360"/>
                </a:cubicBezTo>
                <a:cubicBezTo>
                  <a:pt x="918" y="250"/>
                  <a:pt x="900" y="204"/>
                  <a:pt x="1008" y="144"/>
                </a:cubicBezTo>
                <a:cubicBezTo>
                  <a:pt x="1116" y="84"/>
                  <a:pt x="1314" y="42"/>
                  <a:pt x="1512" y="0"/>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408010" name="Text Box 10"/>
          <p:cNvSpPr txBox="1">
            <a:spLocks noChangeArrowheads="1"/>
          </p:cNvSpPr>
          <p:nvPr/>
        </p:nvSpPr>
        <p:spPr bwMode="auto">
          <a:xfrm>
            <a:off x="5029200" y="59436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600"/>
              </a:buClr>
              <a:buSzPct val="75000"/>
              <a:buFont typeface="Wingdings" panose="05000000000000000000" pitchFamily="2" charset="2"/>
              <a:buChar char="n"/>
              <a:defRPr kumimoji="1" sz="3200">
                <a:solidFill>
                  <a:schemeClr val="tx1"/>
                </a:solidFill>
                <a:latin typeface="Arial" panose="020B0604020202020204" pitchFamily="34" charset="0"/>
              </a:defRPr>
            </a:lvl1pPr>
            <a:lvl2pPr marL="742950" indent="-285750">
              <a:spcBef>
                <a:spcPct val="20000"/>
              </a:spcBef>
              <a:buClr>
                <a:srgbClr val="006600"/>
              </a:buClr>
              <a:buSzPct val="75000"/>
              <a:buFont typeface="Wingdings" panose="05000000000000000000" pitchFamily="2" charset="2"/>
              <a:buChar char="n"/>
              <a:defRPr kumimoji="1" sz="2800">
                <a:solidFill>
                  <a:schemeClr val="tx1"/>
                </a:solidFill>
                <a:latin typeface="Arial" panose="020B0604020202020204" pitchFamily="34" charset="0"/>
              </a:defRPr>
            </a:lvl2pPr>
            <a:lvl3pPr marL="1143000" indent="-228600">
              <a:spcBef>
                <a:spcPct val="20000"/>
              </a:spcBef>
              <a:buClr>
                <a:srgbClr val="006600"/>
              </a:buClr>
              <a:buSzPct val="75000"/>
              <a:buFont typeface="Wingdings" panose="05000000000000000000" pitchFamily="2" charset="2"/>
              <a:buChar char="n"/>
              <a:defRPr kumimoji="1" sz="2400">
                <a:solidFill>
                  <a:schemeClr val="tx1"/>
                </a:solidFill>
                <a:latin typeface="Arial" panose="020B0604020202020204" pitchFamily="34" charset="0"/>
              </a:defRPr>
            </a:lvl3pPr>
            <a:lvl4pPr marL="16002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4pPr>
            <a:lvl5pPr marL="20574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9pPr>
          </a:lstStyle>
          <a:p>
            <a:pPr eaLnBrk="1" hangingPunct="1">
              <a:spcBef>
                <a:spcPct val="50000"/>
              </a:spcBef>
              <a:buClrTx/>
              <a:buSzTx/>
              <a:buFontTx/>
              <a:buNone/>
            </a:pPr>
            <a:r>
              <a:rPr kumimoji="0" lang="ar-SA" altLang="fa-IR" sz="2400">
                <a:latin typeface="Times New Roman" panose="02020603050405020304" pitchFamily="18" charset="0"/>
                <a:cs typeface="B Yagut" panose="00000400000000000000" pitchFamily="2" charset="-78"/>
              </a:rPr>
              <a:t>جلسات تمرين</a:t>
            </a:r>
            <a:r>
              <a:rPr kumimoji="0" lang="en-US" altLang="fa-IR" sz="2400">
                <a:latin typeface="Times New Roman" panose="02020603050405020304" pitchFamily="18" charset="0"/>
                <a:cs typeface="Times New Roman" panose="02020603050405020304" pitchFamily="18" charset="0"/>
              </a:rPr>
              <a:t> </a:t>
            </a:r>
          </a:p>
        </p:txBody>
      </p:sp>
      <p:sp>
        <p:nvSpPr>
          <p:cNvPr id="1408011" name="Text Box 11"/>
          <p:cNvSpPr txBox="1">
            <a:spLocks noChangeArrowheads="1"/>
          </p:cNvSpPr>
          <p:nvPr/>
        </p:nvSpPr>
        <p:spPr bwMode="auto">
          <a:xfrm>
            <a:off x="1905000" y="3733801"/>
            <a:ext cx="10668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600"/>
              </a:buClr>
              <a:buSzPct val="75000"/>
              <a:buFont typeface="Wingdings" panose="05000000000000000000" pitchFamily="2" charset="2"/>
              <a:buChar char="n"/>
              <a:defRPr kumimoji="1" sz="3200">
                <a:solidFill>
                  <a:schemeClr val="tx1"/>
                </a:solidFill>
                <a:latin typeface="Arial" panose="020B0604020202020204" pitchFamily="34" charset="0"/>
              </a:defRPr>
            </a:lvl1pPr>
            <a:lvl2pPr marL="742950" indent="-285750">
              <a:spcBef>
                <a:spcPct val="20000"/>
              </a:spcBef>
              <a:buClr>
                <a:srgbClr val="006600"/>
              </a:buClr>
              <a:buSzPct val="75000"/>
              <a:buFont typeface="Wingdings" panose="05000000000000000000" pitchFamily="2" charset="2"/>
              <a:buChar char="n"/>
              <a:defRPr kumimoji="1" sz="2800">
                <a:solidFill>
                  <a:schemeClr val="tx1"/>
                </a:solidFill>
                <a:latin typeface="Arial" panose="020B0604020202020204" pitchFamily="34" charset="0"/>
              </a:defRPr>
            </a:lvl2pPr>
            <a:lvl3pPr marL="1143000" indent="-228600">
              <a:spcBef>
                <a:spcPct val="20000"/>
              </a:spcBef>
              <a:buClr>
                <a:srgbClr val="006600"/>
              </a:buClr>
              <a:buSzPct val="75000"/>
              <a:buFont typeface="Wingdings" panose="05000000000000000000" pitchFamily="2" charset="2"/>
              <a:buChar char="n"/>
              <a:defRPr kumimoji="1" sz="2400">
                <a:solidFill>
                  <a:schemeClr val="tx1"/>
                </a:solidFill>
                <a:latin typeface="Arial" panose="020B0604020202020204" pitchFamily="34" charset="0"/>
              </a:defRPr>
            </a:lvl3pPr>
            <a:lvl4pPr marL="16002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4pPr>
            <a:lvl5pPr marL="20574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9pPr>
          </a:lstStyle>
          <a:p>
            <a:pPr eaLnBrk="1" hangingPunct="1">
              <a:spcBef>
                <a:spcPct val="50000"/>
              </a:spcBef>
              <a:buClrTx/>
              <a:buSzTx/>
              <a:buFontTx/>
              <a:buNone/>
            </a:pPr>
            <a:r>
              <a:rPr kumimoji="0" lang="ar-SA" altLang="fa-IR" sz="2400">
                <a:latin typeface="Times New Roman" panose="02020603050405020304" pitchFamily="18" charset="0"/>
                <a:cs typeface="B Yagut" panose="00000400000000000000" pitchFamily="2" charset="-78"/>
              </a:rPr>
              <a:t>اجرای مهارت</a:t>
            </a:r>
            <a:r>
              <a:rPr kumimoji="0" lang="en-US" altLang="fa-IR" sz="2400">
                <a:latin typeface="Times New Roman" panose="02020603050405020304" pitchFamily="18" charset="0"/>
                <a:cs typeface="Times New Roman" panose="02020603050405020304" pitchFamily="18" charset="0"/>
              </a:rPr>
              <a:t> </a:t>
            </a:r>
          </a:p>
        </p:txBody>
      </p:sp>
      <p:sp>
        <p:nvSpPr>
          <p:cNvPr id="1408012" name="Oval 12"/>
          <p:cNvSpPr>
            <a:spLocks noChangeArrowheads="1"/>
          </p:cNvSpPr>
          <p:nvPr/>
        </p:nvSpPr>
        <p:spPr bwMode="auto">
          <a:xfrm>
            <a:off x="3276600" y="4495800"/>
            <a:ext cx="228600" cy="381000"/>
          </a:xfrm>
          <a:prstGeom prst="ellipse">
            <a:avLst/>
          </a:prstGeom>
          <a:solidFill>
            <a:srgbClr val="99CCFF"/>
          </a:solidFill>
          <a:ln w="9525">
            <a:solidFill>
              <a:schemeClr val="tx1"/>
            </a:solidFill>
            <a:round/>
            <a:headEnd/>
            <a:tailEnd/>
          </a:ln>
        </p:spPr>
        <p:txBody>
          <a:bodyPr wrap="none" anchor="ctr"/>
          <a:lstStyle>
            <a:lvl1pPr>
              <a:spcBef>
                <a:spcPct val="20000"/>
              </a:spcBef>
              <a:buClr>
                <a:srgbClr val="006600"/>
              </a:buClr>
              <a:buSzPct val="75000"/>
              <a:buFont typeface="Wingdings" panose="05000000000000000000" pitchFamily="2" charset="2"/>
              <a:buChar char="n"/>
              <a:defRPr kumimoji="1" sz="3200">
                <a:solidFill>
                  <a:schemeClr val="tx1"/>
                </a:solidFill>
                <a:latin typeface="Arial" panose="020B0604020202020204" pitchFamily="34" charset="0"/>
              </a:defRPr>
            </a:lvl1pPr>
            <a:lvl2pPr marL="742950" indent="-285750">
              <a:spcBef>
                <a:spcPct val="20000"/>
              </a:spcBef>
              <a:buClr>
                <a:srgbClr val="006600"/>
              </a:buClr>
              <a:buSzPct val="75000"/>
              <a:buFont typeface="Wingdings" panose="05000000000000000000" pitchFamily="2" charset="2"/>
              <a:buChar char="n"/>
              <a:defRPr kumimoji="1" sz="2800">
                <a:solidFill>
                  <a:schemeClr val="tx1"/>
                </a:solidFill>
                <a:latin typeface="Arial" panose="020B0604020202020204" pitchFamily="34" charset="0"/>
              </a:defRPr>
            </a:lvl2pPr>
            <a:lvl3pPr marL="1143000" indent="-228600">
              <a:spcBef>
                <a:spcPct val="20000"/>
              </a:spcBef>
              <a:buClr>
                <a:srgbClr val="006600"/>
              </a:buClr>
              <a:buSzPct val="75000"/>
              <a:buFont typeface="Wingdings" panose="05000000000000000000" pitchFamily="2" charset="2"/>
              <a:buChar char="n"/>
              <a:defRPr kumimoji="1" sz="2400">
                <a:solidFill>
                  <a:schemeClr val="tx1"/>
                </a:solidFill>
                <a:latin typeface="Arial" panose="020B0604020202020204" pitchFamily="34" charset="0"/>
              </a:defRPr>
            </a:lvl3pPr>
            <a:lvl4pPr marL="16002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4pPr>
            <a:lvl5pPr marL="20574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9pPr>
          </a:lstStyle>
          <a:p>
            <a:pPr algn="ctr" eaLnBrk="1" hangingPunct="1">
              <a:spcBef>
                <a:spcPct val="0"/>
              </a:spcBef>
              <a:buClrTx/>
              <a:buSzTx/>
              <a:buFontTx/>
              <a:buNone/>
            </a:pPr>
            <a:r>
              <a:rPr kumimoji="0" lang="fa-IR" altLang="fa-IR" sz="2400">
                <a:latin typeface="Times New Roman" panose="02020603050405020304" pitchFamily="18" charset="0"/>
                <a:cs typeface="Times New Roman" panose="02020603050405020304" pitchFamily="18" charset="0"/>
              </a:rPr>
              <a:t>1</a:t>
            </a:r>
            <a:endParaRPr kumimoji="0" lang="en-US" altLang="fa-IR" sz="2400">
              <a:latin typeface="Times New Roman" panose="02020603050405020304" pitchFamily="18" charset="0"/>
              <a:cs typeface="Times New Roman" panose="02020603050405020304" pitchFamily="18" charset="0"/>
            </a:endParaRPr>
          </a:p>
        </p:txBody>
      </p:sp>
      <p:sp>
        <p:nvSpPr>
          <p:cNvPr id="1408013" name="Oval 13"/>
          <p:cNvSpPr>
            <a:spLocks noChangeArrowheads="1"/>
          </p:cNvSpPr>
          <p:nvPr/>
        </p:nvSpPr>
        <p:spPr bwMode="auto">
          <a:xfrm>
            <a:off x="4724400" y="4495800"/>
            <a:ext cx="228600" cy="381000"/>
          </a:xfrm>
          <a:prstGeom prst="ellipse">
            <a:avLst/>
          </a:prstGeom>
          <a:solidFill>
            <a:srgbClr val="00CCFF"/>
          </a:solidFill>
          <a:ln w="9525">
            <a:solidFill>
              <a:schemeClr val="tx1"/>
            </a:solidFill>
            <a:round/>
            <a:headEnd/>
            <a:tailEnd/>
          </a:ln>
        </p:spPr>
        <p:txBody>
          <a:bodyPr wrap="none" anchor="ctr"/>
          <a:lstStyle>
            <a:lvl1pPr>
              <a:spcBef>
                <a:spcPct val="20000"/>
              </a:spcBef>
              <a:buClr>
                <a:srgbClr val="006600"/>
              </a:buClr>
              <a:buSzPct val="75000"/>
              <a:buFont typeface="Wingdings" panose="05000000000000000000" pitchFamily="2" charset="2"/>
              <a:buChar char="n"/>
              <a:defRPr kumimoji="1" sz="3200">
                <a:solidFill>
                  <a:schemeClr val="tx1"/>
                </a:solidFill>
                <a:latin typeface="Arial" panose="020B0604020202020204" pitchFamily="34" charset="0"/>
              </a:defRPr>
            </a:lvl1pPr>
            <a:lvl2pPr marL="742950" indent="-285750">
              <a:spcBef>
                <a:spcPct val="20000"/>
              </a:spcBef>
              <a:buClr>
                <a:srgbClr val="006600"/>
              </a:buClr>
              <a:buSzPct val="75000"/>
              <a:buFont typeface="Wingdings" panose="05000000000000000000" pitchFamily="2" charset="2"/>
              <a:buChar char="n"/>
              <a:defRPr kumimoji="1" sz="2800">
                <a:solidFill>
                  <a:schemeClr val="tx1"/>
                </a:solidFill>
                <a:latin typeface="Arial" panose="020B0604020202020204" pitchFamily="34" charset="0"/>
              </a:defRPr>
            </a:lvl2pPr>
            <a:lvl3pPr marL="1143000" indent="-228600">
              <a:spcBef>
                <a:spcPct val="20000"/>
              </a:spcBef>
              <a:buClr>
                <a:srgbClr val="006600"/>
              </a:buClr>
              <a:buSzPct val="75000"/>
              <a:buFont typeface="Wingdings" panose="05000000000000000000" pitchFamily="2" charset="2"/>
              <a:buChar char="n"/>
              <a:defRPr kumimoji="1" sz="2400">
                <a:solidFill>
                  <a:schemeClr val="tx1"/>
                </a:solidFill>
                <a:latin typeface="Arial" panose="020B0604020202020204" pitchFamily="34" charset="0"/>
              </a:defRPr>
            </a:lvl3pPr>
            <a:lvl4pPr marL="16002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4pPr>
            <a:lvl5pPr marL="20574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9pPr>
          </a:lstStyle>
          <a:p>
            <a:pPr algn="ctr" eaLnBrk="1" hangingPunct="1">
              <a:spcBef>
                <a:spcPct val="0"/>
              </a:spcBef>
              <a:buClrTx/>
              <a:buSzTx/>
              <a:buFontTx/>
              <a:buNone/>
            </a:pPr>
            <a:r>
              <a:rPr kumimoji="0" lang="fa-IR" altLang="fa-IR" sz="2400">
                <a:latin typeface="Times New Roman" panose="02020603050405020304" pitchFamily="18" charset="0"/>
                <a:cs typeface="Times New Roman" panose="02020603050405020304" pitchFamily="18" charset="0"/>
              </a:rPr>
              <a:t>2</a:t>
            </a:r>
            <a:endParaRPr kumimoji="0" lang="en-US" altLang="fa-IR" sz="2400">
              <a:latin typeface="Times New Roman" panose="02020603050405020304" pitchFamily="18" charset="0"/>
              <a:cs typeface="Times New Roman" panose="02020603050405020304" pitchFamily="18" charset="0"/>
            </a:endParaRPr>
          </a:p>
        </p:txBody>
      </p:sp>
      <p:sp>
        <p:nvSpPr>
          <p:cNvPr id="1408014" name="Oval 14"/>
          <p:cNvSpPr>
            <a:spLocks noChangeArrowheads="1"/>
          </p:cNvSpPr>
          <p:nvPr/>
        </p:nvSpPr>
        <p:spPr bwMode="auto">
          <a:xfrm>
            <a:off x="5943600" y="4495800"/>
            <a:ext cx="304800" cy="381000"/>
          </a:xfrm>
          <a:prstGeom prst="ellipse">
            <a:avLst/>
          </a:prstGeom>
          <a:solidFill>
            <a:srgbClr val="99CCFF"/>
          </a:solidFill>
          <a:ln w="9525">
            <a:solidFill>
              <a:schemeClr val="tx1"/>
            </a:solidFill>
            <a:round/>
            <a:headEnd/>
            <a:tailEnd/>
          </a:ln>
        </p:spPr>
        <p:txBody>
          <a:bodyPr wrap="none" anchor="ctr"/>
          <a:lstStyle>
            <a:lvl1pPr>
              <a:spcBef>
                <a:spcPct val="20000"/>
              </a:spcBef>
              <a:buClr>
                <a:srgbClr val="006600"/>
              </a:buClr>
              <a:buSzPct val="75000"/>
              <a:buFont typeface="Wingdings" panose="05000000000000000000" pitchFamily="2" charset="2"/>
              <a:buChar char="n"/>
              <a:defRPr kumimoji="1" sz="3200">
                <a:solidFill>
                  <a:schemeClr val="tx1"/>
                </a:solidFill>
                <a:latin typeface="Arial" panose="020B0604020202020204" pitchFamily="34" charset="0"/>
              </a:defRPr>
            </a:lvl1pPr>
            <a:lvl2pPr marL="742950" indent="-285750">
              <a:spcBef>
                <a:spcPct val="20000"/>
              </a:spcBef>
              <a:buClr>
                <a:srgbClr val="006600"/>
              </a:buClr>
              <a:buSzPct val="75000"/>
              <a:buFont typeface="Wingdings" panose="05000000000000000000" pitchFamily="2" charset="2"/>
              <a:buChar char="n"/>
              <a:defRPr kumimoji="1" sz="2800">
                <a:solidFill>
                  <a:schemeClr val="tx1"/>
                </a:solidFill>
                <a:latin typeface="Arial" panose="020B0604020202020204" pitchFamily="34" charset="0"/>
              </a:defRPr>
            </a:lvl2pPr>
            <a:lvl3pPr marL="1143000" indent="-228600">
              <a:spcBef>
                <a:spcPct val="20000"/>
              </a:spcBef>
              <a:buClr>
                <a:srgbClr val="006600"/>
              </a:buClr>
              <a:buSzPct val="75000"/>
              <a:buFont typeface="Wingdings" panose="05000000000000000000" pitchFamily="2" charset="2"/>
              <a:buChar char="n"/>
              <a:defRPr kumimoji="1" sz="2400">
                <a:solidFill>
                  <a:schemeClr val="tx1"/>
                </a:solidFill>
                <a:latin typeface="Arial" panose="020B0604020202020204" pitchFamily="34" charset="0"/>
              </a:defRPr>
            </a:lvl3pPr>
            <a:lvl4pPr marL="16002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4pPr>
            <a:lvl5pPr marL="20574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9pPr>
          </a:lstStyle>
          <a:p>
            <a:pPr algn="ctr" eaLnBrk="1" hangingPunct="1">
              <a:spcBef>
                <a:spcPct val="0"/>
              </a:spcBef>
              <a:buClrTx/>
              <a:buSzTx/>
              <a:buFontTx/>
              <a:buNone/>
            </a:pPr>
            <a:r>
              <a:rPr kumimoji="0" lang="fa-IR" altLang="fa-IR" sz="2400">
                <a:latin typeface="Times New Roman" panose="02020603050405020304" pitchFamily="18" charset="0"/>
                <a:cs typeface="Times New Roman" panose="02020603050405020304" pitchFamily="18" charset="0"/>
              </a:rPr>
              <a:t>3</a:t>
            </a:r>
            <a:endParaRPr kumimoji="0" lang="en-US" altLang="fa-IR" sz="2400">
              <a:latin typeface="Times New Roman" panose="02020603050405020304" pitchFamily="18" charset="0"/>
              <a:cs typeface="Times New Roman" panose="02020603050405020304" pitchFamily="18" charset="0"/>
            </a:endParaRPr>
          </a:p>
        </p:txBody>
      </p:sp>
      <p:sp>
        <p:nvSpPr>
          <p:cNvPr id="1408015" name="Oval 15"/>
          <p:cNvSpPr>
            <a:spLocks noChangeArrowheads="1"/>
          </p:cNvSpPr>
          <p:nvPr/>
        </p:nvSpPr>
        <p:spPr bwMode="auto">
          <a:xfrm>
            <a:off x="7315200" y="4495800"/>
            <a:ext cx="228600" cy="381000"/>
          </a:xfrm>
          <a:prstGeom prst="ellipse">
            <a:avLst/>
          </a:prstGeom>
          <a:solidFill>
            <a:srgbClr val="00CCFF"/>
          </a:solidFill>
          <a:ln w="9525">
            <a:solidFill>
              <a:schemeClr val="tx1"/>
            </a:solidFill>
            <a:round/>
            <a:headEnd/>
            <a:tailEnd/>
          </a:ln>
        </p:spPr>
        <p:txBody>
          <a:bodyPr wrap="none" anchor="ctr"/>
          <a:lstStyle>
            <a:lvl1pPr>
              <a:spcBef>
                <a:spcPct val="20000"/>
              </a:spcBef>
              <a:buClr>
                <a:srgbClr val="006600"/>
              </a:buClr>
              <a:buSzPct val="75000"/>
              <a:buFont typeface="Wingdings" panose="05000000000000000000" pitchFamily="2" charset="2"/>
              <a:buChar char="n"/>
              <a:defRPr kumimoji="1" sz="3200">
                <a:solidFill>
                  <a:schemeClr val="tx1"/>
                </a:solidFill>
                <a:latin typeface="Arial" panose="020B0604020202020204" pitchFamily="34" charset="0"/>
              </a:defRPr>
            </a:lvl1pPr>
            <a:lvl2pPr marL="742950" indent="-285750">
              <a:spcBef>
                <a:spcPct val="20000"/>
              </a:spcBef>
              <a:buClr>
                <a:srgbClr val="006600"/>
              </a:buClr>
              <a:buSzPct val="75000"/>
              <a:buFont typeface="Wingdings" panose="05000000000000000000" pitchFamily="2" charset="2"/>
              <a:buChar char="n"/>
              <a:defRPr kumimoji="1" sz="2800">
                <a:solidFill>
                  <a:schemeClr val="tx1"/>
                </a:solidFill>
                <a:latin typeface="Arial" panose="020B0604020202020204" pitchFamily="34" charset="0"/>
              </a:defRPr>
            </a:lvl2pPr>
            <a:lvl3pPr marL="1143000" indent="-228600">
              <a:spcBef>
                <a:spcPct val="20000"/>
              </a:spcBef>
              <a:buClr>
                <a:srgbClr val="006600"/>
              </a:buClr>
              <a:buSzPct val="75000"/>
              <a:buFont typeface="Wingdings" panose="05000000000000000000" pitchFamily="2" charset="2"/>
              <a:buChar char="n"/>
              <a:defRPr kumimoji="1" sz="2400">
                <a:solidFill>
                  <a:schemeClr val="tx1"/>
                </a:solidFill>
                <a:latin typeface="Arial" panose="020B0604020202020204" pitchFamily="34" charset="0"/>
              </a:defRPr>
            </a:lvl3pPr>
            <a:lvl4pPr marL="16002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4pPr>
            <a:lvl5pPr marL="20574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9pPr>
          </a:lstStyle>
          <a:p>
            <a:pPr algn="ctr" eaLnBrk="1" hangingPunct="1">
              <a:spcBef>
                <a:spcPct val="0"/>
              </a:spcBef>
              <a:buClrTx/>
              <a:buSzTx/>
              <a:buFontTx/>
              <a:buNone/>
            </a:pPr>
            <a:r>
              <a:rPr kumimoji="0" lang="fa-IR" altLang="fa-IR" sz="2400">
                <a:latin typeface="Times New Roman" panose="02020603050405020304" pitchFamily="18" charset="0"/>
                <a:cs typeface="Times New Roman" panose="02020603050405020304" pitchFamily="18" charset="0"/>
              </a:rPr>
              <a:t>4</a:t>
            </a:r>
            <a:endParaRPr kumimoji="0" lang="en-US" altLang="fa-IR" sz="2400">
              <a:latin typeface="Times New Roman" panose="02020603050405020304" pitchFamily="18" charset="0"/>
              <a:cs typeface="Times New Roman" panose="02020603050405020304" pitchFamily="18" charset="0"/>
            </a:endParaRPr>
          </a:p>
        </p:txBody>
      </p:sp>
      <p:sp>
        <p:nvSpPr>
          <p:cNvPr id="1408016" name="Text Box 16"/>
          <p:cNvSpPr txBox="1">
            <a:spLocks noChangeArrowheads="1"/>
          </p:cNvSpPr>
          <p:nvPr/>
        </p:nvSpPr>
        <p:spPr bwMode="auto">
          <a:xfrm>
            <a:off x="5375275" y="1773238"/>
            <a:ext cx="4681538"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marL="342900" indent="-342900">
              <a:spcBef>
                <a:spcPct val="20000"/>
              </a:spcBef>
              <a:buClr>
                <a:srgbClr val="006600"/>
              </a:buClr>
              <a:buSzPct val="75000"/>
              <a:buFont typeface="Wingdings" panose="05000000000000000000" pitchFamily="2" charset="2"/>
              <a:buChar char="n"/>
              <a:defRPr kumimoji="1" sz="3200">
                <a:solidFill>
                  <a:schemeClr val="tx1"/>
                </a:solidFill>
                <a:latin typeface="Arial" panose="020B0604020202020204" pitchFamily="34" charset="0"/>
              </a:defRPr>
            </a:lvl1pPr>
            <a:lvl2pPr marL="742950" indent="-285750">
              <a:spcBef>
                <a:spcPct val="20000"/>
              </a:spcBef>
              <a:buClr>
                <a:srgbClr val="006600"/>
              </a:buClr>
              <a:buSzPct val="75000"/>
              <a:buFont typeface="Wingdings" panose="05000000000000000000" pitchFamily="2" charset="2"/>
              <a:buChar char="n"/>
              <a:defRPr kumimoji="1" sz="2800">
                <a:solidFill>
                  <a:schemeClr val="tx1"/>
                </a:solidFill>
                <a:latin typeface="Arial" panose="020B0604020202020204" pitchFamily="34" charset="0"/>
              </a:defRPr>
            </a:lvl2pPr>
            <a:lvl3pPr marL="1143000" indent="-228600">
              <a:spcBef>
                <a:spcPct val="20000"/>
              </a:spcBef>
              <a:buClr>
                <a:srgbClr val="006600"/>
              </a:buClr>
              <a:buSzPct val="75000"/>
              <a:buFont typeface="Wingdings" panose="05000000000000000000" pitchFamily="2" charset="2"/>
              <a:buChar char="n"/>
              <a:defRPr kumimoji="1" sz="2400">
                <a:solidFill>
                  <a:schemeClr val="tx1"/>
                </a:solidFill>
                <a:latin typeface="Arial" panose="020B0604020202020204" pitchFamily="34" charset="0"/>
              </a:defRPr>
            </a:lvl3pPr>
            <a:lvl4pPr marL="16002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4pPr>
            <a:lvl5pPr marL="20574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9pPr>
          </a:lstStyle>
          <a:p>
            <a:pPr algn="r" rtl="1">
              <a:buClr>
                <a:srgbClr val="FF6600"/>
              </a:buClr>
              <a:buFont typeface="Wingdings" panose="05000000000000000000" pitchFamily="2" charset="2"/>
              <a:buNone/>
            </a:pPr>
            <a:r>
              <a:rPr lang="fa-IR" altLang="fa-IR" sz="2400" b="1" i="1" dirty="0">
                <a:cs typeface="Arial" panose="020B0604020202020204" pitchFamily="34" charset="0"/>
              </a:rPr>
              <a:t>انواع منحني­ها </a:t>
            </a:r>
          </a:p>
          <a:p>
            <a:pPr algn="r" rtl="1">
              <a:buClr>
                <a:srgbClr val="FF6600"/>
              </a:buClr>
              <a:buFont typeface="Wingdings" panose="05000000000000000000" pitchFamily="2" charset="2"/>
              <a:buNone/>
            </a:pPr>
            <a:r>
              <a:rPr lang="fa-IR" altLang="fa-IR" sz="2000" dirty="0">
                <a:cs typeface="Arial" panose="020B0604020202020204" pitchFamily="34" charset="0"/>
              </a:rPr>
              <a:t>1) منحني اجرا با شتاب منفي </a:t>
            </a:r>
          </a:p>
          <a:p>
            <a:pPr algn="r" rtl="1">
              <a:buClr>
                <a:srgbClr val="FF6600"/>
              </a:buClr>
              <a:buFont typeface="Wingdings" panose="05000000000000000000" pitchFamily="2" charset="2"/>
              <a:buNone/>
            </a:pPr>
            <a:r>
              <a:rPr lang="fa-IR" altLang="fa-IR" sz="2000" dirty="0">
                <a:cs typeface="Arial" panose="020B0604020202020204" pitchFamily="34" charset="0"/>
              </a:rPr>
              <a:t>2) منحني به صورت خطي </a:t>
            </a:r>
          </a:p>
          <a:p>
            <a:pPr algn="r">
              <a:buClr>
                <a:srgbClr val="FF6600"/>
              </a:buClr>
              <a:buFont typeface="Wingdings" panose="05000000000000000000" pitchFamily="2" charset="2"/>
              <a:buNone/>
            </a:pPr>
            <a:r>
              <a:rPr lang="fa-IR" altLang="fa-IR" sz="2000" dirty="0">
                <a:cs typeface="Arial" panose="020B0604020202020204" pitchFamily="34" charset="0"/>
              </a:rPr>
              <a:t>3) منحني اجرا با شتاب مثبت </a:t>
            </a:r>
            <a:r>
              <a:rPr lang="fa-IR" altLang="fa-IR" sz="2000" dirty="0" smtClean="0">
                <a:cs typeface="Arial" panose="020B0604020202020204" pitchFamily="34" charset="0"/>
              </a:rPr>
              <a:t> </a:t>
            </a:r>
            <a:endParaRPr lang="fa-IR" altLang="fa-IR" sz="2000" dirty="0">
              <a:cs typeface="Arial" panose="020B0604020202020204" pitchFamily="34" charset="0"/>
            </a:endParaRPr>
          </a:p>
          <a:p>
            <a:pPr algn="r" rtl="1">
              <a:buClr>
                <a:srgbClr val="FF6600"/>
              </a:buClr>
              <a:buFont typeface="Wingdings" panose="05000000000000000000" pitchFamily="2" charset="2"/>
              <a:buNone/>
            </a:pPr>
            <a:r>
              <a:rPr lang="fa-IR" altLang="fa-IR" sz="2000" dirty="0">
                <a:cs typeface="Arial" panose="020B0604020202020204" pitchFamily="34" charset="0"/>
              </a:rPr>
              <a:t>4) منحني </a:t>
            </a:r>
            <a:r>
              <a:rPr lang="en-US" altLang="fa-IR" sz="2000" dirty="0">
                <a:cs typeface="Arial" panose="020B0604020202020204" pitchFamily="34" charset="0"/>
              </a:rPr>
              <a:t>s</a:t>
            </a:r>
            <a:r>
              <a:rPr lang="fa-IR" altLang="fa-IR" sz="2000" dirty="0">
                <a:cs typeface="Arial" panose="020B0604020202020204" pitchFamily="34" charset="0"/>
              </a:rPr>
              <a:t> شكل </a:t>
            </a:r>
            <a:endParaRPr lang="en-US" altLang="fa-IR" sz="2000" dirty="0">
              <a:cs typeface="Arial" panose="020B0604020202020204" pitchFamily="34" charset="0"/>
            </a:endParaRPr>
          </a:p>
        </p:txBody>
      </p:sp>
      <p:sp>
        <p:nvSpPr>
          <p:cNvPr id="2" name="Slide Number Placeholder 1"/>
          <p:cNvSpPr>
            <a:spLocks noGrp="1"/>
          </p:cNvSpPr>
          <p:nvPr>
            <p:ph type="sldNum" sz="quarter" idx="12"/>
          </p:nvPr>
        </p:nvSpPr>
        <p:spPr/>
        <p:txBody>
          <a:bodyPr/>
          <a:lstStyle/>
          <a:p>
            <a:fld id="{D57F1E4F-1CFF-5643-939E-217C01CDF565}" type="slidenum">
              <a:rPr lang="en-US" smtClean="0"/>
              <a:pPr/>
              <a:t>6</a:t>
            </a:fld>
            <a:endParaRPr lang="en-US" dirty="0"/>
          </a:p>
        </p:txBody>
      </p:sp>
    </p:spTree>
    <p:extLst>
      <p:ext uri="{BB962C8B-B14F-4D97-AF65-F5344CB8AC3E}">
        <p14:creationId xmlns:p14="http://schemas.microsoft.com/office/powerpoint/2010/main" val="24444719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childTnLst>
                                    <p:set>
                                      <p:cBhvr>
                                        <p:cTn id="6" dur="1" fill="hold">
                                          <p:stCondLst>
                                            <p:cond delay="0"/>
                                          </p:stCondLst>
                                        </p:cTn>
                                        <p:tgtEl>
                                          <p:spTgt spid="1408016"/>
                                        </p:tgtEl>
                                        <p:attrNameLst>
                                          <p:attrName>style.visibility</p:attrName>
                                        </p:attrNameLst>
                                      </p:cBhvr>
                                      <p:to>
                                        <p:strVal val="visible"/>
                                      </p:to>
                                    </p:set>
                                    <p:animEffect transition="in" filter="fade">
                                      <p:cBhvr>
                                        <p:cTn id="7" dur="2000"/>
                                        <p:tgtEl>
                                          <p:spTgt spid="1408016"/>
                                        </p:tgtEl>
                                      </p:cBhvr>
                                    </p:animEffect>
                                    <p:anim calcmode="lin" valueType="num">
                                      <p:cBhvr>
                                        <p:cTn id="8" dur="2000" fill="hold"/>
                                        <p:tgtEl>
                                          <p:spTgt spid="1408016"/>
                                        </p:tgtEl>
                                        <p:attrNameLst>
                                          <p:attrName>style.rotation</p:attrName>
                                        </p:attrNameLst>
                                      </p:cBhvr>
                                      <p:tavLst>
                                        <p:tav tm="0">
                                          <p:val>
                                            <p:fltVal val="720"/>
                                          </p:val>
                                        </p:tav>
                                        <p:tav tm="100000">
                                          <p:val>
                                            <p:fltVal val="0"/>
                                          </p:val>
                                        </p:tav>
                                      </p:tavLst>
                                    </p:anim>
                                    <p:anim calcmode="lin" valueType="num">
                                      <p:cBhvr>
                                        <p:cTn id="9" dur="2000" fill="hold"/>
                                        <p:tgtEl>
                                          <p:spTgt spid="1408016"/>
                                        </p:tgtEl>
                                        <p:attrNameLst>
                                          <p:attrName>ppt_h</p:attrName>
                                        </p:attrNameLst>
                                      </p:cBhvr>
                                      <p:tavLst>
                                        <p:tav tm="0">
                                          <p:val>
                                            <p:fltVal val="0"/>
                                          </p:val>
                                        </p:tav>
                                        <p:tav tm="100000">
                                          <p:val>
                                            <p:strVal val="#ppt_h"/>
                                          </p:val>
                                        </p:tav>
                                      </p:tavLst>
                                    </p:anim>
                                    <p:anim calcmode="lin" valueType="num">
                                      <p:cBhvr>
                                        <p:cTn id="10" dur="2000" fill="hold"/>
                                        <p:tgtEl>
                                          <p:spTgt spid="1408016"/>
                                        </p:tgtEl>
                                        <p:attrNameLst>
                                          <p:attrName>ppt_w</p:attrName>
                                        </p:attrNameLst>
                                      </p:cBhvr>
                                      <p:tavLst>
                                        <p:tav tm="0">
                                          <p:val>
                                            <p:fltVal val="0"/>
                                          </p:val>
                                        </p:tav>
                                        <p:tav tm="100000">
                                          <p:val>
                                            <p:strVal val="#ppt_w"/>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grpId="0" nodeType="clickEffect">
                                  <p:stCondLst>
                                    <p:cond delay="0"/>
                                  </p:stCondLst>
                                  <p:childTnLst>
                                    <p:set>
                                      <p:cBhvr>
                                        <p:cTn id="14" dur="1" fill="hold">
                                          <p:stCondLst>
                                            <p:cond delay="0"/>
                                          </p:stCondLst>
                                        </p:cTn>
                                        <p:tgtEl>
                                          <p:spTgt spid="1408004"/>
                                        </p:tgtEl>
                                        <p:attrNameLst>
                                          <p:attrName>style.visibility</p:attrName>
                                        </p:attrNameLst>
                                      </p:cBhvr>
                                      <p:to>
                                        <p:strVal val="visible"/>
                                      </p:to>
                                    </p:set>
                                    <p:anim to="" calcmode="lin" valueType="num">
                                      <p:cBhvr>
                                        <p:cTn id="15" dur="1" fill="hold"/>
                                        <p:tgtEl>
                                          <p:spTgt spid="1408004"/>
                                        </p:tgtEl>
                                        <p:attrNameLst>
                                          <p:attrName/>
                                        </p:attrNameLst>
                                      </p:cBhvr>
                                    </p:anim>
                                  </p:childTnLst>
                                </p:cTn>
                              </p:par>
                              <p:par>
                                <p:cTn id="16" presetID="24" presetClass="entr" presetSubtype="0" fill="hold" grpId="0" nodeType="withEffect">
                                  <p:stCondLst>
                                    <p:cond delay="0"/>
                                  </p:stCondLst>
                                  <p:childTnLst>
                                    <p:set>
                                      <p:cBhvr>
                                        <p:cTn id="17" dur="1" fill="hold">
                                          <p:stCondLst>
                                            <p:cond delay="0"/>
                                          </p:stCondLst>
                                        </p:cTn>
                                        <p:tgtEl>
                                          <p:spTgt spid="1408005"/>
                                        </p:tgtEl>
                                        <p:attrNameLst>
                                          <p:attrName>style.visibility</p:attrName>
                                        </p:attrNameLst>
                                      </p:cBhvr>
                                      <p:to>
                                        <p:strVal val="visible"/>
                                      </p:to>
                                    </p:set>
                                    <p:anim to="" calcmode="lin" valueType="num">
                                      <p:cBhvr>
                                        <p:cTn id="18" dur="1" fill="hold"/>
                                        <p:tgtEl>
                                          <p:spTgt spid="1408005"/>
                                        </p:tgtEl>
                                        <p:attrNameLst>
                                          <p:attrName/>
                                        </p:attrNameLst>
                                      </p:cBhvr>
                                    </p:anim>
                                  </p:childTnLst>
                                </p:cTn>
                              </p:par>
                              <p:par>
                                <p:cTn id="19" presetID="24" presetClass="entr" presetSubtype="0" fill="hold" grpId="0" nodeType="withEffect">
                                  <p:stCondLst>
                                    <p:cond delay="0"/>
                                  </p:stCondLst>
                                  <p:childTnLst>
                                    <p:set>
                                      <p:cBhvr>
                                        <p:cTn id="20" dur="1" fill="hold">
                                          <p:stCondLst>
                                            <p:cond delay="0"/>
                                          </p:stCondLst>
                                        </p:cTn>
                                        <p:tgtEl>
                                          <p:spTgt spid="1408006"/>
                                        </p:tgtEl>
                                        <p:attrNameLst>
                                          <p:attrName>style.visibility</p:attrName>
                                        </p:attrNameLst>
                                      </p:cBhvr>
                                      <p:to>
                                        <p:strVal val="visible"/>
                                      </p:to>
                                    </p:set>
                                    <p:anim to="" calcmode="lin" valueType="num">
                                      <p:cBhvr>
                                        <p:cTn id="21" dur="1" fill="hold"/>
                                        <p:tgtEl>
                                          <p:spTgt spid="1408006"/>
                                        </p:tgtEl>
                                        <p:attrNameLst>
                                          <p:attrName/>
                                        </p:attrNameLst>
                                      </p:cBhvr>
                                    </p:anim>
                                  </p:childTnLst>
                                </p:cTn>
                              </p:par>
                              <p:par>
                                <p:cTn id="22" presetID="24" presetClass="entr" presetSubtype="0" fill="hold" grpId="0" nodeType="withEffect">
                                  <p:stCondLst>
                                    <p:cond delay="0"/>
                                  </p:stCondLst>
                                  <p:childTnLst>
                                    <p:set>
                                      <p:cBhvr>
                                        <p:cTn id="23" dur="1" fill="hold">
                                          <p:stCondLst>
                                            <p:cond delay="0"/>
                                          </p:stCondLst>
                                        </p:cTn>
                                        <p:tgtEl>
                                          <p:spTgt spid="1408007"/>
                                        </p:tgtEl>
                                        <p:attrNameLst>
                                          <p:attrName>style.visibility</p:attrName>
                                        </p:attrNameLst>
                                      </p:cBhvr>
                                      <p:to>
                                        <p:strVal val="visible"/>
                                      </p:to>
                                    </p:set>
                                    <p:anim to="" calcmode="lin" valueType="num">
                                      <p:cBhvr>
                                        <p:cTn id="24" dur="1" fill="hold"/>
                                        <p:tgtEl>
                                          <p:spTgt spid="1408007"/>
                                        </p:tgtEl>
                                        <p:attrNameLst>
                                          <p:attrName/>
                                        </p:attrNameLst>
                                      </p:cBhvr>
                                    </p:anim>
                                  </p:childTnLst>
                                </p:cTn>
                              </p:par>
                              <p:par>
                                <p:cTn id="25" presetID="24" presetClass="entr" presetSubtype="0" fill="hold" grpId="0" nodeType="withEffect">
                                  <p:stCondLst>
                                    <p:cond delay="0"/>
                                  </p:stCondLst>
                                  <p:childTnLst>
                                    <p:set>
                                      <p:cBhvr>
                                        <p:cTn id="26" dur="1" fill="hold">
                                          <p:stCondLst>
                                            <p:cond delay="0"/>
                                          </p:stCondLst>
                                        </p:cTn>
                                        <p:tgtEl>
                                          <p:spTgt spid="1408008"/>
                                        </p:tgtEl>
                                        <p:attrNameLst>
                                          <p:attrName>style.visibility</p:attrName>
                                        </p:attrNameLst>
                                      </p:cBhvr>
                                      <p:to>
                                        <p:strVal val="visible"/>
                                      </p:to>
                                    </p:set>
                                    <p:anim to="" calcmode="lin" valueType="num">
                                      <p:cBhvr>
                                        <p:cTn id="27" dur="1" fill="hold"/>
                                        <p:tgtEl>
                                          <p:spTgt spid="1408008"/>
                                        </p:tgtEl>
                                        <p:attrNameLst>
                                          <p:attrName/>
                                        </p:attrNameLst>
                                      </p:cBhvr>
                                    </p:anim>
                                  </p:childTnLst>
                                </p:cTn>
                              </p:par>
                              <p:par>
                                <p:cTn id="28" presetID="24" presetClass="entr" presetSubtype="0" fill="hold" grpId="0" nodeType="withEffect">
                                  <p:stCondLst>
                                    <p:cond delay="0"/>
                                  </p:stCondLst>
                                  <p:childTnLst>
                                    <p:set>
                                      <p:cBhvr>
                                        <p:cTn id="29" dur="1" fill="hold">
                                          <p:stCondLst>
                                            <p:cond delay="0"/>
                                          </p:stCondLst>
                                        </p:cTn>
                                        <p:tgtEl>
                                          <p:spTgt spid="1408009"/>
                                        </p:tgtEl>
                                        <p:attrNameLst>
                                          <p:attrName>style.visibility</p:attrName>
                                        </p:attrNameLst>
                                      </p:cBhvr>
                                      <p:to>
                                        <p:strVal val="visible"/>
                                      </p:to>
                                    </p:set>
                                    <p:anim to="" calcmode="lin" valueType="num">
                                      <p:cBhvr>
                                        <p:cTn id="30" dur="1" fill="hold"/>
                                        <p:tgtEl>
                                          <p:spTgt spid="1408009"/>
                                        </p:tgtEl>
                                        <p:attrNameLst>
                                          <p:attrName/>
                                        </p:attrNameLst>
                                      </p:cBhvr>
                                    </p:anim>
                                  </p:childTnLst>
                                </p:cTn>
                              </p:par>
                              <p:par>
                                <p:cTn id="31" presetID="24" presetClass="entr" presetSubtype="0" fill="hold" grpId="0" nodeType="withEffect">
                                  <p:stCondLst>
                                    <p:cond delay="0"/>
                                  </p:stCondLst>
                                  <p:childTnLst>
                                    <p:set>
                                      <p:cBhvr>
                                        <p:cTn id="32" dur="1" fill="hold">
                                          <p:stCondLst>
                                            <p:cond delay="0"/>
                                          </p:stCondLst>
                                        </p:cTn>
                                        <p:tgtEl>
                                          <p:spTgt spid="1408010"/>
                                        </p:tgtEl>
                                        <p:attrNameLst>
                                          <p:attrName>style.visibility</p:attrName>
                                        </p:attrNameLst>
                                      </p:cBhvr>
                                      <p:to>
                                        <p:strVal val="visible"/>
                                      </p:to>
                                    </p:set>
                                    <p:anim to="" calcmode="lin" valueType="num">
                                      <p:cBhvr>
                                        <p:cTn id="33" dur="1" fill="hold"/>
                                        <p:tgtEl>
                                          <p:spTgt spid="1408010"/>
                                        </p:tgtEl>
                                        <p:attrNameLst>
                                          <p:attrName/>
                                        </p:attrNameLst>
                                      </p:cBhvr>
                                    </p:anim>
                                  </p:childTnLst>
                                </p:cTn>
                              </p:par>
                              <p:par>
                                <p:cTn id="34" presetID="24" presetClass="entr" presetSubtype="0" fill="hold" grpId="0" nodeType="withEffect">
                                  <p:stCondLst>
                                    <p:cond delay="0"/>
                                  </p:stCondLst>
                                  <p:childTnLst>
                                    <p:set>
                                      <p:cBhvr>
                                        <p:cTn id="35" dur="1" fill="hold">
                                          <p:stCondLst>
                                            <p:cond delay="0"/>
                                          </p:stCondLst>
                                        </p:cTn>
                                        <p:tgtEl>
                                          <p:spTgt spid="1408011"/>
                                        </p:tgtEl>
                                        <p:attrNameLst>
                                          <p:attrName>style.visibility</p:attrName>
                                        </p:attrNameLst>
                                      </p:cBhvr>
                                      <p:to>
                                        <p:strVal val="visible"/>
                                      </p:to>
                                    </p:set>
                                    <p:anim to="" calcmode="lin" valueType="num">
                                      <p:cBhvr>
                                        <p:cTn id="36" dur="1" fill="hold"/>
                                        <p:tgtEl>
                                          <p:spTgt spid="1408011"/>
                                        </p:tgtEl>
                                        <p:attrNameLst>
                                          <p:attrName/>
                                        </p:attrNameLst>
                                      </p:cBhvr>
                                    </p:anim>
                                  </p:childTnLst>
                                </p:cTn>
                              </p:par>
                              <p:par>
                                <p:cTn id="37" presetID="24" presetClass="entr" presetSubtype="0" fill="hold" grpId="0" nodeType="withEffect">
                                  <p:stCondLst>
                                    <p:cond delay="0"/>
                                  </p:stCondLst>
                                  <p:childTnLst>
                                    <p:set>
                                      <p:cBhvr>
                                        <p:cTn id="38" dur="1" fill="hold">
                                          <p:stCondLst>
                                            <p:cond delay="0"/>
                                          </p:stCondLst>
                                        </p:cTn>
                                        <p:tgtEl>
                                          <p:spTgt spid="1408012"/>
                                        </p:tgtEl>
                                        <p:attrNameLst>
                                          <p:attrName>style.visibility</p:attrName>
                                        </p:attrNameLst>
                                      </p:cBhvr>
                                      <p:to>
                                        <p:strVal val="visible"/>
                                      </p:to>
                                    </p:set>
                                    <p:anim to="" calcmode="lin" valueType="num">
                                      <p:cBhvr>
                                        <p:cTn id="39" dur="1" fill="hold"/>
                                        <p:tgtEl>
                                          <p:spTgt spid="1408012"/>
                                        </p:tgtEl>
                                        <p:attrNameLst>
                                          <p:attrName/>
                                        </p:attrNameLst>
                                      </p:cBhvr>
                                    </p:anim>
                                  </p:childTnLst>
                                </p:cTn>
                              </p:par>
                              <p:par>
                                <p:cTn id="40" presetID="24" presetClass="entr" presetSubtype="0" fill="hold" grpId="0" nodeType="withEffect">
                                  <p:stCondLst>
                                    <p:cond delay="0"/>
                                  </p:stCondLst>
                                  <p:childTnLst>
                                    <p:set>
                                      <p:cBhvr>
                                        <p:cTn id="41" dur="1" fill="hold">
                                          <p:stCondLst>
                                            <p:cond delay="0"/>
                                          </p:stCondLst>
                                        </p:cTn>
                                        <p:tgtEl>
                                          <p:spTgt spid="1408013"/>
                                        </p:tgtEl>
                                        <p:attrNameLst>
                                          <p:attrName>style.visibility</p:attrName>
                                        </p:attrNameLst>
                                      </p:cBhvr>
                                      <p:to>
                                        <p:strVal val="visible"/>
                                      </p:to>
                                    </p:set>
                                    <p:anim to="" calcmode="lin" valueType="num">
                                      <p:cBhvr>
                                        <p:cTn id="42" dur="1" fill="hold"/>
                                        <p:tgtEl>
                                          <p:spTgt spid="1408013"/>
                                        </p:tgtEl>
                                        <p:attrNameLst>
                                          <p:attrName/>
                                        </p:attrNameLst>
                                      </p:cBhvr>
                                    </p:anim>
                                  </p:childTnLst>
                                </p:cTn>
                              </p:par>
                              <p:par>
                                <p:cTn id="43" presetID="24" presetClass="entr" presetSubtype="0" fill="hold" grpId="0" nodeType="withEffect">
                                  <p:stCondLst>
                                    <p:cond delay="0"/>
                                  </p:stCondLst>
                                  <p:childTnLst>
                                    <p:set>
                                      <p:cBhvr>
                                        <p:cTn id="44" dur="1" fill="hold">
                                          <p:stCondLst>
                                            <p:cond delay="0"/>
                                          </p:stCondLst>
                                        </p:cTn>
                                        <p:tgtEl>
                                          <p:spTgt spid="1408014"/>
                                        </p:tgtEl>
                                        <p:attrNameLst>
                                          <p:attrName>style.visibility</p:attrName>
                                        </p:attrNameLst>
                                      </p:cBhvr>
                                      <p:to>
                                        <p:strVal val="visible"/>
                                      </p:to>
                                    </p:set>
                                    <p:anim to="" calcmode="lin" valueType="num">
                                      <p:cBhvr>
                                        <p:cTn id="45" dur="1" fill="hold"/>
                                        <p:tgtEl>
                                          <p:spTgt spid="1408014"/>
                                        </p:tgtEl>
                                        <p:attrNameLst>
                                          <p:attrName/>
                                        </p:attrNameLst>
                                      </p:cBhvr>
                                    </p:anim>
                                  </p:childTnLst>
                                </p:cTn>
                              </p:par>
                              <p:par>
                                <p:cTn id="46" presetID="24" presetClass="entr" presetSubtype="0" fill="hold" grpId="0" nodeType="withEffect">
                                  <p:stCondLst>
                                    <p:cond delay="0"/>
                                  </p:stCondLst>
                                  <p:childTnLst>
                                    <p:set>
                                      <p:cBhvr>
                                        <p:cTn id="47" dur="1" fill="hold">
                                          <p:stCondLst>
                                            <p:cond delay="0"/>
                                          </p:stCondLst>
                                        </p:cTn>
                                        <p:tgtEl>
                                          <p:spTgt spid="1408015"/>
                                        </p:tgtEl>
                                        <p:attrNameLst>
                                          <p:attrName>style.visibility</p:attrName>
                                        </p:attrNameLst>
                                      </p:cBhvr>
                                      <p:to>
                                        <p:strVal val="visible"/>
                                      </p:to>
                                    </p:set>
                                    <p:anim to="" calcmode="lin" valueType="num">
                                      <p:cBhvr>
                                        <p:cTn id="48" dur="1" fill="hold"/>
                                        <p:tgtEl>
                                          <p:spTgt spid="140801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8004" grpId="0" animBg="1"/>
      <p:bldP spid="1408005" grpId="0" animBg="1"/>
      <p:bldP spid="1408006" grpId="0" animBg="1"/>
      <p:bldP spid="1408007" grpId="0" animBg="1"/>
      <p:bldP spid="1408008" grpId="0" animBg="1"/>
      <p:bldP spid="1408009" grpId="0" animBg="1"/>
      <p:bldP spid="1408010" grpId="0"/>
      <p:bldP spid="1408011" grpId="0"/>
      <p:bldP spid="1408012" grpId="0" animBg="1"/>
      <p:bldP spid="1408013" grpId="0" animBg="1"/>
      <p:bldP spid="1408014" grpId="0" animBg="1"/>
      <p:bldP spid="1408015" grpId="0" animBg="1"/>
      <p:bldP spid="14080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cs typeface="B Titr" panose="00000700000000000000" pitchFamily="2" charset="-78"/>
              </a:rPr>
              <a:t>سنجش یادگیری با آزمون یادداری</a:t>
            </a:r>
            <a:r>
              <a:rPr lang="en-US" dirty="0" smtClean="0">
                <a:cs typeface="B Titr" panose="00000700000000000000" pitchFamily="2" charset="-78"/>
              </a:rPr>
              <a:t>RT</a:t>
            </a:r>
            <a:endParaRPr lang="en-US" dirty="0">
              <a:cs typeface="B Titr" panose="00000700000000000000" pitchFamily="2" charset="-78"/>
            </a:endParaRPr>
          </a:p>
        </p:txBody>
      </p:sp>
      <p:sp>
        <p:nvSpPr>
          <p:cNvPr id="3" name="Content Placeholder 2"/>
          <p:cNvSpPr>
            <a:spLocks noGrp="1"/>
          </p:cNvSpPr>
          <p:nvPr>
            <p:ph idx="1"/>
          </p:nvPr>
        </p:nvSpPr>
        <p:spPr/>
        <p:txBody>
          <a:bodyPr>
            <a:normAutofit/>
          </a:bodyPr>
          <a:lstStyle/>
          <a:p>
            <a:pPr algn="r" rtl="1">
              <a:lnSpc>
                <a:spcPct val="150000"/>
              </a:lnSpc>
            </a:pPr>
            <a:r>
              <a:rPr lang="fa-IR" sz="2000" dirty="0" smtClean="0">
                <a:cs typeface="B Nazanin" panose="00000400000000000000" pitchFamily="2" charset="-78"/>
              </a:rPr>
              <a:t>آزمودنی ها را وادار کنیم تا مهارت مورد نظر را پس از مدتی بی تمرینی اجرا کنند.</a:t>
            </a:r>
          </a:p>
          <a:p>
            <a:pPr marL="0" indent="0" algn="r" rtl="1">
              <a:lnSpc>
                <a:spcPct val="150000"/>
              </a:lnSpc>
              <a:buNone/>
            </a:pPr>
            <a:r>
              <a:rPr lang="fa-IR" sz="2000" dirty="0" smtClean="0">
                <a:cs typeface="B Nazanin" panose="00000400000000000000" pitchFamily="2" charset="-78"/>
              </a:rPr>
              <a:t>پدیده ای که در آزمون یادداری سنجیده می شود، تفاوت سطح بین اجرای فرد در روز اول تمرین با اجرای وی در آزمون یادداری است. اگر تغییر معنی داری بین این دو مرحله یافت شد، می توان مطمئن بود که یادگیری رخ داده است.</a:t>
            </a:r>
            <a:endParaRPr lang="en-US" sz="20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7</a:t>
            </a:fld>
            <a:endParaRPr lang="en-US" dirty="0"/>
          </a:p>
        </p:txBody>
      </p:sp>
    </p:spTree>
    <p:extLst>
      <p:ext uri="{BB962C8B-B14F-4D97-AF65-F5344CB8AC3E}">
        <p14:creationId xmlns:p14="http://schemas.microsoft.com/office/powerpoint/2010/main" val="11716684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cs typeface="B Titr" panose="00000700000000000000" pitchFamily="2" charset="-78"/>
              </a:rPr>
              <a:t>سنجش یادگیری با آزمون انتقال</a:t>
            </a:r>
            <a:r>
              <a:rPr lang="en-US" dirty="0" smtClean="0">
                <a:cs typeface="B Titr" panose="00000700000000000000" pitchFamily="2" charset="-78"/>
              </a:rPr>
              <a:t>TT</a:t>
            </a:r>
            <a:endParaRPr lang="en-US" dirty="0">
              <a:cs typeface="B Titr" panose="00000700000000000000" pitchFamily="2" charset="-78"/>
            </a:endParaRPr>
          </a:p>
        </p:txBody>
      </p:sp>
      <p:sp>
        <p:nvSpPr>
          <p:cNvPr id="3" name="Content Placeholder 2"/>
          <p:cNvSpPr>
            <a:spLocks noGrp="1"/>
          </p:cNvSpPr>
          <p:nvPr>
            <p:ph idx="1"/>
          </p:nvPr>
        </p:nvSpPr>
        <p:spPr/>
        <p:txBody>
          <a:bodyPr>
            <a:normAutofit/>
          </a:bodyPr>
          <a:lstStyle/>
          <a:p>
            <a:pPr algn="r" rtl="1"/>
            <a:r>
              <a:rPr lang="fa-IR" sz="2000" b="1" i="1" dirty="0" smtClean="0">
                <a:cs typeface="B Nazanin" panose="00000400000000000000" pitchFamily="2" charset="-78"/>
              </a:rPr>
              <a:t>1- زمینه جدید برای اجرای مهارت</a:t>
            </a:r>
          </a:p>
          <a:p>
            <a:pPr algn="r" rtl="1"/>
            <a:r>
              <a:rPr lang="fa-IR" sz="2000" dirty="0" smtClean="0">
                <a:cs typeface="B Nazanin" panose="00000400000000000000" pitchFamily="2" charset="-78"/>
              </a:rPr>
              <a:t>استفاده از انواع تغییرات زمینه ای مثل تغییر محیط فیزیکی</a:t>
            </a:r>
          </a:p>
          <a:p>
            <a:pPr algn="r" rtl="1"/>
            <a:r>
              <a:rPr lang="fa-IR" sz="2000" b="1" dirty="0" smtClean="0">
                <a:cs typeface="B Nazanin" panose="00000400000000000000" pitchFamily="2" charset="-78"/>
              </a:rPr>
              <a:t>2-تغییر در مهارت</a:t>
            </a:r>
          </a:p>
          <a:p>
            <a:pPr algn="r" rtl="1"/>
            <a:r>
              <a:rPr lang="fa-IR" sz="2000" dirty="0" smtClean="0">
                <a:cs typeface="B Nazanin" panose="00000400000000000000" pitchFamily="2" charset="-78"/>
              </a:rPr>
              <a:t>اجرای جدیدی از مهارت مثلا حرکت سیبل در پرتاب دارت</a:t>
            </a:r>
            <a:endParaRPr lang="en-US" sz="20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8</a:t>
            </a:fld>
            <a:endParaRPr lang="en-US" dirty="0"/>
          </a:p>
        </p:txBody>
      </p:sp>
    </p:spTree>
    <p:extLst>
      <p:ext uri="{BB962C8B-B14F-4D97-AF65-F5344CB8AC3E}">
        <p14:creationId xmlns:p14="http://schemas.microsoft.com/office/powerpoint/2010/main" val="8488672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p:cNvSpPr>
            <a:spLocks noGrp="1"/>
          </p:cNvSpPr>
          <p:nvPr>
            <p:ph type="sldNum" sz="quarter" idx="12"/>
          </p:nvPr>
        </p:nvSpPr>
        <p:spPr/>
        <p:txBody>
          <a:bodyPr/>
          <a:lstStyle/>
          <a:p>
            <a:fld id="{D57F1E4F-1CFF-5643-939E-217C01CDF565}" type="slidenum">
              <a:rPr lang="en-US" smtClean="0"/>
              <a:pPr/>
              <a:t>9</a:t>
            </a:fld>
            <a:endParaRPr lang="en-US" dirty="0"/>
          </a:p>
        </p:txBody>
      </p:sp>
    </p:spTree>
    <p:extLst>
      <p:ext uri="{BB962C8B-B14F-4D97-AF65-F5344CB8AC3E}">
        <p14:creationId xmlns:p14="http://schemas.microsoft.com/office/powerpoint/2010/main" val="2198790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عوامل موثر بر اجرا</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91962527"/>
              </p:ext>
            </p:extLst>
          </p:nvPr>
        </p:nvGraphicFramePr>
        <p:xfrm>
          <a:off x="2589213" y="2133600"/>
          <a:ext cx="8915400" cy="3778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p:cNvSpPr>
            <a:spLocks noGrp="1"/>
          </p:cNvSpPr>
          <p:nvPr>
            <p:ph type="sldNum" sz="quarter" idx="12"/>
          </p:nvPr>
        </p:nvSpPr>
        <p:spPr/>
        <p:txBody>
          <a:bodyPr/>
          <a:lstStyle/>
          <a:p>
            <a:fld id="{D57F1E4F-1CFF-5643-939E-217C01CDF565}" type="slidenum">
              <a:rPr lang="en-US" smtClean="0"/>
              <a:pPr/>
              <a:t>10</a:t>
            </a:fld>
            <a:endParaRPr lang="en-US" dirty="0"/>
          </a:p>
        </p:txBody>
      </p:sp>
    </p:spTree>
    <p:extLst>
      <p:ext uri="{BB962C8B-B14F-4D97-AF65-F5344CB8AC3E}">
        <p14:creationId xmlns:p14="http://schemas.microsoft.com/office/powerpoint/2010/main" val="24143290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456246681"/>
              </p:ext>
            </p:extLst>
          </p:nvPr>
        </p:nvGraphicFramePr>
        <p:xfrm>
          <a:off x="2741818" y="785794"/>
          <a:ext cx="7068958" cy="54626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Subtitle 9"/>
          <p:cNvSpPr>
            <a:spLocks noGrp="1"/>
          </p:cNvSpPr>
          <p:nvPr>
            <p:ph type="subTitle" idx="1"/>
          </p:nvPr>
        </p:nvSpPr>
        <p:spPr>
          <a:xfrm rot="17747050">
            <a:off x="1147441" y="3712976"/>
            <a:ext cx="6858000" cy="762000"/>
          </a:xfrm>
        </p:spPr>
        <p:txBody>
          <a:bodyPr vert="horz">
            <a:normAutofit/>
          </a:bodyPr>
          <a:lstStyle/>
          <a:p>
            <a:pPr algn="ctr"/>
            <a:r>
              <a:rPr lang="fa-IR" sz="4000" dirty="0" smtClean="0">
                <a:solidFill>
                  <a:schemeClr val="tx1"/>
                </a:solidFill>
                <a:cs typeface="B Titr" pitchFamily="2" charset="-78"/>
              </a:rPr>
              <a:t>محیط</a:t>
            </a:r>
            <a:endParaRPr lang="en-US" sz="4000" dirty="0">
              <a:solidFill>
                <a:schemeClr val="tx1"/>
              </a:solidFill>
              <a:cs typeface="B Titr" pitchFamily="2" charset="-78"/>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11</a:t>
            </a:fld>
            <a:endParaRPr lang="en-US"/>
          </a:p>
        </p:txBody>
      </p:sp>
    </p:spTree>
    <p:extLst>
      <p:ext uri="{BB962C8B-B14F-4D97-AF65-F5344CB8AC3E}">
        <p14:creationId xmlns:p14="http://schemas.microsoft.com/office/powerpoint/2010/main" val="36303791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منابع</a:t>
            </a:r>
            <a:endParaRPr lang="en-US" dirty="0"/>
          </a:p>
        </p:txBody>
      </p:sp>
      <p:sp>
        <p:nvSpPr>
          <p:cNvPr id="3" name="Content Placeholder 2"/>
          <p:cNvSpPr>
            <a:spLocks noGrp="1"/>
          </p:cNvSpPr>
          <p:nvPr>
            <p:ph idx="1"/>
          </p:nvPr>
        </p:nvSpPr>
        <p:spPr/>
        <p:txBody>
          <a:bodyPr/>
          <a:lstStyle/>
          <a:p>
            <a:pPr algn="r" rtl="1"/>
            <a:r>
              <a:rPr lang="fa-IR" smtClean="0"/>
              <a:t>1-مگیل، ریچارد.ادگیری حرکتی مفاهیم و کاربرد، ترجمه ی: محمدکاظم واعظ موسوی، معصومه شجاعی.</a:t>
            </a:r>
          </a:p>
          <a:p>
            <a:pPr algn="r" rtl="1"/>
            <a:endParaRPr lang="en-US"/>
          </a:p>
        </p:txBody>
      </p:sp>
      <p:sp>
        <p:nvSpPr>
          <p:cNvPr id="4" name="Slide Number Placeholder 3"/>
          <p:cNvSpPr>
            <a:spLocks noGrp="1"/>
          </p:cNvSpPr>
          <p:nvPr>
            <p:ph type="sldNum" sz="quarter" idx="12"/>
          </p:nvPr>
        </p:nvSpPr>
        <p:spPr/>
        <p:txBody>
          <a:bodyPr/>
          <a:lstStyle/>
          <a:p>
            <a:fld id="{D57F1E4F-1CFF-5643-939E-217C01CDF565}" type="slidenum">
              <a:rPr lang="en-US" smtClean="0"/>
              <a:pPr/>
              <a:t>12</a:t>
            </a:fld>
            <a:endParaRPr lang="en-US" dirty="0"/>
          </a:p>
        </p:txBody>
      </p:sp>
    </p:spTree>
    <p:extLst>
      <p:ext uri="{BB962C8B-B14F-4D97-AF65-F5344CB8AC3E}">
        <p14:creationId xmlns:p14="http://schemas.microsoft.com/office/powerpoint/2010/main" val="3579283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موفق باشید</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13</a:t>
            </a:fld>
            <a:endParaRPr lang="en-US" dirty="0"/>
          </a:p>
        </p:txBody>
      </p:sp>
    </p:spTree>
    <p:extLst>
      <p:ext uri="{BB962C8B-B14F-4D97-AF65-F5344CB8AC3E}">
        <p14:creationId xmlns:p14="http://schemas.microsoft.com/office/powerpoint/2010/main" val="2209172218"/>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54F6613E-5ED7-40ED-90A8-F639BE712C0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206</TotalTime>
  <Words>401</Words>
  <Application>Microsoft Office PowerPoint</Application>
  <PresentationFormat>Custom</PresentationFormat>
  <Paragraphs>68</Paragraphs>
  <Slides>13</Slides>
  <Notes>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Wisp</vt:lpstr>
      <vt:lpstr>به نام خدا    یادگیری حرکتی</vt:lpstr>
      <vt:lpstr>تمایز اجرا و یادگیری</vt:lpstr>
      <vt:lpstr>ویژگی های عمومی اجرا هنگام یادگیری</vt:lpstr>
      <vt:lpstr>سنجش یادگیری </vt:lpstr>
      <vt:lpstr>منحنی اجرا</vt:lpstr>
      <vt:lpstr>PowerPoint Presentation</vt:lpstr>
      <vt:lpstr>سنجش یادگیری با آزمون یادداریRT</vt:lpstr>
      <vt:lpstr>سنجش یادگیری با آزمون انتقالTT</vt:lpstr>
      <vt:lpstr>PowerPoint Presentation</vt:lpstr>
      <vt:lpstr>عوامل موثر بر اجرا</vt:lpstr>
      <vt:lpstr>PowerPoint Presentation</vt:lpstr>
      <vt:lpstr>منابع</vt:lpstr>
      <vt:lpstr>موفق باشید</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تمایز اجرا و یادگیری</dc:title>
  <dc:creator>Windows User</dc:creator>
  <cp:lastModifiedBy>Windows User</cp:lastModifiedBy>
  <cp:revision>20</cp:revision>
  <dcterms:created xsi:type="dcterms:W3CDTF">2018-12-22T15:33:33Z</dcterms:created>
  <dcterms:modified xsi:type="dcterms:W3CDTF">2020-06-07T08:02:01Z</dcterms:modified>
</cp:coreProperties>
</file>