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70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4" r:id="rId11"/>
    <p:sldId id="268" r:id="rId12"/>
    <p:sldId id="269" r:id="rId13"/>
    <p:sldId id="267" r:id="rId14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69" d="100"/>
          <a:sy n="69" d="100"/>
        </p:scale>
        <p:origin x="95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عنوان اسلاید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عنوان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9" name="زیر نویس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a-IR" smtClean="0"/>
              <a:t>برای ویرایش سبک زیرعنوان اسلاید اصلی، کلیک نمایید</a:t>
            </a:r>
            <a:endParaRPr kumimoji="0" lang="en-US"/>
          </a:p>
        </p:txBody>
      </p:sp>
      <p:sp>
        <p:nvSpPr>
          <p:cNvPr id="28" name="نگهدارنده مکان تاریخ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47AE8DA-7B73-41FB-8084-9E1D1E9DBA3B}" type="datetimeFigureOut">
              <a:rPr lang="fa-IR" smtClean="0"/>
              <a:t>02/02/1445</a:t>
            </a:fld>
            <a:endParaRPr lang="fa-IR"/>
          </a:p>
        </p:txBody>
      </p:sp>
      <p:sp>
        <p:nvSpPr>
          <p:cNvPr id="17" name="نگهدارنده مکان پانویس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10" name="Rectangle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Rectangle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متصل کننده مستقیم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متصل کننده مستقیم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متصل کننده مستقیم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متصل کننده مستقیم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متصل کننده مستقیم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متصل کننده مستقیم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Rectangle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a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a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a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نگهدارنده مکان شماره اسلاید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6BD8ADA-2A89-4ED1-8C84-AE1621E75387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 محتو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8" name="نگهدارنده مکان محتوا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7" name="نگهدارنده مکان تاریخ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47AE8DA-7B73-41FB-8084-9E1D1E9DBA3B}" type="datetimeFigureOut">
              <a:rPr lang="fa-IR" smtClean="0"/>
              <a:t>02/02/1445</a:t>
            </a:fld>
            <a:endParaRPr lang="fa-IR"/>
          </a:p>
        </p:txBody>
      </p:sp>
      <p:sp>
        <p:nvSpPr>
          <p:cNvPr id="9" name="نگهدارنده مکان شماره اسلاید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BD8ADA-2A89-4ED1-8C84-AE1621E75387}" type="slidenum">
              <a:rPr lang="fa-IR" smtClean="0"/>
              <a:t>‹#›</a:t>
            </a:fld>
            <a:endParaRPr lang="fa-IR"/>
          </a:p>
        </p:txBody>
      </p:sp>
      <p:sp>
        <p:nvSpPr>
          <p:cNvPr id="10" name="نگهدارنده مکان پانویس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سربرگ بخ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47AE8DA-7B73-41FB-8084-9E1D1E9DBA3B}" type="datetimeFigureOut">
              <a:rPr lang="fa-IR" smtClean="0"/>
              <a:t>02/02/1445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fa-IR"/>
          </a:p>
        </p:txBody>
      </p:sp>
      <p:sp>
        <p:nvSpPr>
          <p:cNvPr id="9" name="Rectangle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متصل کننده مستقیم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متصل کننده مستقیم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متصل کننده مستقیم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متصل کننده مستقیم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متصل کننده مستقیم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Rectangle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a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a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a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a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a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متصل کننده مستقیم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6BD8ADA-2A89-4ED1-8C84-AE1621E75387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دو محتو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5" name="نگهدارنده مکان تاری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E8DA-7B73-41FB-8084-9E1D1E9DBA3B}" type="datetimeFigureOut">
              <a:rPr lang="fa-IR" smtClean="0"/>
              <a:t>02/02/1445</a:t>
            </a:fld>
            <a:endParaRPr lang="fa-IR"/>
          </a:p>
        </p:txBody>
      </p:sp>
      <p:sp>
        <p:nvSpPr>
          <p:cNvPr id="6" name="نگهدارنده مکان پانویس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D8ADA-2A89-4ED1-8C84-AE1621E75387}" type="slidenum">
              <a:rPr lang="fa-IR" smtClean="0"/>
              <a:t>‹#›</a:t>
            </a:fld>
            <a:endParaRPr lang="fa-IR"/>
          </a:p>
        </p:txBody>
      </p:sp>
      <p:sp>
        <p:nvSpPr>
          <p:cNvPr id="9" name="نگهدارنده مکان محتوا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11" name="نگهدارنده مکان محتوا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یس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7" name="نگهدارنده مکان تاری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E8DA-7B73-41FB-8084-9E1D1E9DBA3B}" type="datetimeFigureOut">
              <a:rPr lang="fa-IR" smtClean="0"/>
              <a:t>02/02/1445</a:t>
            </a:fld>
            <a:endParaRPr lang="fa-IR"/>
          </a:p>
        </p:txBody>
      </p:sp>
      <p:sp>
        <p:nvSpPr>
          <p:cNvPr id="8" name="نگهدارنده مکان پانویس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نگهدارنده مکان شماره اسلاید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D8ADA-2A89-4ED1-8C84-AE1621E75387}" type="slidenum">
              <a:rPr lang="fa-IR" smtClean="0"/>
              <a:t>‹#›</a:t>
            </a:fld>
            <a:endParaRPr lang="fa-IR"/>
          </a:p>
        </p:txBody>
      </p:sp>
      <p:sp>
        <p:nvSpPr>
          <p:cNvPr id="11" name="نگهدارنده مکان محتوا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13" name="نگهدارنده مکان محتوا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12" name="نگهدارنده مکان متن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  <p:sp>
        <p:nvSpPr>
          <p:cNvPr id="14" name="نگهدارنده مکان متن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تنه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6" name="نگهدارنده مکان تاریخ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47AE8DA-7B73-41FB-8084-9E1D1E9DBA3B}" type="datetimeFigureOut">
              <a:rPr lang="fa-IR" smtClean="0"/>
              <a:t>02/02/1445</a:t>
            </a:fld>
            <a:endParaRPr lang="fa-IR"/>
          </a:p>
        </p:txBody>
      </p:sp>
      <p:sp>
        <p:nvSpPr>
          <p:cNvPr id="7" name="نگهدارنده مکان شماره اسلاید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BD8ADA-2A89-4ED1-8C84-AE1621E75387}" type="slidenum">
              <a:rPr lang="fa-IR" smtClean="0"/>
              <a:t>‹#›</a:t>
            </a:fld>
            <a:endParaRPr lang="fa-IR"/>
          </a:p>
        </p:txBody>
      </p:sp>
      <p:sp>
        <p:nvSpPr>
          <p:cNvPr id="8" name="نگهدارنده مکان پانویس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خال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نگهدارنده مکان تاری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E8DA-7B73-41FB-8084-9E1D1E9DBA3B}" type="datetimeFigureOut">
              <a:rPr lang="fa-IR" smtClean="0"/>
              <a:t>02/02/1445</a:t>
            </a:fld>
            <a:endParaRPr lang="fa-IR"/>
          </a:p>
        </p:txBody>
      </p:sp>
      <p:sp>
        <p:nvSpPr>
          <p:cNvPr id="3" name="نگهدارنده مکان پانویس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نگهدارنده مکان شماره اسلاید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D8ADA-2A89-4ED1-8C84-AE1621E75387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محتوا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متصل کننده مستقیم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تن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  <p:sp>
        <p:nvSpPr>
          <p:cNvPr id="8" name="متصل کننده مستقیم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متصل کننده مستقیم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متصل کننده مستقیم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Rectangle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متصل کننده مستقیم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نگهدارنده مکان محتوا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21" name="نگهدارنده مکان تاریخ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47AE8DA-7B73-41FB-8084-9E1D1E9DBA3B}" type="datetimeFigureOut">
              <a:rPr lang="fa-IR" smtClean="0"/>
              <a:t>02/02/1445</a:t>
            </a:fld>
            <a:endParaRPr lang="fa-IR"/>
          </a:p>
        </p:txBody>
      </p:sp>
      <p:sp>
        <p:nvSpPr>
          <p:cNvPr id="22" name="نگهدارنده مکان شماره اسلاید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6BD8ADA-2A89-4ED1-8C84-AE1621E75387}" type="slidenum">
              <a:rPr lang="fa-IR" smtClean="0"/>
              <a:t>‹#›</a:t>
            </a:fld>
            <a:endParaRPr lang="fa-IR"/>
          </a:p>
        </p:txBody>
      </p:sp>
      <p:sp>
        <p:nvSpPr>
          <p:cNvPr id="23" name="نگهدارنده مکان پانویس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تصویر با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متصل کننده مستقیم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تصویر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fa-IR" smtClean="0"/>
              <a:t>برای اضافه کردن تصویر نماد را کلیک نمایید</a:t>
            </a:r>
            <a:endParaRPr kumimoji="0" lang="en-US" dirty="0"/>
          </a:p>
        </p:txBody>
      </p:sp>
      <p:sp>
        <p:nvSpPr>
          <p:cNvPr id="4" name="نگهدارنده مکان متن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</p:txBody>
      </p:sp>
      <p:sp>
        <p:nvSpPr>
          <p:cNvPr id="10" name="متصل کننده مستقیم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متصل کننده مستقیم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متصل کننده مستقیم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متصل کننده مستقیم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نگهدارنده مکان تاریخ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47AE8DA-7B73-41FB-8084-9E1D1E9DBA3B}" type="datetimeFigureOut">
              <a:rPr lang="fa-IR" smtClean="0"/>
              <a:t>02/02/1445</a:t>
            </a:fld>
            <a:endParaRPr lang="fa-IR"/>
          </a:p>
        </p:txBody>
      </p:sp>
      <p:sp>
        <p:nvSpPr>
          <p:cNvPr id="18" name="نگهدارنده مکان شماره اسلاید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6BD8ADA-2A89-4ED1-8C84-AE1621E75387}" type="slidenum">
              <a:rPr lang="fa-IR" smtClean="0"/>
              <a:t>‹#›</a:t>
            </a:fld>
            <a:endParaRPr lang="fa-IR"/>
          </a:p>
        </p:txBody>
      </p:sp>
      <p:sp>
        <p:nvSpPr>
          <p:cNvPr id="21" name="نگهدارنده مکان پانویس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fa-I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 متن عمود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تن عمودی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E8DA-7B73-41FB-8084-9E1D1E9DBA3B}" type="datetimeFigureOut">
              <a:rPr lang="fa-IR" smtClean="0"/>
              <a:t>02/02/1445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D8ADA-2A89-4ED1-8C84-AE1621E75387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عمودی و مت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ی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3" name="نگهدارنده مکان متن عمودی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lang="fa-IR" smtClean="0"/>
              <a:t>سطح دوم</a:t>
            </a:r>
          </a:p>
          <a:p>
            <a:pPr lvl="2" eaLnBrk="1" latinLnBrk="0" hangingPunct="1"/>
            <a:r>
              <a:rPr lang="fa-IR" smtClean="0"/>
              <a:t>سطح سوم</a:t>
            </a:r>
          </a:p>
          <a:p>
            <a:pPr lvl="3" eaLnBrk="1" latinLnBrk="0" hangingPunct="1"/>
            <a:r>
              <a:rPr lang="fa-IR" smtClean="0"/>
              <a:t>سطح چهارم</a:t>
            </a:r>
          </a:p>
          <a:p>
            <a:pPr lvl="4" eaLnBrk="1" latinLnBrk="0" hangingPunct="1"/>
            <a:r>
              <a:rPr lang="fa-IR" smtClean="0"/>
              <a:t>سطح پنجم</a:t>
            </a:r>
            <a:endParaRPr kumimoji="0" lang="en-US"/>
          </a:p>
        </p:txBody>
      </p:sp>
      <p:sp>
        <p:nvSpPr>
          <p:cNvPr id="4" name="نگهدارنده مکان تاری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AE8DA-7B73-41FB-8084-9E1D1E9DBA3B}" type="datetimeFigureOut">
              <a:rPr lang="fa-IR" smtClean="0"/>
              <a:t>02/02/1445</a:t>
            </a:fld>
            <a:endParaRPr lang="fa-IR"/>
          </a:p>
        </p:txBody>
      </p:sp>
      <p:sp>
        <p:nvSpPr>
          <p:cNvPr id="5" name="نگهدارنده مکان پانویس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نگهدارنده مکان شماره اسلاید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BD8ADA-2A89-4ED1-8C84-AE1621E75387}" type="slidenum">
              <a:rPr lang="fa-IR" smtClean="0"/>
              <a:t>‹#›</a:t>
            </a:fld>
            <a:endParaRPr lang="fa-I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متصل کننده مستقیم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نگهدارنده مکان عنوان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fa-IR" smtClean="0"/>
              <a:t>برای ویرایش سبک عنوان اسلاید اصلی، کلیک نمایید</a:t>
            </a:r>
            <a:endParaRPr kumimoji="0" lang="en-US"/>
          </a:p>
        </p:txBody>
      </p:sp>
      <p:sp>
        <p:nvSpPr>
          <p:cNvPr id="13" name="نگهدارنده مکان متن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a-IR" smtClean="0"/>
              <a:t>برای ویرایش سبک متن اسلاید اصلی، کلیک نمایید</a:t>
            </a:r>
          </a:p>
          <a:p>
            <a:pPr lvl="1" eaLnBrk="1" latinLnBrk="0" hangingPunct="1"/>
            <a:r>
              <a:rPr kumimoji="0" lang="fa-IR" smtClean="0"/>
              <a:t>سطح دوم</a:t>
            </a:r>
          </a:p>
          <a:p>
            <a:pPr lvl="2" eaLnBrk="1" latinLnBrk="0" hangingPunct="1"/>
            <a:r>
              <a:rPr kumimoji="0" lang="fa-IR" smtClean="0"/>
              <a:t>سطح سوم</a:t>
            </a:r>
          </a:p>
          <a:p>
            <a:pPr lvl="3" eaLnBrk="1" latinLnBrk="0" hangingPunct="1"/>
            <a:r>
              <a:rPr kumimoji="0" lang="fa-IR" smtClean="0"/>
              <a:t>سطح چهارم</a:t>
            </a:r>
          </a:p>
          <a:p>
            <a:pPr lvl="4" eaLnBrk="1" latinLnBrk="0" hangingPunct="1"/>
            <a:r>
              <a:rPr kumimoji="0" lang="fa-IR" smtClean="0"/>
              <a:t>سطح پنجم</a:t>
            </a:r>
            <a:endParaRPr kumimoji="0" lang="en-US"/>
          </a:p>
        </p:txBody>
      </p:sp>
      <p:sp>
        <p:nvSpPr>
          <p:cNvPr id="14" name="نگهدارنده مکان تاریخ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47AE8DA-7B73-41FB-8084-9E1D1E9DBA3B}" type="datetimeFigureOut">
              <a:rPr lang="fa-IR" smtClean="0"/>
              <a:t>02/02/1445</a:t>
            </a:fld>
            <a:endParaRPr lang="fa-IR"/>
          </a:p>
        </p:txBody>
      </p:sp>
      <p:sp>
        <p:nvSpPr>
          <p:cNvPr id="3" name="نگهدارنده مکان پانویس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fa-IR"/>
          </a:p>
        </p:txBody>
      </p:sp>
      <p:sp>
        <p:nvSpPr>
          <p:cNvPr id="7" name="متصل کننده مستقیم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متصل کننده مستقیم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ectangle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متصل کننده مستقیم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نگهدارنده مکان شماره اسلاید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6BD8ADA-2A89-4ED1-8C84-AE1621E75387}" type="slidenum">
              <a:rPr lang="fa-IR" smtClean="0"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xStyles>
    <p:titleStyle>
      <a:lvl1pPr algn="l" rtl="1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r" rtl="1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r" rtl="1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r" rtl="1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r" rtl="1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r" rtl="1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r" rtl="1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r" rtl="1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2123728" y="1700808"/>
            <a:ext cx="6172200" cy="1894362"/>
          </a:xfrm>
        </p:spPr>
        <p:txBody>
          <a:bodyPr>
            <a:normAutofit/>
          </a:bodyPr>
          <a:lstStyle/>
          <a:p>
            <a:pPr algn="ctr"/>
            <a:r>
              <a:rPr lang="fa-IR" sz="6000" dirty="0" smtClean="0"/>
              <a:t>وهابیت و تجسیم</a:t>
            </a:r>
            <a:endParaRPr lang="fa-IR" sz="6000" dirty="0"/>
          </a:p>
        </p:txBody>
      </p:sp>
    </p:spTree>
    <p:extLst>
      <p:ext uri="{BB962C8B-B14F-4D97-AF65-F5344CB8AC3E}">
        <p14:creationId xmlns:p14="http://schemas.microsoft.com/office/powerpoint/2010/main" val="386608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smtClean="0"/>
              <a:t>حقیقت و مجاز</a:t>
            </a: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fa-IR" sz="3200" dirty="0" smtClean="0"/>
              <a:t>مسلمین بر این عقیده هستند که حقیقت و مجاز در قرآن و روایات بسیار بکار رفته است و یکی از جلوه ها و زیبایی های قرآن کریم و روایات است.</a:t>
            </a:r>
          </a:p>
          <a:p>
            <a:endParaRPr lang="fa-IR" sz="3200" dirty="0" smtClean="0"/>
          </a:p>
          <a:p>
            <a:endParaRPr lang="fa-IR" sz="3200" dirty="0"/>
          </a:p>
          <a:p>
            <a:r>
              <a:rPr lang="fa-IR" sz="3200" dirty="0" smtClean="0"/>
              <a:t>وهابیت مجاز را منکر شده اند و می گویند تمام الفاظ بکار رفته در کتاب و سنت حقیقت هستند.</a:t>
            </a:r>
            <a:endParaRPr lang="fa-IR" sz="3200" dirty="0"/>
          </a:p>
        </p:txBody>
      </p:sp>
    </p:spTree>
    <p:extLst>
      <p:ext uri="{BB962C8B-B14F-4D97-AF65-F5344CB8AC3E}">
        <p14:creationId xmlns:p14="http://schemas.microsoft.com/office/powerpoint/2010/main" val="1008453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smtClean="0"/>
              <a:t>اقوال </a:t>
            </a:r>
            <a:r>
              <a:rPr lang="fa-IR" dirty="0" err="1" smtClean="0"/>
              <a:t>وهابیان</a:t>
            </a:r>
            <a:r>
              <a:rPr lang="fa-IR" dirty="0" smtClean="0"/>
              <a:t> در مجاز</a:t>
            </a: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>
          <a:xfrm>
            <a:off x="467544" y="1556792"/>
            <a:ext cx="7467600" cy="4873752"/>
          </a:xfrm>
        </p:spPr>
        <p:txBody>
          <a:bodyPr>
            <a:normAutofit fontScale="92500" lnSpcReduction="10000"/>
          </a:bodyPr>
          <a:lstStyle/>
          <a:p>
            <a:r>
              <a:rPr lang="fa-IR" sz="4000" b="1" dirty="0" smtClean="0"/>
              <a:t>ابن تیمیه:</a:t>
            </a:r>
          </a:p>
          <a:p>
            <a:pPr marL="0" indent="0">
              <a:buNone/>
            </a:pPr>
            <a:r>
              <a:rPr lang="fa-IR" dirty="0" err="1" smtClean="0"/>
              <a:t>فَمَنْ</a:t>
            </a:r>
            <a:r>
              <a:rPr lang="fa-IR" dirty="0" smtClean="0"/>
              <a:t> </a:t>
            </a:r>
            <a:r>
              <a:rPr lang="fa-IR" dirty="0" err="1" smtClean="0"/>
              <a:t>اعْتَقَدَ</a:t>
            </a:r>
            <a:r>
              <a:rPr lang="fa-IR" dirty="0" smtClean="0"/>
              <a:t> </a:t>
            </a:r>
            <a:r>
              <a:rPr lang="fa-IR" dirty="0" err="1" smtClean="0"/>
              <a:t>أَنَّ</a:t>
            </a:r>
            <a:r>
              <a:rPr lang="fa-IR" dirty="0" smtClean="0"/>
              <a:t> </a:t>
            </a:r>
            <a:r>
              <a:rPr lang="fa-IR" dirty="0" err="1" smtClean="0"/>
              <a:t>الْمُجْتَهِدِينَ</a:t>
            </a:r>
            <a:r>
              <a:rPr lang="fa-IR" dirty="0" smtClean="0"/>
              <a:t> </a:t>
            </a:r>
            <a:r>
              <a:rPr lang="fa-IR" dirty="0" err="1" smtClean="0"/>
              <a:t>الْمَشْهُورِينَ</a:t>
            </a:r>
            <a:r>
              <a:rPr lang="fa-IR" dirty="0" smtClean="0"/>
              <a:t> </a:t>
            </a:r>
            <a:r>
              <a:rPr lang="fa-IR" dirty="0" err="1" smtClean="0"/>
              <a:t>وَغَيْرَهُمْ</a:t>
            </a:r>
            <a:r>
              <a:rPr lang="fa-IR" dirty="0" smtClean="0"/>
              <a:t> </a:t>
            </a:r>
            <a:r>
              <a:rPr lang="fa-IR" dirty="0" err="1" smtClean="0"/>
              <a:t>مِنْ</a:t>
            </a:r>
            <a:r>
              <a:rPr lang="fa-IR" dirty="0" smtClean="0"/>
              <a:t> </a:t>
            </a:r>
            <a:r>
              <a:rPr lang="fa-IR" dirty="0" err="1" smtClean="0"/>
              <a:t>أَئِمَّةِ</a:t>
            </a:r>
            <a:r>
              <a:rPr lang="fa-IR" dirty="0" smtClean="0"/>
              <a:t> </a:t>
            </a:r>
            <a:r>
              <a:rPr lang="fa-IR" dirty="0" err="1" smtClean="0"/>
              <a:t>الْإِسْلَامِ</a:t>
            </a:r>
            <a:r>
              <a:rPr lang="fa-IR" dirty="0" smtClean="0"/>
              <a:t> </a:t>
            </a:r>
            <a:r>
              <a:rPr lang="fa-IR" dirty="0" err="1" smtClean="0"/>
              <a:t>وَعُلَمَاءِ</a:t>
            </a:r>
            <a:r>
              <a:rPr lang="fa-IR" dirty="0" smtClean="0"/>
              <a:t> </a:t>
            </a:r>
            <a:r>
              <a:rPr lang="fa-IR" dirty="0" err="1" smtClean="0"/>
              <a:t>السَّلَفِ</a:t>
            </a:r>
            <a:r>
              <a:rPr lang="fa-IR" dirty="0" smtClean="0"/>
              <a:t> </a:t>
            </a:r>
            <a:r>
              <a:rPr lang="fa-IR" dirty="0" err="1" smtClean="0"/>
              <a:t>قَسَّمُوا</a:t>
            </a:r>
            <a:r>
              <a:rPr lang="fa-IR" dirty="0" smtClean="0"/>
              <a:t> </a:t>
            </a:r>
            <a:r>
              <a:rPr lang="fa-IR" dirty="0" err="1" smtClean="0"/>
              <a:t>الْكَلَامَ</a:t>
            </a:r>
            <a:r>
              <a:rPr lang="fa-IR" dirty="0" smtClean="0"/>
              <a:t> </a:t>
            </a:r>
            <a:r>
              <a:rPr lang="fa-IR" dirty="0" err="1" smtClean="0"/>
              <a:t>إلَى</a:t>
            </a:r>
            <a:r>
              <a:rPr lang="fa-IR" dirty="0" smtClean="0"/>
              <a:t> </a:t>
            </a:r>
            <a:r>
              <a:rPr lang="fa-IR" dirty="0" err="1" smtClean="0"/>
              <a:t>حَقِيقَةٍ</a:t>
            </a:r>
            <a:r>
              <a:rPr lang="fa-IR" dirty="0" smtClean="0"/>
              <a:t> </a:t>
            </a:r>
            <a:r>
              <a:rPr lang="fa-IR" dirty="0" err="1" smtClean="0"/>
              <a:t>وَمَجَازٍ</a:t>
            </a:r>
            <a:r>
              <a:rPr lang="fa-IR" dirty="0" smtClean="0"/>
              <a:t> </a:t>
            </a:r>
            <a:r>
              <a:rPr lang="fa-IR" dirty="0" err="1" smtClean="0"/>
              <a:t>كَمَا</a:t>
            </a:r>
            <a:r>
              <a:rPr lang="fa-IR" dirty="0" smtClean="0"/>
              <a:t> </a:t>
            </a:r>
            <a:r>
              <a:rPr lang="fa-IR" dirty="0" err="1" smtClean="0"/>
              <a:t>فَعَلَهُ</a:t>
            </a:r>
            <a:r>
              <a:rPr lang="fa-IR" dirty="0" smtClean="0"/>
              <a:t> </a:t>
            </a:r>
            <a:r>
              <a:rPr lang="fa-IR" dirty="0" err="1" smtClean="0"/>
              <a:t>طَائِفَة</a:t>
            </a:r>
            <a:r>
              <a:rPr lang="fa-IR" dirty="0" smtClean="0"/>
              <a:t> </a:t>
            </a:r>
            <a:r>
              <a:rPr lang="fa-IR" dirty="0" err="1" smtClean="0"/>
              <a:t>مِنْ</a:t>
            </a:r>
            <a:r>
              <a:rPr lang="fa-IR" dirty="0" smtClean="0"/>
              <a:t> </a:t>
            </a:r>
            <a:r>
              <a:rPr lang="fa-IR" dirty="0" err="1" smtClean="0"/>
              <a:t>الْمُتَأَخِّرِينَ</a:t>
            </a:r>
            <a:r>
              <a:rPr lang="fa-IR" dirty="0" smtClean="0"/>
              <a:t> : </a:t>
            </a:r>
            <a:r>
              <a:rPr lang="fa-IR" dirty="0" err="1" smtClean="0"/>
              <a:t>كَانَ</a:t>
            </a:r>
            <a:r>
              <a:rPr lang="fa-IR" dirty="0" smtClean="0"/>
              <a:t> </a:t>
            </a:r>
            <a:r>
              <a:rPr lang="fa-IR" dirty="0" err="1" smtClean="0"/>
              <a:t>ذَلِكَ</a:t>
            </a:r>
            <a:r>
              <a:rPr lang="fa-IR" dirty="0" smtClean="0"/>
              <a:t> </a:t>
            </a:r>
            <a:r>
              <a:rPr lang="fa-IR" dirty="0" err="1" smtClean="0"/>
              <a:t>مِنْ</a:t>
            </a:r>
            <a:r>
              <a:rPr lang="fa-IR" dirty="0" smtClean="0"/>
              <a:t> </a:t>
            </a:r>
            <a:r>
              <a:rPr lang="fa-IR" dirty="0" err="1" smtClean="0"/>
              <a:t>جَهْلِهِ</a:t>
            </a:r>
            <a:r>
              <a:rPr lang="fa-IR" dirty="0" smtClean="0"/>
              <a:t> </a:t>
            </a:r>
            <a:r>
              <a:rPr lang="fa-IR" dirty="0" err="1" smtClean="0"/>
              <a:t>وَقِلَّةِ</a:t>
            </a:r>
            <a:r>
              <a:rPr lang="fa-IR" dirty="0" smtClean="0"/>
              <a:t> </a:t>
            </a:r>
            <a:r>
              <a:rPr lang="fa-IR" dirty="0" err="1" smtClean="0"/>
              <a:t>مَعْرِفَتِهِ</a:t>
            </a:r>
            <a:r>
              <a:rPr lang="fa-IR" dirty="0" smtClean="0"/>
              <a:t> </a:t>
            </a:r>
            <a:r>
              <a:rPr lang="fa-IR" dirty="0" err="1" smtClean="0"/>
              <a:t>بِكَلَامِ</a:t>
            </a:r>
            <a:r>
              <a:rPr lang="fa-IR" dirty="0" smtClean="0"/>
              <a:t> </a:t>
            </a:r>
            <a:r>
              <a:rPr lang="fa-IR" dirty="0" err="1" smtClean="0"/>
              <a:t>أَئِمَّةِ</a:t>
            </a:r>
            <a:r>
              <a:rPr lang="fa-IR" dirty="0" smtClean="0"/>
              <a:t> </a:t>
            </a:r>
            <a:r>
              <a:rPr lang="fa-IR" dirty="0" err="1" smtClean="0"/>
              <a:t>الدِّينِ</a:t>
            </a:r>
            <a:r>
              <a:rPr lang="fa-IR" dirty="0" smtClean="0"/>
              <a:t> </a:t>
            </a:r>
            <a:r>
              <a:rPr lang="fa-IR" dirty="0" err="1" smtClean="0"/>
              <a:t>وَسَلَفِ</a:t>
            </a:r>
            <a:r>
              <a:rPr lang="fa-IR" dirty="0" smtClean="0"/>
              <a:t> </a:t>
            </a:r>
            <a:r>
              <a:rPr lang="fa-IR" dirty="0" err="1" smtClean="0"/>
              <a:t>الْمُسْلِمِينَ</a:t>
            </a:r>
            <a:r>
              <a:rPr lang="fa-IR" dirty="0" smtClean="0"/>
              <a:t> (</a:t>
            </a:r>
            <a:r>
              <a:rPr lang="fa-IR" b="1" dirty="0" err="1"/>
              <a:t>رِسَالَةٌ</a:t>
            </a:r>
            <a:r>
              <a:rPr lang="fa-IR" b="1" dirty="0"/>
              <a:t> </a:t>
            </a:r>
            <a:r>
              <a:rPr lang="fa-IR" b="1" dirty="0" err="1"/>
              <a:t>فِي</a:t>
            </a:r>
            <a:r>
              <a:rPr lang="fa-IR" b="1" dirty="0"/>
              <a:t> </a:t>
            </a:r>
            <a:r>
              <a:rPr lang="fa-IR" b="1" dirty="0" err="1"/>
              <a:t>الْحَقِيقَةِ</a:t>
            </a:r>
            <a:r>
              <a:rPr lang="fa-IR" b="1" dirty="0"/>
              <a:t> </a:t>
            </a:r>
            <a:r>
              <a:rPr lang="fa-IR" b="1" dirty="0" err="1"/>
              <a:t>وَالْمَجَازِ</a:t>
            </a:r>
            <a:r>
              <a:rPr lang="fa-IR" dirty="0"/>
              <a:t> </a:t>
            </a:r>
            <a:r>
              <a:rPr lang="fa-IR" dirty="0" err="1" smtClean="0"/>
              <a:t>ص2</a:t>
            </a:r>
            <a:r>
              <a:rPr lang="fa-IR" dirty="0" smtClean="0"/>
              <a:t>).</a:t>
            </a:r>
          </a:p>
          <a:p>
            <a:pPr marL="0" indent="0">
              <a:buNone/>
            </a:pPr>
            <a:endParaRPr lang="fa-IR" dirty="0"/>
          </a:p>
          <a:p>
            <a:r>
              <a:rPr lang="fa-IR" sz="4000" b="1" dirty="0"/>
              <a:t>ابن قیم:</a:t>
            </a:r>
          </a:p>
          <a:p>
            <a:pPr marL="0" indent="0">
              <a:buNone/>
            </a:pPr>
            <a:r>
              <a:rPr lang="fa-IR" dirty="0" err="1"/>
              <a:t>ولكن</a:t>
            </a:r>
            <a:r>
              <a:rPr lang="fa-IR" dirty="0"/>
              <a:t> بعض </a:t>
            </a:r>
            <a:r>
              <a:rPr lang="fa-IR" dirty="0" err="1"/>
              <a:t>الخلف</a:t>
            </a:r>
            <a:r>
              <a:rPr lang="fa-IR" dirty="0"/>
              <a:t> </a:t>
            </a:r>
            <a:r>
              <a:rPr lang="fa-IR" dirty="0" err="1"/>
              <a:t>المتوسعين</a:t>
            </a:r>
            <a:r>
              <a:rPr lang="fa-IR" dirty="0"/>
              <a:t> في </a:t>
            </a:r>
            <a:r>
              <a:rPr lang="fa-IR" dirty="0" err="1"/>
              <a:t>التأويل</a:t>
            </a:r>
            <a:r>
              <a:rPr lang="fa-IR" dirty="0"/>
              <a:t> </a:t>
            </a:r>
            <a:r>
              <a:rPr lang="fa-IR" dirty="0" err="1"/>
              <a:t>رموا</a:t>
            </a:r>
            <a:r>
              <a:rPr lang="fa-IR" dirty="0"/>
              <a:t> السلف - </a:t>
            </a:r>
            <a:r>
              <a:rPr lang="fa-IR" dirty="0" err="1"/>
              <a:t>فيما</a:t>
            </a:r>
            <a:r>
              <a:rPr lang="fa-IR" dirty="0"/>
              <a:t> </a:t>
            </a:r>
            <a:r>
              <a:rPr lang="fa-IR" dirty="0" err="1"/>
              <a:t>حكاه</a:t>
            </a:r>
            <a:r>
              <a:rPr lang="fa-IR" dirty="0"/>
              <a:t> </a:t>
            </a:r>
            <a:r>
              <a:rPr lang="fa-IR" dirty="0" err="1"/>
              <a:t>الإمام</a:t>
            </a:r>
            <a:r>
              <a:rPr lang="fa-IR" dirty="0"/>
              <a:t> ابن </a:t>
            </a:r>
            <a:r>
              <a:rPr lang="fa-IR" dirty="0" err="1"/>
              <a:t>قيم</a:t>
            </a:r>
            <a:r>
              <a:rPr lang="fa-IR" dirty="0"/>
              <a:t> </a:t>
            </a:r>
            <a:r>
              <a:rPr lang="fa-IR" dirty="0" err="1"/>
              <a:t>الجوزية</a:t>
            </a:r>
            <a:r>
              <a:rPr lang="fa-IR" dirty="0"/>
              <a:t> - </a:t>
            </a:r>
            <a:r>
              <a:rPr lang="fa-IR" dirty="0" err="1"/>
              <a:t>بعدم</a:t>
            </a:r>
            <a:r>
              <a:rPr lang="fa-IR" dirty="0"/>
              <a:t> </a:t>
            </a:r>
            <a:r>
              <a:rPr lang="fa-IR" dirty="0" err="1"/>
              <a:t>الفهم</a:t>
            </a:r>
            <a:r>
              <a:rPr lang="fa-IR" dirty="0"/>
              <a:t> ، </a:t>
            </a:r>
            <a:r>
              <a:rPr lang="fa-IR" dirty="0" err="1"/>
              <a:t>حيث</a:t>
            </a:r>
            <a:r>
              <a:rPr lang="fa-IR" dirty="0"/>
              <a:t> </a:t>
            </a:r>
            <a:r>
              <a:rPr lang="fa-IR" dirty="0" err="1"/>
              <a:t>رأوا</a:t>
            </a:r>
            <a:r>
              <a:rPr lang="fa-IR" dirty="0"/>
              <a:t> </a:t>
            </a:r>
            <a:r>
              <a:rPr lang="fa-IR" b="1" u="sng" dirty="0" err="1"/>
              <a:t>أن</a:t>
            </a:r>
            <a:r>
              <a:rPr lang="fa-IR" b="1" u="sng" dirty="0"/>
              <a:t> مذهب السلف هو مجرد </a:t>
            </a:r>
            <a:r>
              <a:rPr lang="fa-IR" b="1" u="sng" dirty="0" err="1"/>
              <a:t>الإيمان</a:t>
            </a:r>
            <a:r>
              <a:rPr lang="fa-IR" b="1" u="sng" dirty="0"/>
              <a:t> </a:t>
            </a:r>
            <a:r>
              <a:rPr lang="fa-IR" b="1" u="sng" dirty="0" err="1"/>
              <a:t>بألفاظ</a:t>
            </a:r>
            <a:r>
              <a:rPr lang="fa-IR" b="1" u="sng" dirty="0"/>
              <a:t> </a:t>
            </a:r>
            <a:r>
              <a:rPr lang="fa-IR" b="1" u="sng" dirty="0" err="1"/>
              <a:t>القرآن</a:t>
            </a:r>
            <a:r>
              <a:rPr lang="fa-IR" b="1" u="sng" dirty="0"/>
              <a:t> </a:t>
            </a:r>
            <a:r>
              <a:rPr lang="fa-IR" b="1" u="sng" dirty="0" err="1"/>
              <a:t>والحديث</a:t>
            </a:r>
            <a:r>
              <a:rPr lang="fa-IR" b="1" u="sng" dirty="0"/>
              <a:t> من </a:t>
            </a:r>
            <a:r>
              <a:rPr lang="fa-IR" b="1" u="sng" dirty="0" err="1"/>
              <a:t>غير</a:t>
            </a:r>
            <a:r>
              <a:rPr lang="fa-IR" b="1" u="sng" dirty="0"/>
              <a:t> فقه </a:t>
            </a:r>
            <a:r>
              <a:rPr lang="fa-IR" b="1" u="sng" dirty="0" err="1"/>
              <a:t>ولا</a:t>
            </a:r>
            <a:r>
              <a:rPr lang="fa-IR" b="1" u="sng" dirty="0"/>
              <a:t> فهم </a:t>
            </a:r>
            <a:r>
              <a:rPr lang="fa-IR" b="1" u="sng" dirty="0" err="1"/>
              <a:t>لمراد</a:t>
            </a:r>
            <a:r>
              <a:rPr lang="fa-IR" b="1" u="sng" dirty="0"/>
              <a:t> الله </a:t>
            </a:r>
            <a:r>
              <a:rPr lang="fa-IR" b="1" u="sng" dirty="0" err="1"/>
              <a:t>ورسوله</a:t>
            </a:r>
            <a:r>
              <a:rPr lang="fa-IR" b="1" u="sng" dirty="0"/>
              <a:t> </a:t>
            </a:r>
            <a:r>
              <a:rPr lang="fa-IR" b="1" u="sng" dirty="0" err="1"/>
              <a:t>منها</a:t>
            </a:r>
            <a:r>
              <a:rPr lang="fa-IR" b="1" u="sng" dirty="0"/>
              <a:t> </a:t>
            </a:r>
            <a:r>
              <a:rPr lang="fa-IR" dirty="0"/>
              <a:t>، </a:t>
            </a:r>
            <a:r>
              <a:rPr lang="fa-IR" dirty="0" err="1"/>
              <a:t>واعتقدوا</a:t>
            </a:r>
            <a:r>
              <a:rPr lang="fa-IR" dirty="0"/>
              <a:t> </a:t>
            </a:r>
            <a:r>
              <a:rPr lang="fa-IR" dirty="0" err="1"/>
              <a:t>أن</a:t>
            </a:r>
            <a:r>
              <a:rPr lang="fa-IR" dirty="0"/>
              <a:t> السلف </a:t>
            </a:r>
            <a:r>
              <a:rPr lang="fa-IR" dirty="0" err="1"/>
              <a:t>بمنزلة</a:t>
            </a:r>
            <a:r>
              <a:rPr lang="fa-IR" dirty="0"/>
              <a:t> </a:t>
            </a:r>
            <a:r>
              <a:rPr lang="fa-IR" dirty="0" err="1"/>
              <a:t>الأميين</a:t>
            </a:r>
            <a:r>
              <a:rPr lang="fa-IR" dirty="0"/>
              <a:t> </a:t>
            </a:r>
            <a:r>
              <a:rPr lang="fa-IR" dirty="0" err="1"/>
              <a:t>الذين</a:t>
            </a:r>
            <a:r>
              <a:rPr lang="fa-IR" dirty="0"/>
              <a:t> قال الله </a:t>
            </a:r>
            <a:r>
              <a:rPr lang="fa-IR" dirty="0" err="1"/>
              <a:t>فيهم</a:t>
            </a:r>
            <a:r>
              <a:rPr lang="fa-IR" dirty="0"/>
              <a:t> {</a:t>
            </a:r>
            <a:r>
              <a:rPr lang="fa-IR" dirty="0" err="1"/>
              <a:t>وَمِنْهُمْ</a:t>
            </a:r>
            <a:r>
              <a:rPr lang="fa-IR" dirty="0"/>
              <a:t> </a:t>
            </a:r>
            <a:r>
              <a:rPr lang="fa-IR" dirty="0" err="1"/>
              <a:t>أُمِّيُّونَ</a:t>
            </a:r>
            <a:r>
              <a:rPr lang="fa-IR" dirty="0"/>
              <a:t> </a:t>
            </a:r>
            <a:r>
              <a:rPr lang="fa-IR" dirty="0" err="1"/>
              <a:t>لَا</a:t>
            </a:r>
            <a:r>
              <a:rPr lang="fa-IR" dirty="0"/>
              <a:t> </a:t>
            </a:r>
            <a:r>
              <a:rPr lang="fa-IR" dirty="0" err="1"/>
              <a:t>يَعْلَمُونَ</a:t>
            </a:r>
            <a:r>
              <a:rPr lang="fa-IR" dirty="0"/>
              <a:t> </a:t>
            </a:r>
            <a:r>
              <a:rPr lang="fa-IR" dirty="0" err="1"/>
              <a:t>الْكِتَابَ</a:t>
            </a:r>
            <a:r>
              <a:rPr lang="fa-IR" dirty="0"/>
              <a:t> </a:t>
            </a:r>
            <a:r>
              <a:rPr lang="fa-IR" dirty="0" err="1"/>
              <a:t>إِلَّا</a:t>
            </a:r>
            <a:r>
              <a:rPr lang="fa-IR" dirty="0"/>
              <a:t> </a:t>
            </a:r>
            <a:r>
              <a:rPr lang="fa-IR" dirty="0" err="1"/>
              <a:t>أَمَانِيّ</a:t>
            </a:r>
            <a:r>
              <a:rPr lang="fa-IR" dirty="0" smtClean="0"/>
              <a:t>....} (به نقل از  </a:t>
            </a:r>
            <a:r>
              <a:rPr lang="fa-IR" dirty="0" err="1" smtClean="0"/>
              <a:t>شنقیطی</a:t>
            </a:r>
            <a:r>
              <a:rPr lang="fa-IR" dirty="0" smtClean="0"/>
              <a:t>)</a:t>
            </a:r>
            <a:r>
              <a:rPr lang="fa-IR" b="1" dirty="0"/>
              <a:t/>
            </a:r>
            <a:br>
              <a:rPr lang="fa-IR" b="1" dirty="0"/>
            </a:b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844432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smtClean="0"/>
              <a:t>نتیجه:</a:t>
            </a: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r>
              <a:rPr lang="fa-IR" dirty="0" smtClean="0"/>
              <a:t>ابن تیمیه و تابعین او که قائل به عدم مجاز هستند تمام الفاظ را بر معنای اصلی خود حمل می کنند و میگویند تاویل در کلام خداوند متعال راه ندارد.</a:t>
            </a:r>
          </a:p>
          <a:p>
            <a:r>
              <a:rPr lang="fa-IR" dirty="0" smtClean="0"/>
              <a:t>یعنی </a:t>
            </a:r>
            <a:r>
              <a:rPr lang="fa-IR" dirty="0" err="1" smtClean="0"/>
              <a:t>الفاظی</a:t>
            </a:r>
            <a:r>
              <a:rPr lang="fa-IR" dirty="0" smtClean="0"/>
              <a:t> همچون الرحمن علی </a:t>
            </a:r>
            <a:r>
              <a:rPr lang="fa-IR" dirty="0" err="1" smtClean="0"/>
              <a:t>العرش</a:t>
            </a:r>
            <a:r>
              <a:rPr lang="fa-IR" dirty="0" smtClean="0"/>
              <a:t> </a:t>
            </a:r>
            <a:r>
              <a:rPr lang="fa-IR" dirty="0" err="1" smtClean="0"/>
              <a:t>استوی</a:t>
            </a:r>
            <a:r>
              <a:rPr lang="fa-IR" dirty="0" smtClean="0"/>
              <a:t> یعنی خداوند به صورت حقیقی بر عرش خود نشسته است. ید الله یعنی دست حقیقی خدا نه قدرت خداوند.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97685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smtClean="0"/>
              <a:t>تصریح به بدعت تاویل</a:t>
            </a: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a-IR" dirty="0" smtClean="0"/>
              <a:t>بن باز از علمای </a:t>
            </a:r>
            <a:r>
              <a:rPr lang="fa-IR" dirty="0" err="1" smtClean="0"/>
              <a:t>وهابی</a:t>
            </a:r>
            <a:r>
              <a:rPr lang="fa-IR" dirty="0" smtClean="0"/>
              <a:t> معاصر در سوالی که در این زمینه از او شده چنین پاسخ می دهد:</a:t>
            </a:r>
          </a:p>
          <a:p>
            <a:endParaRPr lang="fa-IR" dirty="0"/>
          </a:p>
          <a:p>
            <a:r>
              <a:rPr lang="fa-IR" b="1" u="sng" dirty="0" err="1"/>
              <a:t>أما</a:t>
            </a:r>
            <a:r>
              <a:rPr lang="fa-IR" b="1" u="sng" dirty="0"/>
              <a:t> </a:t>
            </a:r>
            <a:r>
              <a:rPr lang="fa-IR" b="1" u="sng" dirty="0" err="1"/>
              <a:t>التأويل</a:t>
            </a:r>
            <a:r>
              <a:rPr lang="fa-IR" b="1" u="sng" dirty="0"/>
              <a:t> </a:t>
            </a:r>
            <a:r>
              <a:rPr lang="fa-IR" b="1" u="sng" dirty="0" err="1"/>
              <a:t>للصفات</a:t>
            </a:r>
            <a:r>
              <a:rPr lang="fa-IR" b="1" u="sng" dirty="0"/>
              <a:t> </a:t>
            </a:r>
            <a:r>
              <a:rPr lang="fa-IR" b="1" u="sng" dirty="0" err="1"/>
              <a:t>وصرفها</a:t>
            </a:r>
            <a:r>
              <a:rPr lang="fa-IR" b="1" u="sng" dirty="0"/>
              <a:t> عن ظاهرها </a:t>
            </a:r>
            <a:r>
              <a:rPr lang="fa-IR" b="1" u="sng" dirty="0" err="1"/>
              <a:t>فهو</a:t>
            </a:r>
            <a:r>
              <a:rPr lang="fa-IR" b="1" u="sng" dirty="0"/>
              <a:t> مذهب </a:t>
            </a:r>
            <a:r>
              <a:rPr lang="fa-IR" b="1" u="sng" dirty="0" err="1"/>
              <a:t>أهل</a:t>
            </a:r>
            <a:r>
              <a:rPr lang="fa-IR" b="1" u="sng" dirty="0"/>
              <a:t> </a:t>
            </a:r>
            <a:r>
              <a:rPr lang="fa-IR" b="1" u="sng" dirty="0" err="1"/>
              <a:t>البدع</a:t>
            </a:r>
            <a:r>
              <a:rPr lang="fa-IR" b="1" u="sng" dirty="0"/>
              <a:t> من </a:t>
            </a:r>
            <a:r>
              <a:rPr lang="fa-IR" b="1" u="sng" dirty="0" err="1"/>
              <a:t>الجهمية</a:t>
            </a:r>
            <a:r>
              <a:rPr lang="fa-IR" b="1" u="sng" dirty="0"/>
              <a:t> </a:t>
            </a:r>
            <a:r>
              <a:rPr lang="fa-IR" b="1" u="sng" dirty="0" err="1"/>
              <a:t>والمعتزلة</a:t>
            </a:r>
            <a:r>
              <a:rPr lang="fa-IR" b="1" u="sng" dirty="0"/>
              <a:t>، </a:t>
            </a:r>
            <a:r>
              <a:rPr lang="fa-IR" b="1" u="sng" dirty="0" err="1"/>
              <a:t>ومن</a:t>
            </a:r>
            <a:r>
              <a:rPr lang="fa-IR" b="1" u="sng" dirty="0"/>
              <a:t> سار في </a:t>
            </a:r>
            <a:r>
              <a:rPr lang="fa-IR" b="1" u="sng" dirty="0" err="1"/>
              <a:t>ركابهم</a:t>
            </a:r>
            <a:r>
              <a:rPr lang="fa-IR" b="1" u="sng" dirty="0"/>
              <a:t>، </a:t>
            </a:r>
            <a:r>
              <a:rPr lang="fa-IR" b="1" u="sng" dirty="0" err="1"/>
              <a:t>وهو</a:t>
            </a:r>
            <a:r>
              <a:rPr lang="fa-IR" b="1" u="sng" dirty="0"/>
              <a:t> مذهب باطل </a:t>
            </a:r>
            <a:r>
              <a:rPr lang="fa-IR" b="1" u="sng" dirty="0" err="1"/>
              <a:t>أنكره</a:t>
            </a:r>
            <a:r>
              <a:rPr lang="fa-IR" b="1" u="sng" dirty="0"/>
              <a:t> </a:t>
            </a:r>
            <a:r>
              <a:rPr lang="fa-IR" b="1" u="sng" dirty="0" err="1"/>
              <a:t>أهل</a:t>
            </a:r>
            <a:r>
              <a:rPr lang="fa-IR" b="1" u="sng" dirty="0"/>
              <a:t> </a:t>
            </a:r>
            <a:r>
              <a:rPr lang="fa-IR" b="1" u="sng" dirty="0" err="1"/>
              <a:t>السنة</a:t>
            </a:r>
            <a:r>
              <a:rPr lang="fa-IR" b="1" u="sng" dirty="0"/>
              <a:t> </a:t>
            </a:r>
            <a:r>
              <a:rPr lang="fa-IR" b="1" u="sng" dirty="0" err="1"/>
              <a:t>والجماعة</a:t>
            </a:r>
            <a:r>
              <a:rPr lang="fa-IR" b="1" u="sng" dirty="0"/>
              <a:t>، </a:t>
            </a:r>
            <a:r>
              <a:rPr lang="fa-IR" b="1" u="sng" dirty="0" err="1"/>
              <a:t>وتبرءوا</a:t>
            </a:r>
            <a:r>
              <a:rPr lang="fa-IR" b="1" u="sng" dirty="0"/>
              <a:t> منه، </a:t>
            </a:r>
            <a:r>
              <a:rPr lang="fa-IR" b="1" u="sng" dirty="0" err="1"/>
              <a:t>وحذروا</a:t>
            </a:r>
            <a:r>
              <a:rPr lang="fa-IR" b="1" u="sng" dirty="0"/>
              <a:t> من </a:t>
            </a:r>
            <a:r>
              <a:rPr lang="fa-IR" b="1" u="sng" dirty="0" err="1"/>
              <a:t>أهله</a:t>
            </a:r>
            <a:r>
              <a:rPr lang="fa-IR" b="1" u="sng" dirty="0"/>
              <a:t> </a:t>
            </a:r>
            <a:r>
              <a:rPr lang="fa-IR" b="1" u="sng" dirty="0" smtClean="0"/>
              <a:t>(منبع سایت رسمی بن باز)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261737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err="1" smtClean="0"/>
              <a:t>فتوای</a:t>
            </a:r>
            <a:r>
              <a:rPr lang="fa-IR" dirty="0" smtClean="0"/>
              <a:t> خنده دار بن باز</a:t>
            </a: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a-IR" dirty="0" smtClean="0"/>
              <a:t>به خاطر اینکه نمی توان در قرآن تاویل کرد ایشان فتوا داده اند که:</a:t>
            </a:r>
          </a:p>
          <a:p>
            <a:endParaRPr lang="fa-IR" dirty="0"/>
          </a:p>
          <a:p>
            <a:endParaRPr lang="fa-IR" dirty="0" smtClean="0"/>
          </a:p>
          <a:p>
            <a:r>
              <a:rPr lang="fa-I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زمین مسطح است و  نمی چرخد و این سخن باطلی است </a:t>
            </a:r>
            <a:r>
              <a:rPr lang="fa-IR" sz="3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که میگویند </a:t>
            </a:r>
            <a:r>
              <a:rPr lang="fa-IR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زمین می چرخد چون با قرآن کریم منافات دارد </a:t>
            </a:r>
            <a:r>
              <a:rPr lang="fa-IR" dirty="0" smtClean="0"/>
              <a:t>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057122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smtClean="0"/>
              <a:t>ابن </a:t>
            </a:r>
            <a:r>
              <a:rPr lang="fa-IR" dirty="0" err="1" smtClean="0"/>
              <a:t>عثیمین</a:t>
            </a:r>
            <a:r>
              <a:rPr lang="fa-IR" dirty="0" smtClean="0"/>
              <a:t> و تجسیم</a:t>
            </a: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fa-IR" dirty="0"/>
          </a:p>
          <a:p>
            <a:r>
              <a:rPr lang="fa-IR" b="1" dirty="0"/>
              <a:t>س : هل </a:t>
            </a:r>
            <a:r>
              <a:rPr lang="fa-IR" b="1" dirty="0" err="1"/>
              <a:t>نفهم</a:t>
            </a:r>
            <a:r>
              <a:rPr lang="fa-IR" b="1" dirty="0"/>
              <a:t> من </a:t>
            </a:r>
            <a:r>
              <a:rPr lang="fa-IR" b="1" dirty="0" err="1"/>
              <a:t>حديث</a:t>
            </a:r>
            <a:r>
              <a:rPr lang="fa-IR" b="1" dirty="0"/>
              <a:t> "</a:t>
            </a:r>
            <a:r>
              <a:rPr lang="fa-IR" b="1" dirty="0" err="1"/>
              <a:t>إن</a:t>
            </a:r>
            <a:r>
              <a:rPr lang="fa-IR" b="1" dirty="0"/>
              <a:t> الله لا </a:t>
            </a:r>
            <a:r>
              <a:rPr lang="fa-IR" b="1" dirty="0" err="1"/>
              <a:t>يمل</a:t>
            </a:r>
            <a:r>
              <a:rPr lang="fa-IR" b="1" dirty="0"/>
              <a:t> </a:t>
            </a:r>
            <a:r>
              <a:rPr lang="fa-IR" b="1" dirty="0" err="1"/>
              <a:t>حتى</a:t>
            </a:r>
            <a:r>
              <a:rPr lang="fa-IR" b="1" dirty="0"/>
              <a:t> </a:t>
            </a:r>
            <a:r>
              <a:rPr lang="fa-IR" b="1" dirty="0" err="1"/>
              <a:t>تملوا</a:t>
            </a:r>
            <a:r>
              <a:rPr lang="fa-IR" b="1" dirty="0"/>
              <a:t>"- </a:t>
            </a:r>
            <a:r>
              <a:rPr lang="fa-IR" b="1" dirty="0" err="1"/>
              <a:t>متفق</a:t>
            </a:r>
            <a:r>
              <a:rPr lang="fa-IR" b="1" dirty="0"/>
              <a:t> </a:t>
            </a:r>
            <a:r>
              <a:rPr lang="fa-IR" b="1" dirty="0" err="1"/>
              <a:t>عليه</a:t>
            </a:r>
            <a:r>
              <a:rPr lang="fa-IR" b="1" dirty="0"/>
              <a:t>- </a:t>
            </a:r>
            <a:r>
              <a:rPr lang="fa-IR" b="1" dirty="0" err="1"/>
              <a:t>أن</a:t>
            </a:r>
            <a:r>
              <a:rPr lang="fa-IR" b="1" dirty="0"/>
              <a:t> الله </a:t>
            </a:r>
            <a:r>
              <a:rPr lang="fa-IR" b="1" dirty="0" err="1"/>
              <a:t>يوصف</a:t>
            </a:r>
            <a:r>
              <a:rPr lang="fa-IR" b="1" dirty="0"/>
              <a:t> </a:t>
            </a:r>
            <a:r>
              <a:rPr lang="fa-IR" b="1" dirty="0" err="1"/>
              <a:t>بالملل</a:t>
            </a:r>
            <a:r>
              <a:rPr lang="fa-IR" b="1" dirty="0"/>
              <a:t>؟</a:t>
            </a:r>
          </a:p>
          <a:p>
            <a:pPr marL="0" indent="0">
              <a:buNone/>
            </a:pPr>
            <a:r>
              <a:rPr lang="fa-IR" b="1" dirty="0" err="1"/>
              <a:t>الجواب</a:t>
            </a:r>
            <a:r>
              <a:rPr lang="fa-IR" b="1" dirty="0"/>
              <a:t> : من </a:t>
            </a:r>
            <a:r>
              <a:rPr lang="fa-IR" b="1" dirty="0" err="1"/>
              <a:t>المعلوم</a:t>
            </a:r>
            <a:r>
              <a:rPr lang="fa-IR" b="1" dirty="0"/>
              <a:t> </a:t>
            </a:r>
            <a:r>
              <a:rPr lang="fa-IR" b="1" dirty="0" err="1"/>
              <a:t>أن</a:t>
            </a:r>
            <a:r>
              <a:rPr lang="fa-IR" b="1" dirty="0"/>
              <a:t> </a:t>
            </a:r>
            <a:r>
              <a:rPr lang="fa-IR" b="1" dirty="0" err="1"/>
              <a:t>القاعدة</a:t>
            </a:r>
            <a:r>
              <a:rPr lang="fa-IR" b="1" dirty="0"/>
              <a:t> </a:t>
            </a:r>
            <a:r>
              <a:rPr lang="fa-IR" b="1" dirty="0" err="1"/>
              <a:t>عند</a:t>
            </a:r>
            <a:r>
              <a:rPr lang="fa-IR" b="1" dirty="0"/>
              <a:t> </a:t>
            </a:r>
            <a:r>
              <a:rPr lang="fa-IR" b="1" dirty="0" err="1"/>
              <a:t>أهل</a:t>
            </a:r>
            <a:r>
              <a:rPr lang="fa-IR" b="1" dirty="0"/>
              <a:t> </a:t>
            </a:r>
            <a:r>
              <a:rPr lang="fa-IR" b="1" dirty="0" err="1"/>
              <a:t>السنة</a:t>
            </a:r>
            <a:r>
              <a:rPr lang="fa-IR" b="1" dirty="0"/>
              <a:t> </a:t>
            </a:r>
            <a:r>
              <a:rPr lang="fa-IR" b="1" dirty="0" err="1"/>
              <a:t>والجماعة</a:t>
            </a:r>
            <a:r>
              <a:rPr lang="fa-IR" b="1" dirty="0"/>
              <a:t> </a:t>
            </a:r>
            <a:r>
              <a:rPr lang="fa-IR" b="1" dirty="0" err="1"/>
              <a:t>أننا</a:t>
            </a:r>
            <a:r>
              <a:rPr lang="fa-IR" b="1" dirty="0"/>
              <a:t> نصف الله </a:t>
            </a:r>
            <a:r>
              <a:rPr lang="fa-IR" b="1" dirty="0" err="1"/>
              <a:t>تبارك</a:t>
            </a:r>
            <a:r>
              <a:rPr lang="fa-IR" b="1" dirty="0"/>
              <a:t> </a:t>
            </a:r>
            <a:r>
              <a:rPr lang="fa-IR" b="1" dirty="0" err="1"/>
              <a:t>وتعالى</a:t>
            </a:r>
            <a:r>
              <a:rPr lang="fa-IR" b="1" dirty="0"/>
              <a:t> </a:t>
            </a:r>
            <a:r>
              <a:rPr lang="fa-IR" b="1" dirty="0" err="1"/>
              <a:t>بما</a:t>
            </a:r>
            <a:r>
              <a:rPr lang="fa-IR" b="1" dirty="0"/>
              <a:t> وصف به نفسه من </a:t>
            </a:r>
            <a:r>
              <a:rPr lang="fa-IR" b="1" dirty="0" err="1"/>
              <a:t>غير</a:t>
            </a:r>
            <a:r>
              <a:rPr lang="fa-IR" b="1" dirty="0"/>
              <a:t> </a:t>
            </a:r>
            <a:r>
              <a:rPr lang="fa-IR" b="1" dirty="0" err="1"/>
              <a:t>تمثيل</a:t>
            </a:r>
            <a:r>
              <a:rPr lang="fa-IR" b="1" dirty="0"/>
              <a:t> </a:t>
            </a:r>
            <a:r>
              <a:rPr lang="fa-IR" b="1" dirty="0" err="1"/>
              <a:t>ولا</a:t>
            </a:r>
            <a:r>
              <a:rPr lang="fa-IR" b="1" dirty="0"/>
              <a:t> </a:t>
            </a:r>
            <a:r>
              <a:rPr lang="fa-IR" b="1" dirty="0" err="1"/>
              <a:t>تكييف،فإذا</a:t>
            </a:r>
            <a:r>
              <a:rPr lang="fa-IR" b="1" dirty="0"/>
              <a:t> </a:t>
            </a:r>
            <a:r>
              <a:rPr lang="fa-IR" b="1" dirty="0" err="1"/>
              <a:t>كان</a:t>
            </a:r>
            <a:r>
              <a:rPr lang="fa-IR" b="1" dirty="0"/>
              <a:t> </a:t>
            </a:r>
            <a:r>
              <a:rPr lang="fa-IR" b="1" dirty="0" err="1"/>
              <a:t>هذا</a:t>
            </a:r>
            <a:r>
              <a:rPr lang="fa-IR" b="1" dirty="0"/>
              <a:t> </a:t>
            </a:r>
            <a:r>
              <a:rPr lang="fa-IR" b="1" dirty="0" err="1"/>
              <a:t>الحديث</a:t>
            </a:r>
            <a:r>
              <a:rPr lang="fa-IR" b="1" dirty="0"/>
              <a:t> </a:t>
            </a:r>
            <a:r>
              <a:rPr lang="fa-IR" b="1" dirty="0" err="1"/>
              <a:t>يدل</a:t>
            </a:r>
            <a:r>
              <a:rPr lang="fa-IR" b="1" dirty="0"/>
              <a:t> </a:t>
            </a:r>
            <a:r>
              <a:rPr lang="fa-IR" b="1" dirty="0" err="1"/>
              <a:t>على</a:t>
            </a:r>
            <a:r>
              <a:rPr lang="fa-IR" b="1" dirty="0"/>
              <a:t> </a:t>
            </a:r>
            <a:r>
              <a:rPr lang="fa-IR" b="1" dirty="0" err="1"/>
              <a:t>أن</a:t>
            </a:r>
            <a:r>
              <a:rPr lang="fa-IR" b="1" dirty="0"/>
              <a:t> لله </a:t>
            </a:r>
            <a:r>
              <a:rPr lang="fa-IR" b="1" dirty="0" err="1"/>
              <a:t>مللا</a:t>
            </a:r>
            <a:r>
              <a:rPr lang="fa-IR" b="1" dirty="0"/>
              <a:t> </a:t>
            </a:r>
            <a:r>
              <a:rPr lang="fa-IR" b="1" dirty="0" err="1"/>
              <a:t>فإن</a:t>
            </a:r>
            <a:r>
              <a:rPr lang="fa-IR" b="1" dirty="0"/>
              <a:t> ملل الله </a:t>
            </a:r>
            <a:r>
              <a:rPr lang="fa-IR" b="1" dirty="0" err="1"/>
              <a:t>ليس</a:t>
            </a:r>
            <a:r>
              <a:rPr lang="fa-IR" b="1" dirty="0"/>
              <a:t> </a:t>
            </a:r>
            <a:r>
              <a:rPr lang="fa-IR" b="1" dirty="0" err="1"/>
              <a:t>كمثل</a:t>
            </a:r>
            <a:r>
              <a:rPr lang="fa-IR" b="1" dirty="0"/>
              <a:t> </a:t>
            </a:r>
            <a:r>
              <a:rPr lang="fa-IR" b="1" dirty="0" err="1"/>
              <a:t>مللنا</a:t>
            </a:r>
            <a:r>
              <a:rPr lang="fa-IR" b="1" dirty="0"/>
              <a:t>…</a:t>
            </a:r>
          </a:p>
          <a:p>
            <a:pPr marL="0" indent="0">
              <a:buNone/>
            </a:pPr>
            <a:r>
              <a:rPr lang="fa-IR" b="1" dirty="0"/>
              <a:t>((</a:t>
            </a:r>
            <a:r>
              <a:rPr lang="fa-IR" b="1" dirty="0" err="1"/>
              <a:t>فإنه</a:t>
            </a:r>
            <a:r>
              <a:rPr lang="fa-IR" b="1" dirty="0"/>
              <a:t> ملل </a:t>
            </a:r>
            <a:r>
              <a:rPr lang="fa-IR" b="1" dirty="0" err="1"/>
              <a:t>يليق</a:t>
            </a:r>
            <a:r>
              <a:rPr lang="fa-IR" b="1" dirty="0"/>
              <a:t> به عز </a:t>
            </a:r>
            <a:r>
              <a:rPr lang="fa-IR" b="1" dirty="0" err="1"/>
              <a:t>وجلولا</a:t>
            </a:r>
            <a:r>
              <a:rPr lang="fa-IR" b="1" dirty="0"/>
              <a:t> </a:t>
            </a:r>
            <a:r>
              <a:rPr lang="fa-IR" b="1" dirty="0" err="1"/>
              <a:t>يتضمن</a:t>
            </a:r>
            <a:r>
              <a:rPr lang="fa-IR" b="1" dirty="0"/>
              <a:t> </a:t>
            </a:r>
            <a:r>
              <a:rPr lang="fa-IR" b="1" dirty="0" err="1"/>
              <a:t>نقصا</a:t>
            </a:r>
            <a:r>
              <a:rPr lang="fa-IR" b="1" dirty="0"/>
              <a:t> </a:t>
            </a:r>
            <a:r>
              <a:rPr lang="fa-IR" b="1" dirty="0" err="1"/>
              <a:t>بوجه</a:t>
            </a:r>
            <a:r>
              <a:rPr lang="fa-IR" b="1" dirty="0"/>
              <a:t> من </a:t>
            </a:r>
            <a:r>
              <a:rPr lang="fa-IR" b="1" dirty="0" err="1"/>
              <a:t>الوجوه</a:t>
            </a:r>
            <a:r>
              <a:rPr lang="fa-IR" b="1" dirty="0"/>
              <a:t>)) </a:t>
            </a:r>
            <a:endParaRPr lang="fa-IR" b="1" dirty="0" smtClean="0"/>
          </a:p>
          <a:p>
            <a:pPr marL="0" indent="0">
              <a:buNone/>
            </a:pPr>
            <a:endParaRPr lang="fa-IR" b="1" dirty="0"/>
          </a:p>
          <a:p>
            <a:r>
              <a:rPr lang="fa-IR" dirty="0" err="1"/>
              <a:t>فتاوى</a:t>
            </a:r>
            <a:r>
              <a:rPr lang="fa-IR" dirty="0"/>
              <a:t> </a:t>
            </a:r>
            <a:r>
              <a:rPr lang="fa-IR" dirty="0" err="1" smtClean="0"/>
              <a:t>العقيدة</a:t>
            </a:r>
            <a:r>
              <a:rPr lang="fa-IR" dirty="0"/>
              <a:t> ص 51 -52   طبع دار </a:t>
            </a:r>
            <a:r>
              <a:rPr lang="fa-IR" dirty="0" err="1"/>
              <a:t>الجيل</a:t>
            </a:r>
            <a:r>
              <a:rPr lang="fa-IR" dirty="0"/>
              <a:t> </a:t>
            </a:r>
            <a:r>
              <a:rPr lang="fa-IR" dirty="0" err="1"/>
              <a:t>بيروت</a:t>
            </a:r>
            <a:r>
              <a:rPr lang="fa-IR" dirty="0"/>
              <a:t>، </a:t>
            </a:r>
            <a:r>
              <a:rPr lang="fa-IR" dirty="0" err="1"/>
              <a:t>ط2</a:t>
            </a:r>
            <a:r>
              <a:rPr lang="fa-IR" dirty="0"/>
              <a:t> </a:t>
            </a:r>
            <a:r>
              <a:rPr lang="fa-IR" dirty="0" err="1"/>
              <a:t>سنة</a:t>
            </a:r>
            <a:r>
              <a:rPr lang="fa-IR" dirty="0"/>
              <a:t> </a:t>
            </a:r>
            <a:r>
              <a:rPr lang="fa-IR" dirty="0" err="1"/>
              <a:t>1414ه</a:t>
            </a:r>
            <a:r>
              <a:rPr lang="fa-IR" dirty="0"/>
              <a:t>ـ    </a:t>
            </a:r>
            <a:r>
              <a:rPr lang="fa-IR" dirty="0" err="1"/>
              <a:t>كتاب</a:t>
            </a:r>
            <a:r>
              <a:rPr lang="fa-IR" dirty="0"/>
              <a:t> </a:t>
            </a:r>
            <a:r>
              <a:rPr lang="fa-IR" dirty="0" err="1"/>
              <a:t>فتاوي</a:t>
            </a:r>
            <a:r>
              <a:rPr lang="fa-IR" dirty="0"/>
              <a:t> ابن </a:t>
            </a:r>
            <a:r>
              <a:rPr lang="fa-IR" dirty="0" err="1"/>
              <a:t>عثيمين</a:t>
            </a:r>
            <a:r>
              <a:rPr lang="fa-IR" dirty="0"/>
              <a:t> </a:t>
            </a:r>
            <a:r>
              <a:rPr lang="fa-IR" dirty="0" err="1"/>
              <a:t>المجلد</a:t>
            </a:r>
            <a:r>
              <a:rPr lang="fa-IR" dirty="0"/>
              <a:t> </a:t>
            </a:r>
            <a:r>
              <a:rPr lang="fa-IR" dirty="0" err="1"/>
              <a:t>الاول</a:t>
            </a:r>
            <a:r>
              <a:rPr lang="fa-IR" dirty="0"/>
              <a:t> مساله رقم 48 </a:t>
            </a:r>
          </a:p>
        </p:txBody>
      </p:sp>
    </p:spTree>
    <p:extLst>
      <p:ext uri="{BB962C8B-B14F-4D97-AF65-F5344CB8AC3E}">
        <p14:creationId xmlns:p14="http://schemas.microsoft.com/office/powerpoint/2010/main" val="1805202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smtClean="0"/>
              <a:t>ابن </a:t>
            </a:r>
            <a:r>
              <a:rPr lang="fa-IR" dirty="0" err="1" smtClean="0"/>
              <a:t>عثیمین</a:t>
            </a:r>
            <a:r>
              <a:rPr lang="fa-IR" dirty="0" smtClean="0"/>
              <a:t> و تجسیم</a:t>
            </a: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fa-IR" dirty="0"/>
          </a:p>
          <a:p>
            <a:r>
              <a:rPr lang="fa-IR" b="1" dirty="0"/>
              <a:t>ان لله </a:t>
            </a:r>
            <a:r>
              <a:rPr lang="fa-IR" b="1" dirty="0" err="1"/>
              <a:t>عينين</a:t>
            </a:r>
            <a:r>
              <a:rPr lang="fa-IR" b="1" dirty="0"/>
              <a:t> </a:t>
            </a:r>
            <a:r>
              <a:rPr lang="fa-IR" b="1" dirty="0" err="1"/>
              <a:t>اثنتين</a:t>
            </a:r>
            <a:r>
              <a:rPr lang="fa-IR" b="1" dirty="0"/>
              <a:t> </a:t>
            </a:r>
            <a:r>
              <a:rPr lang="fa-IR" b="1" dirty="0" err="1" smtClean="0"/>
              <a:t>حقيقيتين</a:t>
            </a:r>
            <a:endParaRPr lang="fa-IR" b="1" dirty="0" smtClean="0"/>
          </a:p>
          <a:p>
            <a:endParaRPr lang="fa-IR" b="1" dirty="0"/>
          </a:p>
          <a:p>
            <a:r>
              <a:rPr lang="fa-IR" b="1" dirty="0" err="1"/>
              <a:t>إِن</a:t>
            </a:r>
            <a:r>
              <a:rPr lang="fa-IR" b="1" dirty="0"/>
              <a:t> </a:t>
            </a:r>
            <a:r>
              <a:rPr lang="fa-IR" b="1" dirty="0" err="1"/>
              <a:t>كان</a:t>
            </a:r>
            <a:r>
              <a:rPr lang="fa-IR" b="1" dirty="0"/>
              <a:t> </a:t>
            </a:r>
            <a:r>
              <a:rPr lang="fa-IR" b="1" dirty="0" err="1"/>
              <a:t>يلزم</a:t>
            </a:r>
            <a:r>
              <a:rPr lang="fa-IR" b="1" dirty="0"/>
              <a:t> من </a:t>
            </a:r>
            <a:r>
              <a:rPr lang="fa-IR" b="1" dirty="0" err="1"/>
              <a:t>رؤية</a:t>
            </a:r>
            <a:r>
              <a:rPr lang="fa-IR" b="1" dirty="0"/>
              <a:t> الله </a:t>
            </a:r>
            <a:r>
              <a:rPr lang="fa-IR" b="1" dirty="0" err="1"/>
              <a:t>تعالى</a:t>
            </a:r>
            <a:r>
              <a:rPr lang="fa-IR" b="1" dirty="0"/>
              <a:t> </a:t>
            </a:r>
            <a:r>
              <a:rPr lang="fa-IR" b="1" dirty="0" err="1"/>
              <a:t>أن</a:t>
            </a:r>
            <a:r>
              <a:rPr lang="fa-IR" b="1" dirty="0"/>
              <a:t> </a:t>
            </a:r>
            <a:r>
              <a:rPr lang="fa-IR" b="1" dirty="0" err="1"/>
              <a:t>يكون</a:t>
            </a:r>
            <a:r>
              <a:rPr lang="fa-IR" b="1" dirty="0"/>
              <a:t> </a:t>
            </a:r>
            <a:r>
              <a:rPr lang="fa-IR" b="1" dirty="0" err="1"/>
              <a:t>جسماً،فليكن</a:t>
            </a:r>
            <a:r>
              <a:rPr lang="fa-IR" b="1" dirty="0"/>
              <a:t> </a:t>
            </a:r>
            <a:r>
              <a:rPr lang="fa-IR" b="1" dirty="0" err="1" smtClean="0"/>
              <a:t>ذلك</a:t>
            </a:r>
            <a:endParaRPr lang="fa-IR" b="1" dirty="0" smtClean="0"/>
          </a:p>
          <a:p>
            <a:r>
              <a:rPr lang="fa-IR" b="1" dirty="0"/>
              <a:t>شرح </a:t>
            </a:r>
            <a:r>
              <a:rPr lang="fa-IR" b="1" dirty="0" err="1"/>
              <a:t>العقيدة</a:t>
            </a:r>
            <a:r>
              <a:rPr lang="fa-IR" b="1" dirty="0"/>
              <a:t> </a:t>
            </a:r>
            <a:r>
              <a:rPr lang="fa-IR" b="1" dirty="0" err="1"/>
              <a:t>الواسطية</a:t>
            </a:r>
            <a:r>
              <a:rPr lang="fa-IR" b="1" dirty="0"/>
              <a:t>  </a:t>
            </a:r>
            <a:r>
              <a:rPr lang="fa-IR" b="1" dirty="0" err="1"/>
              <a:t>ص389</a:t>
            </a:r>
            <a:r>
              <a:rPr lang="fa-IR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0174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smtClean="0"/>
              <a:t>اشکال به </a:t>
            </a:r>
            <a:r>
              <a:rPr lang="fa-IR" dirty="0" err="1" smtClean="0"/>
              <a:t>وهابیان</a:t>
            </a: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fa-IR" dirty="0"/>
          </a:p>
          <a:p>
            <a:r>
              <a:rPr lang="fa-IR" b="1" dirty="0" smtClean="0"/>
              <a:t>1- چرا با اینکه خود در توحید مشکل دارید سایر مسلمین را مشرک می دانید؟</a:t>
            </a:r>
          </a:p>
          <a:p>
            <a:endParaRPr lang="fa-IR" b="1" dirty="0"/>
          </a:p>
          <a:p>
            <a:r>
              <a:rPr lang="fa-IR" b="1" dirty="0" smtClean="0"/>
              <a:t>2- بین این دو آیه چگونه جمع می کنید:</a:t>
            </a:r>
          </a:p>
          <a:p>
            <a:endParaRPr lang="fa-IR" b="1" dirty="0"/>
          </a:p>
          <a:p>
            <a:r>
              <a:rPr lang="fa-IR" b="1" dirty="0" smtClean="0"/>
              <a:t>الرحمن علی </a:t>
            </a:r>
            <a:r>
              <a:rPr lang="fa-IR" b="1" dirty="0" err="1" smtClean="0"/>
              <a:t>العرش</a:t>
            </a:r>
            <a:r>
              <a:rPr lang="fa-IR" b="1" dirty="0" smtClean="0"/>
              <a:t> </a:t>
            </a:r>
            <a:r>
              <a:rPr lang="fa-IR" b="1" dirty="0" err="1" smtClean="0"/>
              <a:t>استوی</a:t>
            </a:r>
            <a:r>
              <a:rPr lang="fa-IR" b="1" dirty="0" smtClean="0"/>
              <a:t> (طه 5)</a:t>
            </a:r>
          </a:p>
          <a:p>
            <a:endParaRPr lang="fa-IR" b="1" dirty="0"/>
          </a:p>
          <a:p>
            <a:r>
              <a:rPr lang="fa-IR" b="1" dirty="0" smtClean="0"/>
              <a:t>هو </a:t>
            </a:r>
            <a:r>
              <a:rPr lang="fa-IR" b="1" dirty="0" err="1" smtClean="0"/>
              <a:t>معکم</a:t>
            </a:r>
            <a:r>
              <a:rPr lang="fa-IR" b="1" dirty="0" smtClean="0"/>
              <a:t> </a:t>
            </a:r>
            <a:r>
              <a:rPr lang="fa-IR" b="1" dirty="0" err="1" smtClean="0"/>
              <a:t>اینما</a:t>
            </a:r>
            <a:r>
              <a:rPr lang="fa-IR" b="1" dirty="0" smtClean="0"/>
              <a:t> </a:t>
            </a:r>
            <a:r>
              <a:rPr lang="fa-IR" b="1" dirty="0" err="1" smtClean="0"/>
              <a:t>کنتم</a:t>
            </a:r>
            <a:r>
              <a:rPr lang="fa-IR" b="1" dirty="0" smtClean="0"/>
              <a:t> (حدید 4)</a:t>
            </a:r>
            <a:endParaRPr lang="fa-IR" b="1" dirty="0"/>
          </a:p>
        </p:txBody>
      </p:sp>
    </p:spTree>
    <p:extLst>
      <p:ext uri="{BB962C8B-B14F-4D97-AF65-F5344CB8AC3E}">
        <p14:creationId xmlns:p14="http://schemas.microsoft.com/office/powerpoint/2010/main" val="212841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smtClean="0"/>
              <a:t>سخن جمهور مسلمین</a:t>
            </a: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a-IR" sz="3600" dirty="0" smtClean="0"/>
              <a:t>مجاز در قرآن راه دارد</a:t>
            </a:r>
          </a:p>
          <a:p>
            <a:r>
              <a:rPr lang="fa-IR" dirty="0" err="1" smtClean="0"/>
              <a:t>بدلیل</a:t>
            </a:r>
            <a:r>
              <a:rPr lang="fa-IR" dirty="0" smtClean="0"/>
              <a:t> اقوال علمای لغت:</a:t>
            </a:r>
          </a:p>
          <a:p>
            <a:pPr marL="457200" indent="-457200">
              <a:buFont typeface="+mj-lt"/>
              <a:buAutoNum type="arabicPeriod"/>
            </a:pPr>
            <a:r>
              <a:rPr lang="fa-IR" dirty="0" err="1" smtClean="0"/>
              <a:t>سیبویه</a:t>
            </a:r>
            <a:r>
              <a:rPr lang="fa-IR" dirty="0" smtClean="0"/>
              <a:t> (</a:t>
            </a:r>
            <a:r>
              <a:rPr lang="fa-IR" dirty="0" err="1" smtClean="0"/>
              <a:t>الکتاب</a:t>
            </a:r>
            <a:r>
              <a:rPr lang="fa-IR" dirty="0" smtClean="0"/>
              <a:t> </a:t>
            </a:r>
            <a:r>
              <a:rPr lang="fa-IR" dirty="0" err="1" smtClean="0"/>
              <a:t>ج1</a:t>
            </a:r>
            <a:r>
              <a:rPr lang="fa-IR" dirty="0" smtClean="0"/>
              <a:t> </a:t>
            </a:r>
            <a:r>
              <a:rPr lang="fa-IR" dirty="0" err="1" smtClean="0"/>
              <a:t>ص320</a:t>
            </a:r>
            <a:r>
              <a:rPr lang="fa-IR" dirty="0" smtClean="0"/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fa-IR" dirty="0" err="1" smtClean="0"/>
              <a:t>فراء</a:t>
            </a:r>
            <a:r>
              <a:rPr lang="fa-IR" dirty="0" smtClean="0"/>
              <a:t> (معانی </a:t>
            </a:r>
            <a:r>
              <a:rPr lang="fa-IR" dirty="0" err="1" smtClean="0"/>
              <a:t>القرآن</a:t>
            </a:r>
            <a:r>
              <a:rPr lang="fa-IR" dirty="0" smtClean="0"/>
              <a:t> </a:t>
            </a:r>
            <a:r>
              <a:rPr lang="fa-IR" dirty="0" err="1" smtClean="0"/>
              <a:t>ج1</a:t>
            </a:r>
            <a:r>
              <a:rPr lang="fa-IR" dirty="0" smtClean="0"/>
              <a:t> ص 23)</a:t>
            </a:r>
          </a:p>
          <a:p>
            <a:pPr marL="457200" indent="-457200">
              <a:buFont typeface="+mj-lt"/>
              <a:buAutoNum type="arabicPeriod"/>
            </a:pPr>
            <a:r>
              <a:rPr lang="fa-IR" dirty="0" err="1" smtClean="0"/>
              <a:t>مبرد</a:t>
            </a:r>
            <a:r>
              <a:rPr lang="fa-IR" dirty="0" smtClean="0"/>
              <a:t> (</a:t>
            </a:r>
            <a:r>
              <a:rPr lang="fa-IR" dirty="0" err="1" smtClean="0"/>
              <a:t>الکامل</a:t>
            </a:r>
            <a:r>
              <a:rPr lang="fa-IR" dirty="0" smtClean="0"/>
              <a:t>)</a:t>
            </a:r>
          </a:p>
          <a:p>
            <a:pPr marL="457200" indent="-457200">
              <a:buFont typeface="+mj-lt"/>
              <a:buAutoNum type="arabicPeriod"/>
            </a:pPr>
            <a:r>
              <a:rPr lang="fa-IR" dirty="0" smtClean="0"/>
              <a:t>ابن فارسی (</a:t>
            </a:r>
            <a:r>
              <a:rPr lang="fa-IR" dirty="0" err="1" smtClean="0"/>
              <a:t>الصاحبی</a:t>
            </a:r>
            <a:r>
              <a:rPr lang="fa-IR" dirty="0" smtClean="0"/>
              <a:t>)</a:t>
            </a:r>
          </a:p>
          <a:p>
            <a:pPr marL="457200" indent="-457200">
              <a:buFont typeface="+mj-lt"/>
              <a:buAutoNum type="arabicPeriod"/>
            </a:pPr>
            <a:endParaRPr lang="fa-IR" dirty="0"/>
          </a:p>
          <a:p>
            <a:pPr marL="457200" indent="-457200">
              <a:buFont typeface="+mj-lt"/>
              <a:buAutoNum type="arabicPeriod"/>
            </a:pPr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355263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smtClean="0"/>
              <a:t>سخن جمهور مسلمین</a:t>
            </a: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fa-IR" sz="3600" dirty="0"/>
              <a:t>تاویل نه تنها </a:t>
            </a:r>
            <a:r>
              <a:rPr lang="fa-IR" sz="3600" dirty="0" err="1"/>
              <a:t>جائز</a:t>
            </a:r>
            <a:r>
              <a:rPr lang="fa-IR" sz="3600" dirty="0"/>
              <a:t> است بلکه لازم است.</a:t>
            </a:r>
          </a:p>
          <a:p>
            <a:r>
              <a:rPr lang="fa-IR" dirty="0" smtClean="0"/>
              <a:t>دلیل: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fa-IR" dirty="0" smtClean="0"/>
              <a:t>1- </a:t>
            </a:r>
            <a:r>
              <a:rPr lang="fa-IR" sz="2800" dirty="0"/>
              <a:t>قرآن:</a:t>
            </a:r>
          </a:p>
          <a:p>
            <a:r>
              <a:rPr lang="fa-IR" b="1" dirty="0" err="1"/>
              <a:t>نسوا</a:t>
            </a:r>
            <a:r>
              <a:rPr lang="fa-IR" b="1" dirty="0"/>
              <a:t> الله </a:t>
            </a:r>
            <a:r>
              <a:rPr lang="fa-IR" b="1" dirty="0" err="1"/>
              <a:t>فنسیهم</a:t>
            </a:r>
            <a:r>
              <a:rPr lang="fa-IR" b="1" dirty="0"/>
              <a:t>  توبه 67</a:t>
            </a:r>
          </a:p>
          <a:p>
            <a:r>
              <a:rPr lang="fa-IR" b="1" dirty="0"/>
              <a:t>انا </a:t>
            </a:r>
            <a:r>
              <a:rPr lang="fa-IR" b="1" dirty="0" err="1"/>
              <a:t>نسیناکم</a:t>
            </a:r>
            <a:r>
              <a:rPr lang="fa-IR" b="1" dirty="0"/>
              <a:t>  سجده 14</a:t>
            </a:r>
          </a:p>
          <a:p>
            <a:pPr marL="0" indent="0">
              <a:buNone/>
            </a:pPr>
            <a:r>
              <a:rPr lang="fa-IR" dirty="0" smtClean="0"/>
              <a:t>پس </a:t>
            </a:r>
            <a:r>
              <a:rPr lang="fa-IR" dirty="0" err="1" smtClean="0"/>
              <a:t>وهابیان</a:t>
            </a:r>
            <a:r>
              <a:rPr lang="fa-IR" dirty="0" smtClean="0"/>
              <a:t> باید بگویند خداوند فراموش می کند</a:t>
            </a:r>
          </a:p>
          <a:p>
            <a:pPr marL="0" indent="0">
              <a:buNone/>
            </a:pPr>
            <a:r>
              <a:rPr lang="fa-IR" dirty="0" smtClean="0"/>
              <a:t>اما در آیه دیگر آمده است:</a:t>
            </a:r>
          </a:p>
          <a:p>
            <a:r>
              <a:rPr lang="fa-IR" b="1" dirty="0"/>
              <a:t>و ما کان </a:t>
            </a:r>
            <a:r>
              <a:rPr lang="fa-IR" b="1" dirty="0" err="1"/>
              <a:t>ربک</a:t>
            </a:r>
            <a:r>
              <a:rPr lang="fa-IR" b="1" dirty="0"/>
              <a:t> </a:t>
            </a:r>
            <a:r>
              <a:rPr lang="fa-IR" b="1" dirty="0" err="1"/>
              <a:t>نسیا</a:t>
            </a:r>
            <a:r>
              <a:rPr lang="fa-IR" b="1" dirty="0"/>
              <a:t>   </a:t>
            </a:r>
            <a:r>
              <a:rPr lang="fa-IR" b="1" dirty="0" err="1"/>
              <a:t>مریم64</a:t>
            </a:r>
            <a:r>
              <a:rPr lang="fa-IR" b="1" dirty="0"/>
              <a:t>.</a:t>
            </a:r>
            <a:endParaRPr lang="fa-IR" dirty="0" smtClean="0"/>
          </a:p>
          <a:p>
            <a:pPr marL="0" indent="0">
              <a:buNone/>
            </a:pPr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1491494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smtClean="0"/>
              <a:t>سخن جمهور مسلمین</a:t>
            </a: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fa-IR" sz="3600" dirty="0"/>
              <a:t>تاویل نه تنها </a:t>
            </a:r>
            <a:r>
              <a:rPr lang="fa-IR" sz="3600" dirty="0" err="1"/>
              <a:t>جائز</a:t>
            </a:r>
            <a:r>
              <a:rPr lang="fa-IR" sz="3600" dirty="0"/>
              <a:t> است بلکه لازم است.</a:t>
            </a:r>
          </a:p>
          <a:p>
            <a:r>
              <a:rPr lang="fa-IR" dirty="0" smtClean="0"/>
              <a:t>دلیل:</a:t>
            </a:r>
          </a:p>
          <a:p>
            <a:pPr marL="0" indent="0">
              <a:buNone/>
            </a:pPr>
            <a:r>
              <a:rPr lang="fa-IR" sz="4000" dirty="0" smtClean="0"/>
              <a:t>2- سنت</a:t>
            </a:r>
            <a:endParaRPr lang="fa-IR" dirty="0" smtClean="0"/>
          </a:p>
          <a:p>
            <a:pPr marL="0" indent="0">
              <a:buNone/>
            </a:pPr>
            <a:endParaRPr lang="fa-IR" dirty="0" smtClean="0"/>
          </a:p>
          <a:p>
            <a:r>
              <a:rPr lang="fa-IR" b="1" dirty="0"/>
              <a:t>در صحیح مسلم </a:t>
            </a:r>
            <a:r>
              <a:rPr lang="fa-IR" b="1" dirty="0" err="1"/>
              <a:t>ج8</a:t>
            </a:r>
            <a:r>
              <a:rPr lang="fa-IR" b="1" dirty="0"/>
              <a:t> ص 13 آمده است: خداوند در قیامت به مردم می گوید:</a:t>
            </a:r>
          </a:p>
          <a:p>
            <a:r>
              <a:rPr lang="fa-IR" b="1" dirty="0"/>
              <a:t> </a:t>
            </a:r>
            <a:r>
              <a:rPr lang="fa-IR" b="1" dirty="0" err="1"/>
              <a:t>يا</a:t>
            </a:r>
            <a:r>
              <a:rPr lang="fa-IR" b="1" dirty="0"/>
              <a:t> ابن آدم</a:t>
            </a:r>
            <a:r>
              <a:rPr lang="fa-IR" b="1" u="sng" dirty="0"/>
              <a:t> </a:t>
            </a:r>
            <a:r>
              <a:rPr lang="fa-IR" b="1" u="sng" dirty="0" err="1"/>
              <a:t>مرضت</a:t>
            </a:r>
            <a:r>
              <a:rPr lang="fa-IR" b="1" u="sng" dirty="0"/>
              <a:t> </a:t>
            </a:r>
            <a:r>
              <a:rPr lang="fa-IR" b="1" u="sng" dirty="0" err="1"/>
              <a:t>فلم</a:t>
            </a:r>
            <a:r>
              <a:rPr lang="fa-IR" b="1" u="sng" dirty="0"/>
              <a:t> </a:t>
            </a:r>
            <a:r>
              <a:rPr lang="fa-IR" b="1" u="sng" dirty="0" err="1"/>
              <a:t>تعدني</a:t>
            </a:r>
            <a:r>
              <a:rPr lang="fa-IR" b="1" u="sng" dirty="0"/>
              <a:t> </a:t>
            </a:r>
            <a:r>
              <a:rPr lang="fa-IR" b="1" dirty="0"/>
              <a:t>قال </a:t>
            </a:r>
            <a:r>
              <a:rPr lang="fa-IR" b="1" dirty="0" err="1"/>
              <a:t>يا</a:t>
            </a:r>
            <a:r>
              <a:rPr lang="fa-IR" b="1" dirty="0"/>
              <a:t> رب </a:t>
            </a:r>
            <a:r>
              <a:rPr lang="fa-IR" b="1" dirty="0" err="1"/>
              <a:t>كيف</a:t>
            </a:r>
            <a:r>
              <a:rPr lang="fa-IR" b="1" dirty="0"/>
              <a:t> </a:t>
            </a:r>
            <a:r>
              <a:rPr lang="fa-IR" b="1" dirty="0" err="1"/>
              <a:t>أعودك</a:t>
            </a:r>
            <a:r>
              <a:rPr lang="fa-IR" b="1" dirty="0"/>
              <a:t> </a:t>
            </a:r>
            <a:r>
              <a:rPr lang="fa-IR" b="1" dirty="0" err="1"/>
              <a:t>وأنت</a:t>
            </a:r>
            <a:r>
              <a:rPr lang="fa-IR" b="1" dirty="0"/>
              <a:t> رب </a:t>
            </a:r>
            <a:r>
              <a:rPr lang="fa-IR" b="1" dirty="0" err="1"/>
              <a:t>العالمين</a:t>
            </a:r>
            <a:r>
              <a:rPr lang="fa-IR" b="1" dirty="0"/>
              <a:t> قال اما </a:t>
            </a:r>
            <a:r>
              <a:rPr lang="fa-IR" b="1" dirty="0" err="1"/>
              <a:t>علمت</a:t>
            </a:r>
            <a:r>
              <a:rPr lang="fa-IR" b="1" dirty="0"/>
              <a:t> </a:t>
            </a:r>
            <a:r>
              <a:rPr lang="fa-IR" b="1" dirty="0" err="1"/>
              <a:t>أن</a:t>
            </a:r>
            <a:r>
              <a:rPr lang="fa-IR" b="1" dirty="0"/>
              <a:t> </a:t>
            </a:r>
            <a:r>
              <a:rPr lang="fa-IR" b="1" dirty="0" err="1"/>
              <a:t>عبدي</a:t>
            </a:r>
            <a:r>
              <a:rPr lang="fa-IR" b="1" dirty="0"/>
              <a:t> </a:t>
            </a:r>
            <a:r>
              <a:rPr lang="fa-IR" b="1" dirty="0" err="1"/>
              <a:t>فلانا</a:t>
            </a:r>
            <a:r>
              <a:rPr lang="fa-IR" b="1" dirty="0"/>
              <a:t> مرض </a:t>
            </a:r>
            <a:r>
              <a:rPr lang="fa-IR" b="1" dirty="0" err="1"/>
              <a:t>فلم</a:t>
            </a:r>
            <a:r>
              <a:rPr lang="fa-IR" b="1" dirty="0"/>
              <a:t> </a:t>
            </a:r>
            <a:r>
              <a:rPr lang="fa-IR" b="1" dirty="0" err="1"/>
              <a:t>تعده</a:t>
            </a:r>
            <a:r>
              <a:rPr lang="fa-IR" b="1" dirty="0"/>
              <a:t> اما </a:t>
            </a:r>
            <a:r>
              <a:rPr lang="fa-IR" b="1" dirty="0" err="1"/>
              <a:t>علمت</a:t>
            </a:r>
            <a:r>
              <a:rPr lang="fa-IR" b="1" dirty="0"/>
              <a:t> </a:t>
            </a:r>
            <a:r>
              <a:rPr lang="fa-IR" b="1" dirty="0" err="1"/>
              <a:t>أنك</a:t>
            </a:r>
            <a:r>
              <a:rPr lang="fa-IR" b="1" dirty="0"/>
              <a:t> لو </a:t>
            </a:r>
            <a:r>
              <a:rPr lang="fa-IR" b="1" dirty="0" err="1"/>
              <a:t>عدته</a:t>
            </a:r>
            <a:r>
              <a:rPr lang="fa-IR" b="1" dirty="0"/>
              <a:t> </a:t>
            </a:r>
            <a:r>
              <a:rPr lang="fa-IR" b="1" dirty="0" err="1"/>
              <a:t>لوجدتني</a:t>
            </a:r>
            <a:r>
              <a:rPr lang="fa-IR" b="1" dirty="0"/>
              <a:t> </a:t>
            </a:r>
            <a:r>
              <a:rPr lang="fa-IR" b="1" dirty="0" err="1"/>
              <a:t>عنده</a:t>
            </a:r>
            <a:endParaRPr lang="fa-IR" b="1" dirty="0"/>
          </a:p>
          <a:p>
            <a:r>
              <a:rPr lang="fa-IR" b="1" dirty="0"/>
              <a:t>سوال:</a:t>
            </a:r>
          </a:p>
          <a:p>
            <a:r>
              <a:rPr lang="fa-IR" b="1" dirty="0"/>
              <a:t>طبق این حدیث صحیح آیا باید گفت که خداوند مریض می شود؟!!</a:t>
            </a:r>
          </a:p>
          <a:p>
            <a:r>
              <a:rPr lang="fa-IR" b="1" dirty="0"/>
              <a:t>و اگر به عیادت مسلمانی که مریض شده برویم خداوند را در کنار او خواهیم دید؟!!</a:t>
            </a:r>
          </a:p>
          <a:p>
            <a:r>
              <a:rPr lang="fa-IR" b="1" dirty="0"/>
              <a:t>در حقیقت از سنت پیامبر به وضوح تعلیم تاویل را می توان یافت و هر عاقلی تاویل می برد.</a:t>
            </a:r>
          </a:p>
          <a:p>
            <a:endParaRPr lang="fa-IR" b="1" dirty="0"/>
          </a:p>
          <a:p>
            <a:r>
              <a:rPr lang="fa-IR" b="1" dirty="0" err="1"/>
              <a:t>نووی</a:t>
            </a:r>
            <a:r>
              <a:rPr lang="fa-IR" b="1" dirty="0"/>
              <a:t> در شرح مسلم می گوید:</a:t>
            </a:r>
          </a:p>
          <a:p>
            <a:r>
              <a:rPr lang="fa-IR" b="1" dirty="0"/>
              <a:t> قال </a:t>
            </a:r>
            <a:r>
              <a:rPr lang="fa-IR" b="1" dirty="0" err="1"/>
              <a:t>العلماء</a:t>
            </a:r>
            <a:r>
              <a:rPr lang="fa-IR" b="1" dirty="0"/>
              <a:t> </a:t>
            </a:r>
            <a:r>
              <a:rPr lang="fa-IR" b="1" dirty="0" err="1"/>
              <a:t>إنما</a:t>
            </a:r>
            <a:r>
              <a:rPr lang="fa-IR" b="1" dirty="0"/>
              <a:t> </a:t>
            </a:r>
            <a:r>
              <a:rPr lang="fa-IR" b="1" dirty="0" err="1"/>
              <a:t>أضاف</a:t>
            </a:r>
            <a:r>
              <a:rPr lang="fa-IR" b="1" dirty="0"/>
              <a:t> </a:t>
            </a:r>
            <a:r>
              <a:rPr lang="fa-IR" b="1" dirty="0" err="1"/>
              <a:t>المرض</a:t>
            </a:r>
            <a:r>
              <a:rPr lang="fa-IR" b="1" dirty="0"/>
              <a:t> </a:t>
            </a:r>
            <a:r>
              <a:rPr lang="fa-IR" b="1" dirty="0" err="1"/>
              <a:t>إليه</a:t>
            </a:r>
            <a:r>
              <a:rPr lang="fa-IR" b="1" dirty="0"/>
              <a:t> سبحانه </a:t>
            </a:r>
            <a:r>
              <a:rPr lang="fa-IR" b="1" dirty="0" err="1"/>
              <a:t>وتعالى</a:t>
            </a:r>
            <a:r>
              <a:rPr lang="fa-IR" b="1" dirty="0"/>
              <a:t> </a:t>
            </a:r>
            <a:r>
              <a:rPr lang="fa-IR" b="1" dirty="0" err="1"/>
              <a:t>والمراد</a:t>
            </a:r>
            <a:r>
              <a:rPr lang="fa-IR" b="1" dirty="0"/>
              <a:t> </a:t>
            </a:r>
            <a:r>
              <a:rPr lang="fa-IR" b="1" dirty="0" err="1"/>
              <a:t>العبد</a:t>
            </a:r>
            <a:r>
              <a:rPr lang="fa-IR" b="1" dirty="0"/>
              <a:t> </a:t>
            </a:r>
            <a:r>
              <a:rPr lang="fa-IR" b="1" dirty="0" err="1"/>
              <a:t>تشريفا</a:t>
            </a:r>
            <a:r>
              <a:rPr lang="fa-IR" b="1" dirty="0"/>
              <a:t> </a:t>
            </a:r>
            <a:r>
              <a:rPr lang="fa-IR" b="1" dirty="0" err="1"/>
              <a:t>للعبد</a:t>
            </a:r>
            <a:r>
              <a:rPr lang="fa-IR" b="1" dirty="0"/>
              <a:t> ......  </a:t>
            </a:r>
            <a:r>
              <a:rPr lang="fa-IR" b="1" dirty="0" err="1"/>
              <a:t>لوجدت</a:t>
            </a:r>
            <a:r>
              <a:rPr lang="fa-IR" b="1" dirty="0"/>
              <a:t> </a:t>
            </a:r>
            <a:r>
              <a:rPr lang="fa-IR" b="1" dirty="0" err="1"/>
              <a:t>ذلك</a:t>
            </a:r>
            <a:r>
              <a:rPr lang="fa-IR" b="1" dirty="0"/>
              <a:t> </a:t>
            </a:r>
            <a:r>
              <a:rPr lang="fa-IR" b="1" dirty="0" err="1"/>
              <a:t>عندي</a:t>
            </a:r>
            <a:r>
              <a:rPr lang="fa-IR" b="1" dirty="0"/>
              <a:t> </a:t>
            </a:r>
            <a:r>
              <a:rPr lang="fa-IR" b="1" dirty="0" err="1"/>
              <a:t>أي</a:t>
            </a:r>
            <a:r>
              <a:rPr lang="fa-IR" b="1" dirty="0"/>
              <a:t> </a:t>
            </a:r>
            <a:r>
              <a:rPr lang="fa-IR" b="1" dirty="0" err="1"/>
              <a:t>ثوابه</a:t>
            </a:r>
            <a:r>
              <a:rPr lang="fa-IR" b="1" dirty="0"/>
              <a:t> </a:t>
            </a:r>
            <a:r>
              <a:rPr lang="fa-IR" b="1" dirty="0" err="1"/>
              <a:t>والله</a:t>
            </a:r>
            <a:r>
              <a:rPr lang="fa-IR" b="1" dirty="0"/>
              <a:t> </a:t>
            </a:r>
            <a:r>
              <a:rPr lang="fa-IR" b="1" dirty="0" err="1"/>
              <a:t>أعلم</a:t>
            </a:r>
            <a:r>
              <a:rPr lang="fa-IR" b="1" dirty="0"/>
              <a:t>.</a:t>
            </a:r>
          </a:p>
          <a:p>
            <a:r>
              <a:rPr lang="fa-IR" b="1" dirty="0"/>
              <a:t>شرح مسلم </a:t>
            </a:r>
            <a:r>
              <a:rPr lang="fa-IR" b="1" dirty="0" err="1"/>
              <a:t>ج16</a:t>
            </a:r>
            <a:r>
              <a:rPr lang="fa-IR" b="1" dirty="0"/>
              <a:t> ص 126.</a:t>
            </a:r>
            <a:endParaRPr lang="fa-IR" dirty="0" smtClean="0"/>
          </a:p>
        </p:txBody>
      </p:sp>
    </p:spTree>
    <p:extLst>
      <p:ext uri="{BB962C8B-B14F-4D97-AF65-F5344CB8AC3E}">
        <p14:creationId xmlns:p14="http://schemas.microsoft.com/office/powerpoint/2010/main" val="31983907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0"/>
            <a:r>
              <a:rPr lang="fa-IR" dirty="0" smtClean="0"/>
              <a:t>نتیجه سخن جمهور مسلمین</a:t>
            </a:r>
            <a:endParaRPr lang="fa-IR" dirty="0"/>
          </a:p>
        </p:txBody>
      </p:sp>
      <p:sp>
        <p:nvSpPr>
          <p:cNvPr id="3" name="نگهدارنده مکان محتوا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fa-IR" dirty="0" smtClean="0"/>
          </a:p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r>
              <a:rPr lang="fa-IR" sz="4000" dirty="0" smtClean="0"/>
              <a:t>صفات خبری خداوند بر غیر معنای ظاهری حمل می شود.</a:t>
            </a:r>
            <a:endParaRPr lang="fa-IR" sz="4000" dirty="0"/>
          </a:p>
        </p:txBody>
      </p:sp>
    </p:spTree>
    <p:extLst>
      <p:ext uri="{BB962C8B-B14F-4D97-AF65-F5344CB8AC3E}">
        <p14:creationId xmlns:p14="http://schemas.microsoft.com/office/powerpoint/2010/main" val="182386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پنجره بالکن">
  <a:themeElements>
    <a:clrScheme name="پنجره بالکن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سفارشی 1">
      <a:majorFont>
        <a:latin typeface="Candara"/>
        <a:ea typeface=""/>
        <a:cs typeface="A Titr"/>
      </a:majorFont>
      <a:minorFont>
        <a:latin typeface="Candara"/>
        <a:ea typeface=""/>
        <a:cs typeface="A Badr"/>
      </a:minorFont>
    </a:fontScheme>
    <a:fmtScheme name="بنیادی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72</TotalTime>
  <Words>758</Words>
  <Application>Microsoft Office PowerPoint</Application>
  <PresentationFormat>On-screen Show (4:3)</PresentationFormat>
  <Paragraphs>86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 Badr</vt:lpstr>
      <vt:lpstr>A Titr</vt:lpstr>
      <vt:lpstr>Candara</vt:lpstr>
      <vt:lpstr>Wingdings</vt:lpstr>
      <vt:lpstr>Wingdings 2</vt:lpstr>
      <vt:lpstr>پنجره بالکن</vt:lpstr>
      <vt:lpstr>وهابیت و تجسیم</vt:lpstr>
      <vt:lpstr>حقیقت و مجاز</vt:lpstr>
      <vt:lpstr>اقوال وهابیان در مجاز</vt:lpstr>
      <vt:lpstr>نتیجه:</vt:lpstr>
      <vt:lpstr>تصریح به بدعت تاویل</vt:lpstr>
      <vt:lpstr>فتوای خنده دار بن باز</vt:lpstr>
      <vt:lpstr>ابن عثیمین و تجسیم</vt:lpstr>
      <vt:lpstr>ابن عثیمین و تجسیم</vt:lpstr>
      <vt:lpstr>اشکال به وهابیان</vt:lpstr>
      <vt:lpstr>سخن جمهور مسلمین</vt:lpstr>
      <vt:lpstr>سخن جمهور مسلمین</vt:lpstr>
      <vt:lpstr>سخن جمهور مسلمین</vt:lpstr>
      <vt:lpstr>نتیجه سخن جمهور مسلمین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تجسیم  وهابیت</dc:title>
  <dc:creator>Hamid</dc:creator>
  <cp:lastModifiedBy>DadeFam-43262657</cp:lastModifiedBy>
  <cp:revision>14</cp:revision>
  <dcterms:created xsi:type="dcterms:W3CDTF">2011-10-29T14:08:44Z</dcterms:created>
  <dcterms:modified xsi:type="dcterms:W3CDTF">2023-08-17T20:52:51Z</dcterms:modified>
</cp:coreProperties>
</file>