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0" r:id="rId1"/>
  </p:sldMasterIdLst>
  <p:sldIdLst>
    <p:sldId id="259" r:id="rId2"/>
    <p:sldId id="256" r:id="rId3"/>
    <p:sldId id="257" r:id="rId4"/>
    <p:sldId id="258" r:id="rId5"/>
  </p:sldIdLst>
  <p:sldSz cx="12192000" cy="6858000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-582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12201452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914400" y="1752602"/>
            <a:ext cx="103632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914400" y="3611607"/>
            <a:ext cx="103632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5019" y="4953000"/>
            <a:ext cx="12197020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83063FA6-5645-4C48-92BB-FB7F0C3FB0F4}" type="datetimeFigureOut">
              <a:rPr lang="fa-IR" smtClean="0"/>
              <a:pPr/>
              <a:t>10/09/1441</a:t>
            </a:fld>
            <a:endParaRPr lang="fa-IR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fa-IR">
              <a:solidFill>
                <a:srgbClr val="2DA2BF">
                  <a:tint val="20000"/>
                </a:srgbClr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ECCDB38-A2BE-4774-8B42-A7A9A58A3FBA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7102823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3063FA6-5645-4C48-92BB-FB7F0C3FB0F4}" type="datetimeFigureOut">
              <a:rPr lang="fa-IR" smtClean="0">
                <a:solidFill>
                  <a:prstClr val="black"/>
                </a:solidFill>
              </a:rPr>
              <a:pPr/>
              <a:t>10/09/1441</a:t>
            </a:fld>
            <a:endParaRPr lang="fa-IR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ECCDB38-A2BE-4774-8B42-A7A9A58A3FBA}" type="slidenum">
              <a:rPr lang="fa-IR" smtClean="0">
                <a:solidFill>
                  <a:prstClr val="black"/>
                </a:solidFill>
              </a:rPr>
              <a:pPr/>
              <a:t>‹#›</a:t>
            </a:fld>
            <a:endParaRPr lang="fa-IR">
              <a:solidFill>
                <a:prstClr val="black"/>
              </a:solidFill>
            </a:endParaRP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algn="ctr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407097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2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3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4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5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168" y="1059712"/>
            <a:ext cx="103632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30284" y="2931712"/>
            <a:ext cx="6096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3063FA6-5645-4C48-92BB-FB7F0C3FB0F4}" type="datetimeFigureOut">
              <a:rPr lang="fa-IR" smtClean="0">
                <a:solidFill>
                  <a:prstClr val="white"/>
                </a:solidFill>
              </a:rPr>
              <a:pPr/>
              <a:t>10/09/1441</a:t>
            </a:fld>
            <a:endParaRPr lang="fa-IR">
              <a:solidFill>
                <a:prstClr val="whit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ECCDB38-A2BE-4774-8B42-A7A9A58A3FBA}" type="slidenum">
              <a:rPr lang="fa-IR" smtClean="0">
                <a:solidFill>
                  <a:prstClr val="white"/>
                </a:solidFill>
              </a:rPr>
              <a:pPr/>
              <a:t>‹#›</a:t>
            </a:fld>
            <a:endParaRPr lang="fa-IR">
              <a:solidFill>
                <a:prstClr val="white"/>
              </a:solidFill>
            </a:endParaRPr>
          </a:p>
        </p:txBody>
      </p:sp>
      <p:sp>
        <p:nvSpPr>
          <p:cNvPr id="7" name="Chevron 6"/>
          <p:cNvSpPr/>
          <p:nvPr/>
        </p:nvSpPr>
        <p:spPr>
          <a:xfrm>
            <a:off x="4848907" y="3005472"/>
            <a:ext cx="24384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Chevron 7"/>
          <p:cNvSpPr/>
          <p:nvPr/>
        </p:nvSpPr>
        <p:spPr>
          <a:xfrm>
            <a:off x="4600352" y="3005472"/>
            <a:ext cx="24384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506406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481329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481329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3063FA6-5645-4C48-92BB-FB7F0C3FB0F4}" type="datetimeFigureOut">
              <a:rPr lang="fa-IR" smtClean="0">
                <a:solidFill>
                  <a:prstClr val="white"/>
                </a:solidFill>
              </a:rPr>
              <a:pPr/>
              <a:t>10/09/1441</a:t>
            </a:fld>
            <a:endParaRPr lang="fa-IR">
              <a:solidFill>
                <a:prstClr val="whit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>
              <a:solidFill>
                <a:prstClr val="whit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ECCDB38-A2BE-4774-8B42-A7A9A58A3FBA}" type="slidenum">
              <a:rPr lang="fa-IR" smtClean="0">
                <a:solidFill>
                  <a:prstClr val="white"/>
                </a:solidFill>
              </a:rPr>
              <a:pPr/>
              <a:t>‹#›</a:t>
            </a:fld>
            <a:endParaRPr lang="fa-IR">
              <a:solidFill>
                <a:prstClr val="white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79146105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109728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5410200"/>
            <a:ext cx="5386917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6193369" y="5410200"/>
            <a:ext cx="5389033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9600" y="1444295"/>
            <a:ext cx="5386917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1444295"/>
            <a:ext cx="5389033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3063FA6-5645-4C48-92BB-FB7F0C3FB0F4}" type="datetimeFigureOut">
              <a:rPr lang="fa-IR" smtClean="0">
                <a:solidFill>
                  <a:prstClr val="black"/>
                </a:solidFill>
              </a:rPr>
              <a:pPr/>
              <a:t>10/09/1441</a:t>
            </a:fld>
            <a:endParaRPr lang="fa-IR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ECCDB38-A2BE-4774-8B42-A7A9A58A3FBA}" type="slidenum">
              <a:rPr lang="fa-IR" smtClean="0">
                <a:solidFill>
                  <a:prstClr val="black"/>
                </a:solidFill>
              </a:rPr>
              <a:pPr/>
              <a:t>‹#›</a:t>
            </a:fld>
            <a:endParaRPr lang="fa-I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188983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3063FA6-5645-4C48-92BB-FB7F0C3FB0F4}" type="datetimeFigureOut">
              <a:rPr lang="fa-IR" smtClean="0">
                <a:solidFill>
                  <a:prstClr val="white"/>
                </a:solidFill>
              </a:rPr>
              <a:pPr/>
              <a:t>10/09/1441</a:t>
            </a:fld>
            <a:endParaRPr lang="fa-IR">
              <a:solidFill>
                <a:prstClr val="white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>
              <a:solidFill>
                <a:prstClr val="white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ECCDB38-A2BE-4774-8B42-A7A9A58A3FBA}" type="slidenum">
              <a:rPr lang="fa-IR" smtClean="0">
                <a:solidFill>
                  <a:prstClr val="white"/>
                </a:solidFill>
              </a:rPr>
              <a:pPr/>
              <a:t>‹#›</a:t>
            </a:fld>
            <a:endParaRPr lang="fa-IR">
              <a:solidFill>
                <a:prstClr val="white"/>
              </a:solidFill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82867796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3063FA6-5645-4C48-92BB-FB7F0C3FB0F4}" type="datetimeFigureOut">
              <a:rPr lang="fa-IR" smtClean="0">
                <a:solidFill>
                  <a:prstClr val="black"/>
                </a:solidFill>
              </a:rPr>
              <a:pPr/>
              <a:t>10/09/1441</a:t>
            </a:fld>
            <a:endParaRPr lang="fa-IR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ECCDB38-A2BE-4774-8B42-A7A9A58A3FBA}" type="slidenum">
              <a:rPr lang="fa-IR" smtClean="0">
                <a:solidFill>
                  <a:prstClr val="black"/>
                </a:solidFill>
              </a:rPr>
              <a:pPr/>
              <a:t>‹#›</a:t>
            </a:fld>
            <a:endParaRPr lang="fa-I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56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4876800"/>
            <a:ext cx="9975701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892800" y="5355102"/>
            <a:ext cx="5299456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219200" y="274320"/>
            <a:ext cx="9973056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969376" y="6407944"/>
            <a:ext cx="2560320" cy="365760"/>
          </a:xfrm>
        </p:spPr>
        <p:txBody>
          <a:bodyPr/>
          <a:lstStyle>
            <a:extLst/>
          </a:lstStyle>
          <a:p>
            <a:fld id="{83063FA6-5645-4C48-92BB-FB7F0C3FB0F4}" type="datetimeFigureOut">
              <a:rPr lang="fa-IR" smtClean="0">
                <a:solidFill>
                  <a:prstClr val="black"/>
                </a:solidFill>
              </a:rPr>
              <a:pPr/>
              <a:t>10/09/1441</a:t>
            </a:fld>
            <a:endParaRPr lang="fa-IR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ECCDB38-A2BE-4774-8B42-A7A9A58A3FBA}" type="slidenum">
              <a:rPr lang="fa-IR" smtClean="0">
                <a:solidFill>
                  <a:prstClr val="black"/>
                </a:solidFill>
              </a:rPr>
              <a:pPr/>
              <a:t>‹#›</a:t>
            </a:fld>
            <a:endParaRPr lang="fa-I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939112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1643" y="5443402"/>
            <a:ext cx="95504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4800" y="189968"/>
            <a:ext cx="115824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83063FA6-5645-4C48-92BB-FB7F0C3FB0F4}" type="datetimeFigureOut">
              <a:rPr lang="fa-IR" smtClean="0">
                <a:solidFill>
                  <a:prstClr val="white"/>
                </a:solidFill>
              </a:rPr>
              <a:pPr/>
              <a:t>10/09/1441</a:t>
            </a:fld>
            <a:endParaRPr lang="fa-IR">
              <a:solidFill>
                <a:prstClr val="whit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840097" y="6407945"/>
            <a:ext cx="313424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fa-IR">
              <a:solidFill>
                <a:prstClr val="whit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ECCDB38-A2BE-4774-8B42-A7A9A58A3FBA}" type="slidenum">
              <a:rPr lang="fa-IR" smtClean="0">
                <a:solidFill>
                  <a:prstClr val="white"/>
                </a:solidFill>
              </a:rPr>
              <a:pPr/>
              <a:t>‹#›</a:t>
            </a:fld>
            <a:endParaRPr lang="fa-IR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4865122"/>
            <a:ext cx="10767243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955249" y="5001994"/>
            <a:ext cx="5069337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-71414" y="5785023"/>
            <a:ext cx="5069337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8056" y="5791253"/>
            <a:ext cx="4536419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-12316" y="5787739"/>
            <a:ext cx="454067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11552149" y="4988440"/>
            <a:ext cx="24384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Chevron 12"/>
          <p:cNvSpPr/>
          <p:nvPr/>
        </p:nvSpPr>
        <p:spPr>
          <a:xfrm>
            <a:off x="11303595" y="4988440"/>
            <a:ext cx="24384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408249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481330"/>
            <a:ext cx="109728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3063FA6-5645-4C48-92BB-FB7F0C3FB0F4}" type="datetimeFigureOut">
              <a:rPr lang="fa-IR" smtClean="0">
                <a:solidFill>
                  <a:prstClr val="black"/>
                </a:solidFill>
              </a:rPr>
              <a:pPr/>
              <a:t>10/09/1441</a:t>
            </a:fld>
            <a:endParaRPr lang="fa-IR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ECCDB38-A2BE-4774-8B42-A7A9A58A3FBA}" type="slidenum">
              <a:rPr lang="fa-IR" smtClean="0">
                <a:solidFill>
                  <a:prstClr val="black"/>
                </a:solidFill>
              </a:rPr>
              <a:pPr/>
              <a:t>‹#›</a:t>
            </a:fld>
            <a:endParaRPr lang="fa-I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49053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25351" y="274641"/>
            <a:ext cx="236996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41"/>
            <a:ext cx="84328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3063FA6-5645-4C48-92BB-FB7F0C3FB0F4}" type="datetimeFigureOut">
              <a:rPr lang="fa-IR" smtClean="0">
                <a:solidFill>
                  <a:prstClr val="black"/>
                </a:solidFill>
              </a:rPr>
              <a:pPr/>
              <a:t>10/09/1441</a:t>
            </a:fld>
            <a:endParaRPr lang="fa-IR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ECCDB38-A2BE-4774-8B42-A7A9A58A3FBA}" type="slidenum">
              <a:rPr lang="fa-IR" smtClean="0">
                <a:solidFill>
                  <a:prstClr val="black"/>
                </a:solidFill>
              </a:rPr>
              <a:pPr/>
              <a:t>‹#›</a:t>
            </a:fld>
            <a:endParaRPr lang="fa-I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41355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955249" y="5001994"/>
            <a:ext cx="5069337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-71414" y="5785023"/>
            <a:ext cx="5069337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8056" y="5791253"/>
            <a:ext cx="4536419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-12316" y="5787739"/>
            <a:ext cx="454067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609600" y="1481329"/>
            <a:ext cx="109728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8969376" y="6407944"/>
            <a:ext cx="256032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83063FA6-5645-4C48-92BB-FB7F0C3FB0F4}" type="datetimeFigureOut">
              <a:rPr lang="fa-IR" smtClean="0">
                <a:solidFill>
                  <a:prstClr val="black"/>
                </a:solidFill>
              </a:rPr>
              <a:pPr/>
              <a:t>10/09/1441</a:t>
            </a:fld>
            <a:endParaRPr lang="fa-IR">
              <a:solidFill>
                <a:prstClr val="black"/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5840097" y="6407945"/>
            <a:ext cx="313424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fa-IR">
              <a:solidFill>
                <a:prstClr val="black"/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11529696" y="6407945"/>
            <a:ext cx="48768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1ECCDB38-A2BE-4774-8B42-A7A9A58A3FBA}" type="slidenum">
              <a:rPr lang="fa-IR" smtClean="0">
                <a:solidFill>
                  <a:prstClr val="black"/>
                </a:solidFill>
              </a:rPr>
              <a:pPr/>
              <a:t>‹#›</a:t>
            </a:fld>
            <a:endParaRPr lang="fa-I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09462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1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r" rtl="1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r" rtl="1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r" rtl="1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r" rtl="1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r" rtl="1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7575951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fa-IR" dirty="0" smtClean="0"/>
              <a:t>وظایف اخلاقی مدیران پرستاری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873877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fa-IR" b="1" dirty="0" smtClean="0"/>
              <a:t>در </a:t>
            </a:r>
            <a:r>
              <a:rPr lang="fa-IR" b="1" dirty="0"/>
              <a:t>تمام ابعاد حرفه ای </a:t>
            </a:r>
            <a:r>
              <a:rPr lang="fa-IR" dirty="0"/>
              <a:t>برای سایر پرستاران </a:t>
            </a:r>
            <a:r>
              <a:rPr lang="fa-IR" b="1" dirty="0"/>
              <a:t>به عنوان الگو عمل کند.</a:t>
            </a:r>
          </a:p>
          <a:p>
            <a:pPr>
              <a:lnSpc>
                <a:spcPct val="150000"/>
              </a:lnSpc>
            </a:pPr>
            <a:r>
              <a:rPr lang="fa-IR" dirty="0" smtClean="0"/>
              <a:t>حداكثر </a:t>
            </a:r>
            <a:r>
              <a:rPr lang="fa-IR" dirty="0"/>
              <a:t>تلاش خود را در جهت </a:t>
            </a:r>
            <a:r>
              <a:rPr lang="fa-IR" b="1" dirty="0"/>
              <a:t>كسب اطمینان </a:t>
            </a:r>
            <a:r>
              <a:rPr lang="fa-IR" dirty="0"/>
              <a:t>از </a:t>
            </a:r>
            <a:r>
              <a:rPr lang="fa-IR" b="1" dirty="0"/>
              <a:t>انتقال اطلاعات لازم قانونی و اخلاقی </a:t>
            </a:r>
            <a:r>
              <a:rPr lang="fa-IR" dirty="0"/>
              <a:t>به </a:t>
            </a:r>
            <a:r>
              <a:rPr lang="fa-IR" b="1" dirty="0"/>
              <a:t>همكاران پرستار </a:t>
            </a:r>
            <a:r>
              <a:rPr lang="fa-IR" dirty="0"/>
              <a:t>انجام دهد</a:t>
            </a:r>
            <a:r>
              <a:rPr lang="fa-IR" dirty="0" smtClean="0"/>
              <a:t>. </a:t>
            </a:r>
            <a:endParaRPr lang="fa-IR" dirty="0"/>
          </a:p>
          <a:p>
            <a:pPr>
              <a:lnSpc>
                <a:spcPct val="150000"/>
              </a:lnSpc>
            </a:pPr>
            <a:r>
              <a:rPr lang="fa-IR" b="1" dirty="0" smtClean="0"/>
              <a:t>شرایط </a:t>
            </a:r>
            <a:r>
              <a:rPr lang="fa-IR" b="1" dirty="0"/>
              <a:t>لازم </a:t>
            </a:r>
            <a:r>
              <a:rPr lang="fa-IR" dirty="0"/>
              <a:t>برای شركت پرستاران در </a:t>
            </a:r>
            <a:r>
              <a:rPr lang="fa-IR" b="1" dirty="0"/>
              <a:t>دوره های آموزش مداوم </a:t>
            </a:r>
            <a:r>
              <a:rPr lang="fa-IR" dirty="0"/>
              <a:t>را فراهم كند</a:t>
            </a:r>
            <a:r>
              <a:rPr lang="fa-IR" dirty="0" smtClean="0"/>
              <a:t>. </a:t>
            </a:r>
            <a:endParaRPr lang="fa-IR" dirty="0"/>
          </a:p>
          <a:p>
            <a:pPr>
              <a:lnSpc>
                <a:spcPct val="150000"/>
              </a:lnSpc>
            </a:pPr>
            <a:r>
              <a:rPr lang="fa-IR" b="1" dirty="0" smtClean="0"/>
              <a:t>به </a:t>
            </a:r>
            <a:r>
              <a:rPr lang="fa-IR" b="1" dirty="0"/>
              <a:t>منظور حل معضلات اخلاقی حین مداخلات پرستاری </a:t>
            </a:r>
            <a:r>
              <a:rPr lang="fa-IR" dirty="0"/>
              <a:t>در صورت نیاز </a:t>
            </a:r>
            <a:r>
              <a:rPr lang="fa-IR" b="1" dirty="0"/>
              <a:t>از مشورت افراد متخصص در زمینه اخلاق حرفه ای</a:t>
            </a:r>
            <a:r>
              <a:rPr lang="fa-IR" dirty="0"/>
              <a:t> استفاده </a:t>
            </a:r>
            <a:r>
              <a:rPr lang="fa-IR" dirty="0" smtClean="0"/>
              <a:t>كند. </a:t>
            </a:r>
            <a:r>
              <a:rPr lang="fa-IR" dirty="0"/>
              <a:t/>
            </a:r>
            <a:br>
              <a:rPr lang="fa-IR" dirty="0"/>
            </a:br>
            <a:endParaRPr lang="fa-IR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>
                <a:effectLst/>
              </a:rPr>
              <a:t>مدیر پرستاری </a:t>
            </a:r>
            <a:r>
              <a:rPr lang="ar-SA" dirty="0" smtClean="0">
                <a:effectLst/>
              </a:rPr>
              <a:t>باید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780610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200000"/>
              </a:lnSpc>
            </a:pPr>
            <a:r>
              <a:rPr lang="fa-IR" dirty="0" smtClean="0"/>
              <a:t>بر </a:t>
            </a:r>
            <a:r>
              <a:rPr lang="fa-IR" dirty="0"/>
              <a:t>اساس سلسله مراتب در </a:t>
            </a:r>
            <a:r>
              <a:rPr lang="fa-IR" b="1" dirty="0">
                <a:solidFill>
                  <a:srgbClr val="FF0000"/>
                </a:solidFill>
              </a:rPr>
              <a:t>راستای منافع مددجو/بیمار </a:t>
            </a:r>
            <a:r>
              <a:rPr lang="fa-IR" b="1" dirty="0"/>
              <a:t>همپای دیگر همكاران تلاش كند.</a:t>
            </a:r>
          </a:p>
          <a:p>
            <a:pPr>
              <a:lnSpc>
                <a:spcPct val="200000"/>
              </a:lnSpc>
            </a:pPr>
            <a:r>
              <a:rPr lang="fa-IR" b="1" dirty="0" smtClean="0"/>
              <a:t>با </a:t>
            </a:r>
            <a:r>
              <a:rPr lang="fa-IR" b="1" dirty="0"/>
              <a:t>هدف ارتقای كیفیت خدمات</a:t>
            </a:r>
            <a:r>
              <a:rPr lang="fa-IR" dirty="0"/>
              <a:t>، حداكثر تلاش خود را در جهت </a:t>
            </a:r>
            <a:r>
              <a:rPr lang="fa-IR" b="1" dirty="0"/>
              <a:t>حفظ فضای مناسب كاری </a:t>
            </a:r>
            <a:r>
              <a:rPr lang="fa-IR" dirty="0"/>
              <a:t>و </a:t>
            </a:r>
            <a:r>
              <a:rPr lang="fa-IR" b="1" dirty="0"/>
              <a:t>افزایش انگیزه حرفه‌ای پرستاران </a:t>
            </a:r>
            <a:r>
              <a:rPr lang="fa-IR" dirty="0"/>
              <a:t>به انجام </a:t>
            </a:r>
            <a:r>
              <a:rPr lang="fa-IR" dirty="0" smtClean="0"/>
              <a:t>رساند. </a:t>
            </a:r>
            <a:endParaRPr lang="fa-IR" dirty="0"/>
          </a:p>
          <a:p>
            <a:pPr>
              <a:lnSpc>
                <a:spcPct val="200000"/>
              </a:lnSpc>
            </a:pPr>
            <a:r>
              <a:rPr lang="fa-IR" b="1" dirty="0" smtClean="0"/>
              <a:t>در </a:t>
            </a:r>
            <a:r>
              <a:rPr lang="fa-IR" b="1" dirty="0"/>
              <a:t>فرایند ارزشیابی و ارتقای حرفه ای پرستاران</a:t>
            </a:r>
            <a:r>
              <a:rPr lang="fa-IR" dirty="0"/>
              <a:t>، ضمن رعایت استانداردهای حرفه ای و اصول اخلاق پرستاری، در مجموعه خود </a:t>
            </a:r>
            <a:r>
              <a:rPr lang="fa-IR" b="1" dirty="0"/>
              <a:t>منصفانه عمل </a:t>
            </a:r>
            <a:r>
              <a:rPr lang="fa-IR" b="1" dirty="0" smtClean="0"/>
              <a:t>کند. </a:t>
            </a:r>
            <a:endParaRPr lang="fa-IR" b="1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>
                <a:effectLst/>
              </a:rPr>
              <a:t>مدیر </a:t>
            </a:r>
            <a:r>
              <a:rPr lang="ar-SA">
                <a:effectLst/>
              </a:rPr>
              <a:t>پرستاری </a:t>
            </a:r>
            <a:r>
              <a:rPr lang="ar-SA" smtClean="0">
                <a:effectLst/>
              </a:rPr>
              <a:t>باید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542423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heme5 current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Theme5 current" id="{FF54F2C6-8914-401A-92C7-C16FC2DF598A}" vid="{7A557236-7808-4616-8B33-B86A8D7F861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147</Words>
  <Application>Microsoft Office PowerPoint</Application>
  <PresentationFormat>Custom</PresentationFormat>
  <Paragraphs>11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Theme5 current</vt:lpstr>
      <vt:lpstr>بنام خدا</vt:lpstr>
      <vt:lpstr>وظایف اخلاقی مدیران پرستاری</vt:lpstr>
      <vt:lpstr>مدیر پرستاری باید</vt:lpstr>
      <vt:lpstr>مدیر پرستاری باید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وظایف اخلاقی مدیران پرستاری</dc:title>
  <dc:creator>khatony</dc:creator>
  <cp:lastModifiedBy>Windows User</cp:lastModifiedBy>
  <cp:revision>2</cp:revision>
  <dcterms:created xsi:type="dcterms:W3CDTF">2017-10-21T07:16:51Z</dcterms:created>
  <dcterms:modified xsi:type="dcterms:W3CDTF">2020-05-01T23:14:40Z</dcterms:modified>
</cp:coreProperties>
</file>