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5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991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62317" y="1264023"/>
            <a:ext cx="10366547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واکنش دهنده محدود کننده و اضافی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5942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14077" y="2079351"/>
            <a:ext cx="5625259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 rtl="1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جهت حل مسائل محدود کننده و اضافی:</a:t>
            </a:r>
            <a:endParaRPr lang="en-US" sz="2000" dirty="0">
              <a:solidFill>
                <a:srgbClr val="C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43165" y="3235798"/>
            <a:ext cx="6899646" cy="5863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 rtl="1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الف) ابتدا همه واحدهای داده شده را تبدیل به مول می کنیم.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4007225"/>
            <a:ext cx="12539336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 rtl="1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ب)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مول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دست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آمده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برای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هر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یک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واکنش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دهنده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تقسیم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ضریب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موازنه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همان</a:t>
            </a:r>
            <a:r>
              <a:rPr lang="fa-IR" sz="2400" b="1" u="sng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واکنش</a:t>
            </a:r>
            <a:r>
              <a:rPr lang="fa-IR" sz="2400" b="1" u="sng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دهنده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نمائیم.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85269" y="4820202"/>
            <a:ext cx="7215438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 rtl="1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هر کدام کوچک تر شد، حتماً واکنش دهنده محدود کننده است.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796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94384" y="2220344"/>
            <a:ext cx="203132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نکات طلایی:	</a:t>
            </a:r>
            <a:endParaRPr lang="en-US" sz="1600" dirty="0">
              <a:solidFill>
                <a:srgbClr val="C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7848" y="3119719"/>
            <a:ext cx="111323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همیشه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هنگامی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مورد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هر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 واکنش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دهنده به ما اطلاعات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عددی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داده می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شود، به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معناست که حتماً باید واکنش دهنده محدود کننده را پیدا کنیم.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20027" y="4491318"/>
            <a:ext cx="974015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2- پس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پیدا کردن محدود کننده، استوکیومتری فقط با محدود کننده بسته می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شود.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683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09237" y="2531640"/>
            <a:ext cx="2396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مثال </a:t>
            </a:r>
            <a:r>
              <a:rPr lang="fa-IR" sz="2400" b="1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 در واکنش زیر</a:t>
            </a:r>
            <a:endParaRPr lang="en-US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9211236" y="2595079"/>
          <a:ext cx="510988" cy="334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1" name="Equation" r:id="rId3" imgW="279158" imgH="177646" progId="Equation.DSMT4">
                  <p:embed/>
                </p:oleObj>
              </mc:Choice>
              <mc:Fallback>
                <p:oleObj name="Equation" r:id="rId3" imgW="279158" imgH="17764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11236" y="2595079"/>
                        <a:ext cx="510988" cy="3347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638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624216" y="2531640"/>
            <a:ext cx="5870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گرم</a:t>
            </a:r>
            <a:endParaRPr lang="en-US" sz="24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035213" y="2609963"/>
          <a:ext cx="590986" cy="3833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2" name="Equation" r:id="rId5" imgW="355446" imgH="228501" progId="Equation.DSMT4">
                  <p:embed/>
                </p:oleObj>
              </mc:Choice>
              <mc:Fallback>
                <p:oleObj name="Equation" r:id="rId5" imgW="355446" imgH="22850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5213" y="2609963"/>
                        <a:ext cx="590986" cy="3833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685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672546" y="2531640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</a:t>
            </a:r>
            <a:endParaRPr lang="en-US" sz="2400" dirty="0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7093541" y="2609963"/>
          <a:ext cx="616004" cy="349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3" name="Equation" r:id="rId7" imgW="355292" imgH="203024" progId="Equation.DSMT4">
                  <p:embed/>
                </p:oleObj>
              </mc:Choice>
              <mc:Fallback>
                <p:oleObj name="Equation" r:id="rId7" imgW="355292" imgH="2030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3541" y="2609963"/>
                        <a:ext cx="616004" cy="3496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6572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076329" y="2531638"/>
            <a:ext cx="2039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منیزیم، برای تهیه</a:t>
            </a:r>
            <a:endParaRPr lang="en-US" sz="2400" dirty="0"/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4861702" y="2600999"/>
          <a:ext cx="358588" cy="358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4" name="Equation" r:id="rId9" imgW="177492" imgH="177492" progId="Equation.DSMT4">
                  <p:embed/>
                </p:oleObj>
              </mc:Choice>
              <mc:Fallback>
                <p:oleObj name="Equation" r:id="rId9" imgW="177492" imgH="17749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1702" y="2600999"/>
                        <a:ext cx="358588" cy="3585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152400" y="790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871418" y="2570801"/>
            <a:ext cx="40975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خالص وارد واکنش شده اند. کدام یک </a:t>
            </a:r>
            <a:endParaRPr lang="en-US" sz="2400" dirty="0"/>
          </a:p>
        </p:txBody>
      </p:sp>
      <p:sp>
        <p:nvSpPr>
          <p:cNvPr id="19" name="Rectangle 18"/>
          <p:cNvSpPr/>
          <p:nvPr/>
        </p:nvSpPr>
        <p:spPr>
          <a:xfrm>
            <a:off x="2797987" y="3281082"/>
            <a:ext cx="97491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واکنش دهنده محدود کننده است؟ و از واکنش دهنده اضافی چند گرم باقی می ماند؟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2797987" y="4688866"/>
          <a:ext cx="3830900" cy="4882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5" name="Equation" r:id="rId11" imgW="1943100" imgH="241300" progId="Equation.DSMT4">
                  <p:embed/>
                </p:oleObj>
              </mc:Choice>
              <mc:Fallback>
                <p:oleObj name="Equation" r:id="rId11" imgW="19431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7987" y="4688866"/>
                        <a:ext cx="3830900" cy="4882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0" y="7048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320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6752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45258" y="2262699"/>
            <a:ext cx="2146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برای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تولید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آمونیاک</a:t>
            </a:r>
            <a:endParaRPr lang="en-US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9412941" y="2349643"/>
          <a:ext cx="731598" cy="374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2" name="Equation" r:id="rId3" imgW="393529" imgH="203112" progId="Equation.DSMT4">
                  <p:embed/>
                </p:oleObj>
              </mc:Choice>
              <mc:Fallback>
                <p:oleObj name="Equation" r:id="rId3" imgW="393529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12941" y="2349643"/>
                        <a:ext cx="731598" cy="3747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6572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759924" y="2262699"/>
            <a:ext cx="16530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کلسیم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سیانید</a:t>
            </a:r>
            <a:endParaRPr lang="en-US" sz="24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6669022" y="2295805"/>
          <a:ext cx="1090902" cy="395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3" name="Equation" r:id="rId5" imgW="761669" imgH="279279" progId="Equation.DSMT4">
                  <p:embed/>
                </p:oleObj>
              </mc:Choice>
              <mc:Fallback>
                <p:oleObj name="Equation" r:id="rId5" imgW="761669" imgH="2792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9022" y="2295805"/>
                        <a:ext cx="1090902" cy="3954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7334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41688" y="2262699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</a:t>
            </a:r>
            <a:endParaRPr lang="en-US" sz="2400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5657626" y="2359563"/>
          <a:ext cx="758158" cy="331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4" name="Equation" r:id="rId7" imgW="457002" imgH="203112" progId="Equation.DSMT4">
                  <p:embed/>
                </p:oleObj>
              </mc:Choice>
              <mc:Fallback>
                <p:oleObj name="Equation" r:id="rId7" imgW="457002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7626" y="2359563"/>
                        <a:ext cx="758158" cy="331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152400" y="809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935132" y="2124200"/>
            <a:ext cx="372249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آب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مخلوط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شده،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واکنش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دهند. 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56965" y="3079376"/>
            <a:ext cx="899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</a:t>
            </a:r>
            <a:r>
              <a:rPr lang="fa-IR" sz="2400" b="1" baseline="300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طور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کامل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انجام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شود،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حساب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کنید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واکنش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دهنده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محدود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کننده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کدام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است؟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چند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گرم</a:t>
            </a:r>
            <a:endParaRPr lang="en-US" sz="2400" dirty="0"/>
          </a:p>
        </p:txBody>
      </p:sp>
      <p:sp>
        <p:nvSpPr>
          <p:cNvPr id="16" name="Rectangle 15"/>
          <p:cNvSpPr/>
          <p:nvPr/>
        </p:nvSpPr>
        <p:spPr>
          <a:xfrm>
            <a:off x="844230" y="2262699"/>
            <a:ext cx="13051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اگر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واکنش</a:t>
            </a:r>
            <a:r>
              <a:rPr lang="fa-IR" sz="2400" b="1" baseline="300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/>
          </a:p>
        </p:txBody>
      </p:sp>
      <p:sp>
        <p:nvSpPr>
          <p:cNvPr id="17" name="Rectangle 16"/>
          <p:cNvSpPr/>
          <p:nvPr/>
        </p:nvSpPr>
        <p:spPr>
          <a:xfrm>
            <a:off x="2149395" y="3112483"/>
            <a:ext cx="1043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آمونیاک</a:t>
            </a:r>
            <a:endParaRPr lang="en-US" sz="2400" dirty="0"/>
          </a:p>
        </p:txBody>
      </p:sp>
      <p:sp>
        <p:nvSpPr>
          <p:cNvPr id="18" name="Rectangle 17"/>
          <p:cNvSpPr/>
          <p:nvPr/>
        </p:nvSpPr>
        <p:spPr>
          <a:xfrm>
            <a:off x="424546" y="3079375"/>
            <a:ext cx="18261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تولید می شود؟ </a:t>
            </a:r>
            <a:endParaRPr lang="en-US" sz="2400" dirty="0"/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/>
          </p:nvPr>
        </p:nvGraphicFramePr>
        <p:xfrm>
          <a:off x="690283" y="4440572"/>
          <a:ext cx="10968317" cy="553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5" name="Equation" r:id="rId9" imgW="5092700" imgH="254000" progId="Equation.DSMT4">
                  <p:embed/>
                </p:oleObj>
              </mc:Choice>
              <mc:Fallback>
                <p:oleObj name="Equation" r:id="rId9" imgW="5092700" imgH="254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283" y="4440572"/>
                        <a:ext cx="10968317" cy="5535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0" y="257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183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63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35824" y="2380130"/>
            <a:ext cx="763793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3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پایان</a:t>
            </a:r>
            <a:endParaRPr lang="en-US" sz="13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5113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197</Words>
  <Application>Microsoft Office PowerPoint</Application>
  <PresentationFormat>Widescreen</PresentationFormat>
  <Paragraphs>24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106</cp:revision>
  <dcterms:created xsi:type="dcterms:W3CDTF">2015-07-06T05:06:21Z</dcterms:created>
  <dcterms:modified xsi:type="dcterms:W3CDTF">2018-04-21T14:43:16Z</dcterms:modified>
</cp:coreProperties>
</file>