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E200323-8835-4F77-A59E-849796C847F6}" type="datetimeFigureOut">
              <a:rPr lang="en-US" smtClean="0"/>
              <a:t>4/24/2020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7E81F04-D726-4EDE-9145-B58C5C0D206D}" type="slidenum">
              <a:rPr lang="fa-IR" smtClean="0"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r" rtl="1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r" rtl="1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r" rtl="1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r" rtl="1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r" rtl="1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r" rtl="1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sz="6000" dirty="0" smtClean="0">
                <a:cs typeface="B Koodak" pitchFamily="2" charset="-78"/>
              </a:rPr>
              <a:t>به نام خدا</a:t>
            </a:r>
            <a:endParaRPr lang="fa-IR" sz="6000" dirty="0">
              <a:cs typeface="B Koodak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a-IR" sz="6000" dirty="0" smtClean="0">
                <a:cs typeface="B Koodak" pitchFamily="2" charset="-78"/>
              </a:rPr>
              <a:t>واریس وتنگی مری</a:t>
            </a:r>
            <a:endParaRPr lang="fa-IR" sz="6000" dirty="0">
              <a:cs typeface="B Koodak" pitchFamily="2" charset="-7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واریس مری</a:t>
            </a:r>
            <a:endParaRPr lang="fa-I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التهاب رگ‌ها در جداره پایین مری</a:t>
            </a:r>
          </a:p>
          <a:p>
            <a:r>
              <a:rPr lang="fa-IR" dirty="0" smtClean="0"/>
              <a:t>بیشتر در افراد دارای سیروز کبدی</a:t>
            </a:r>
          </a:p>
          <a:p>
            <a:r>
              <a:rPr lang="fa-IR" dirty="0" smtClean="0"/>
              <a:t>ورم و التهاب رگ‌ها در این ناحیه می‌تواند باعث پارگی دیواره مری و ایجاد خونریزی خطرناک در این ناحیه از بدن شود.</a:t>
            </a:r>
            <a:endParaRPr lang="fa-I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reza\Desktop\300px-Esophageal_varices_-_wal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90600" y="685800"/>
            <a:ext cx="5943599" cy="55077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دلایل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افزایش فشار رگ های خون رساننده به کبد(پرفشاری ورید باب)</a:t>
            </a:r>
          </a:p>
          <a:p>
            <a:r>
              <a:rPr lang="fa-IR" dirty="0" smtClean="0"/>
              <a:t>افزایش فشار در این ناحیه از بدن باعث می‌شود خون در سایر رگ‌های خونی کوچک‌تر همچون رگ‌های مری جریان یابد.</a:t>
            </a:r>
            <a:endParaRPr lang="fa-I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دلایل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سیروز کبدی</a:t>
            </a:r>
          </a:p>
          <a:p>
            <a:r>
              <a:rPr lang="fa-IR" dirty="0" smtClean="0"/>
              <a:t>تشکیل لخته‌های خونی در رگ‌های طحال، ورید باب، یا کبد</a:t>
            </a:r>
          </a:p>
          <a:p>
            <a:r>
              <a:rPr lang="fa-IR" dirty="0" smtClean="0"/>
              <a:t>اتصال غیرعادی رگ‌ها بین کبد یا طحال</a:t>
            </a:r>
          </a:p>
          <a:p>
            <a:r>
              <a:rPr lang="fa-IR" dirty="0" smtClean="0"/>
              <a:t>عفونت‌های خاص همچون شیستوزمیازیس </a:t>
            </a:r>
            <a:r>
              <a:rPr lang="en-US" dirty="0" err="1" smtClean="0"/>
              <a:t>schistosomiasis</a:t>
            </a:r>
            <a:r>
              <a:rPr lang="fa-IR" dirty="0" smtClean="0"/>
              <a:t>که عملکرد اختلالی دارد.</a:t>
            </a:r>
          </a:p>
          <a:p>
            <a:r>
              <a:rPr lang="fa-IR" dirty="0" smtClean="0"/>
              <a:t>نارسایی قلبی شدید</a:t>
            </a:r>
          </a:p>
          <a:p>
            <a:r>
              <a:rPr lang="fa-IR" dirty="0" smtClean="0"/>
              <a:t>بیماری هاجکین </a:t>
            </a:r>
            <a:r>
              <a:rPr lang="en-US" dirty="0" err="1" smtClean="0"/>
              <a:t>hodgkin</a:t>
            </a:r>
            <a:endParaRPr lang="en-US" dirty="0" smtClean="0"/>
          </a:p>
          <a:p>
            <a:r>
              <a:rPr lang="fa-IR" dirty="0" smtClean="0"/>
              <a:t>بیماری سارکوئیدوز </a:t>
            </a:r>
            <a:r>
              <a:rPr lang="en-US" dirty="0" err="1" smtClean="0"/>
              <a:t>sarcoidosis</a:t>
            </a:r>
            <a:endParaRPr lang="en-US" dirty="0" smtClean="0"/>
          </a:p>
          <a:p>
            <a:endParaRPr lang="fa-IR" dirty="0" smtClean="0"/>
          </a:p>
          <a:p>
            <a:endParaRPr lang="fa-I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علایم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اغلب علایم خاصی ندارد</a:t>
            </a:r>
          </a:p>
          <a:p>
            <a:r>
              <a:rPr lang="fa-IR" dirty="0" smtClean="0"/>
              <a:t>اولین علامت با خونریزی رگ های مری آغاز می شود</a:t>
            </a:r>
          </a:p>
          <a:p>
            <a:r>
              <a:rPr lang="fa-IR" dirty="0" smtClean="0"/>
              <a:t>استفراغ خونی</a:t>
            </a:r>
          </a:p>
          <a:p>
            <a:r>
              <a:rPr lang="fa-IR" dirty="0" smtClean="0"/>
              <a:t>احساس گیچی </a:t>
            </a:r>
          </a:p>
          <a:p>
            <a:r>
              <a:rPr lang="fa-IR" dirty="0" smtClean="0"/>
              <a:t>بی هوشی</a:t>
            </a:r>
            <a:endParaRPr lang="fa-I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علایم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در برخی افراد خون به جای خروج از طریق استفراغ وارد معده می شود</a:t>
            </a:r>
          </a:p>
          <a:p>
            <a:r>
              <a:rPr lang="fa-IR" dirty="0" smtClean="0"/>
              <a:t>مدفوع قرمز با لکه های خون تیره</a:t>
            </a:r>
          </a:p>
          <a:p>
            <a:r>
              <a:rPr lang="fa-IR" dirty="0" smtClean="0"/>
              <a:t>افرادی که به علت سیروز کبدی به واریس مری مبتلا شده اند علایم کبدی دارند</a:t>
            </a:r>
            <a:endParaRPr lang="fa-I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تشخیص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آندوسکوپی</a:t>
            </a:r>
            <a:endParaRPr lang="fa-I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درمان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تزریق خون و مایعات به داخل رگ به منظور جبران خون از دست رفته بیمار.</a:t>
            </a:r>
          </a:p>
          <a:p>
            <a:r>
              <a:rPr lang="fa-IR" dirty="0" smtClean="0"/>
              <a:t>همزمان، تزریق دارو به بیمار معمولاً به منظور کاهش جریان خون در روده.</a:t>
            </a:r>
          </a:p>
          <a:p>
            <a:r>
              <a:rPr lang="fa-IR" b="1" dirty="0" smtClean="0"/>
              <a:t>بستن باند یا باند لیگاسیون.</a:t>
            </a:r>
          </a:p>
          <a:p>
            <a:r>
              <a:rPr lang="fa-IR" b="1" dirty="0" smtClean="0"/>
              <a:t>اسکلروتراپی</a:t>
            </a:r>
            <a:r>
              <a:rPr lang="en-US" b="1" dirty="0" err="1" smtClean="0"/>
              <a:t>sclerotherapy</a:t>
            </a:r>
            <a:endParaRPr lang="fa-IR" b="1" dirty="0" smtClean="0"/>
          </a:p>
          <a:p>
            <a:endParaRPr lang="fa-I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3794760"/>
          </a:xfrm>
        </p:spPr>
        <p:txBody>
          <a:bodyPr>
            <a:normAutofit/>
          </a:bodyPr>
          <a:lstStyle/>
          <a:p>
            <a:pPr algn="ctr"/>
            <a:r>
              <a:rPr lang="fa-IR" sz="9600" dirty="0" smtClean="0"/>
              <a:t>تنگی مری </a:t>
            </a:r>
            <a:endParaRPr lang="fa-IR" sz="9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 smtClean="0"/>
              <a:t>تنگی مری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بلع دردناک و دشوار</a:t>
            </a:r>
          </a:p>
          <a:p>
            <a:r>
              <a:rPr lang="fa-IR" dirty="0" smtClean="0"/>
              <a:t>باعث رگورژیتاسیون، مشکلات تغذیه ای و کاهش وزن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علل ایجاد تنگی مری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ریفلاکس مزمن اسید</a:t>
            </a:r>
          </a:p>
          <a:p>
            <a:r>
              <a:rPr lang="fa-IR" dirty="0" smtClean="0"/>
              <a:t> بافت اسکار</a:t>
            </a:r>
          </a:p>
          <a:p>
            <a:r>
              <a:rPr lang="fa-IR" dirty="0" smtClean="0"/>
              <a:t> آسیب های مری </a:t>
            </a:r>
          </a:p>
          <a:p>
            <a:r>
              <a:rPr lang="fa-IR" dirty="0" smtClean="0"/>
              <a:t>بیماری های اتوایمیون </a:t>
            </a:r>
          </a:p>
          <a:p>
            <a:r>
              <a:rPr lang="fa-IR" dirty="0" smtClean="0"/>
              <a:t>تومورها</a:t>
            </a:r>
          </a:p>
          <a:p>
            <a:pPr>
              <a:buNone/>
            </a:pPr>
            <a:endParaRPr lang="fa-I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میزان شیوع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حدود ۱۰ درصد افرادی که ریفلاکس مزمن و یا بیماری</a:t>
            </a:r>
            <a:r>
              <a:rPr lang="en-US" dirty="0" smtClean="0"/>
              <a:t>GERD </a:t>
            </a:r>
            <a:r>
              <a:rPr lang="fa-IR" dirty="0" smtClean="0"/>
              <a:t>بیماری برگشت اسید از معده به مری دارند، ممکن است دچار تنگی مری شوند.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عوامل خطر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احتمال بروز تنگی مِری در مردان بیشتر است.</a:t>
            </a:r>
          </a:p>
          <a:p>
            <a:r>
              <a:rPr lang="fa-IR" dirty="0" smtClean="0"/>
              <a:t>این اختلال در افراد مسن تر شایع تر است.</a:t>
            </a:r>
          </a:p>
          <a:p>
            <a:r>
              <a:rPr lang="fa-IR" dirty="0" smtClean="0"/>
              <a:t>سایر عوامل خطر تنگی مری عبارتند از:</a:t>
            </a:r>
          </a:p>
          <a:p>
            <a:r>
              <a:rPr lang="fa-IR" dirty="0" smtClean="0"/>
              <a:t>ریفلاکس مزمن</a:t>
            </a:r>
          </a:p>
          <a:p>
            <a:r>
              <a:rPr lang="fa-IR" dirty="0" smtClean="0"/>
              <a:t>هرنی هیاتل</a:t>
            </a:r>
          </a:p>
          <a:p>
            <a:r>
              <a:rPr lang="fa-IR" dirty="0" smtClean="0"/>
              <a:t>مری بارت</a:t>
            </a:r>
          </a:p>
          <a:p>
            <a:r>
              <a:rPr lang="fa-IR" dirty="0" smtClean="0"/>
              <a:t>الکلیسم</a:t>
            </a:r>
          </a:p>
          <a:p>
            <a:r>
              <a:rPr lang="fa-IR" dirty="0" smtClean="0"/>
              <a:t>ندرتا تومورها و مشکلات ایمنی هم ممکن است باعث ایجاد تنگی مِری شود.</a:t>
            </a:r>
          </a:p>
          <a:p>
            <a:pPr>
              <a:buNone/>
            </a:pPr>
            <a:endParaRPr lang="fa-I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درمان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داروهای موثر در درمان ریفلاکس اسید مثل مهارکننده های پمپ پروتونی</a:t>
            </a:r>
          </a:p>
          <a:p>
            <a:r>
              <a:rPr lang="fa-IR" dirty="0" smtClean="0"/>
              <a:t>شل کننده های عضلانی</a:t>
            </a:r>
          </a:p>
          <a:p>
            <a:r>
              <a:rPr lang="fa-IR" dirty="0" smtClean="0"/>
              <a:t>در موارد نادر، جراحی انجام می شود.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عوامل تشدید کننده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استعمال دخانیات</a:t>
            </a:r>
          </a:p>
          <a:p>
            <a:r>
              <a:rPr lang="fa-IR" dirty="0" smtClean="0"/>
              <a:t> وعده های غذایی حجیم</a:t>
            </a:r>
          </a:p>
          <a:p>
            <a:r>
              <a:rPr lang="fa-IR" dirty="0" smtClean="0"/>
              <a:t> استرس</a:t>
            </a:r>
          </a:p>
          <a:p>
            <a:r>
              <a:rPr lang="fa-IR" dirty="0" smtClean="0"/>
              <a:t> الکل</a:t>
            </a:r>
          </a:p>
          <a:p>
            <a:r>
              <a:rPr lang="fa-IR" dirty="0" smtClean="0"/>
              <a:t> غذاهای تند</a:t>
            </a:r>
          </a:p>
          <a:p>
            <a:r>
              <a:rPr lang="fa-IR" dirty="0" smtClean="0"/>
              <a:t>برخی داروها</a:t>
            </a:r>
            <a:endParaRPr lang="fa-I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30</TotalTime>
  <Words>375</Words>
  <Application>Microsoft Office PowerPoint</Application>
  <PresentationFormat>On-screen Show (4:3)</PresentationFormat>
  <Paragraphs>66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Opulent</vt:lpstr>
      <vt:lpstr>به نام خدا</vt:lpstr>
      <vt:lpstr>واریس مری</vt:lpstr>
      <vt:lpstr>PowerPoint Presentation</vt:lpstr>
      <vt:lpstr>دلایل</vt:lpstr>
      <vt:lpstr>دلایل</vt:lpstr>
      <vt:lpstr>علایم</vt:lpstr>
      <vt:lpstr>علایم</vt:lpstr>
      <vt:lpstr>تشخیص </vt:lpstr>
      <vt:lpstr>درمان</vt:lpstr>
      <vt:lpstr>تنگی مری </vt:lpstr>
      <vt:lpstr>تنگی مری </vt:lpstr>
      <vt:lpstr>علل ایجاد تنگی مری</vt:lpstr>
      <vt:lpstr>میزان شیوع</vt:lpstr>
      <vt:lpstr>عوامل خطر</vt:lpstr>
      <vt:lpstr>درمان</vt:lpstr>
      <vt:lpstr>عوامل تشدید کننده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reza</dc:creator>
  <cp:lastModifiedBy>Windows User</cp:lastModifiedBy>
  <cp:revision>1</cp:revision>
  <dcterms:created xsi:type="dcterms:W3CDTF">2018-05-11T14:42:01Z</dcterms:created>
  <dcterms:modified xsi:type="dcterms:W3CDTF">2020-04-23T21:27:16Z</dcterms:modified>
</cp:coreProperties>
</file>