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5"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5/15/2020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017858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sz="9600" dirty="0">
                <a:latin typeface="_PDMS_Saleem_QuranFont" panose="02010000000000000000" pitchFamily="2" charset="-78"/>
                <a:cs typeface="_PDMS_Saleem_QuranFont" panose="02010000000000000000" pitchFamily="2" charset="-78"/>
              </a:rPr>
              <a:t>هندسه فراکتال</a:t>
            </a:r>
            <a:endParaRPr lang="en-US" sz="9600" dirty="0">
              <a:latin typeface="_PDMS_Saleem_QuranFont" panose="02010000000000000000" pitchFamily="2" charset="-78"/>
              <a:cs typeface="_PDMS_Saleem_QuranFont" panose="02010000000000000000" pitchFamily="2" charset="-78"/>
            </a:endParaRPr>
          </a:p>
        </p:txBody>
      </p:sp>
    </p:spTree>
    <p:extLst>
      <p:ext uri="{BB962C8B-B14F-4D97-AF65-F5344CB8AC3E}">
        <p14:creationId xmlns:p14="http://schemas.microsoft.com/office/powerpoint/2010/main" val="850500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4109049"/>
          </a:xfrm>
        </p:spPr>
        <p:txBody>
          <a:bodyPr>
            <a:normAutofit/>
          </a:bodyPr>
          <a:lstStyle/>
          <a:p>
            <a:pPr algn="r"/>
            <a:r>
              <a:rPr lang="fa-IR" sz="3200" dirty="0">
                <a:latin typeface="Adobe Arabic" panose="02040503050201020203" pitchFamily="18" charset="-78"/>
                <a:cs typeface="Adobe Arabic" panose="02040503050201020203" pitchFamily="18" charset="-78"/>
              </a:rPr>
              <a:t>واژه فراکتال مشتق از واژه لاتینی فراکتوس- به معنی سنگی که به شکل نامنظم شکسته خرد شده است- در سال ۱۹۷۵ برای اولین بار توسط بنوت مندل بروت مطرح شد. فراکتال ها شکل هایی هستند که بر خلاف شکل های هندسی اقلیدسی به هیچ وجه منظم نیستند. این شکل ها اولاً سر تاسر نامنظم اند، ثانیاً میزان بی نظمی آنها در همه مقیاسها یکسان است.</a:t>
            </a:r>
            <a:endParaRPr lang="en-US" sz="3200" dirty="0">
              <a:latin typeface="Adobe Arabic" panose="02040503050201020203" pitchFamily="18" charset="-78"/>
              <a:cs typeface="Adobe Arabic" panose="02040503050201020203" pitchFamily="18"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8581" y="3216335"/>
            <a:ext cx="6487065" cy="3641665"/>
          </a:xfrm>
          <a:prstGeom prst="rect">
            <a:avLst/>
          </a:prstGeom>
        </p:spPr>
      </p:pic>
    </p:spTree>
    <p:extLst>
      <p:ext uri="{BB962C8B-B14F-4D97-AF65-F5344CB8AC3E}">
        <p14:creationId xmlns:p14="http://schemas.microsoft.com/office/powerpoint/2010/main" val="451958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1455" y="652732"/>
            <a:ext cx="8596668" cy="1320800"/>
          </a:xfrm>
        </p:spPr>
        <p:txBody>
          <a:bodyPr>
            <a:noAutofit/>
          </a:bodyPr>
          <a:lstStyle/>
          <a:p>
            <a:pPr algn="r" rtl="1"/>
            <a:r>
              <a:rPr lang="fa-IR" sz="2800" dirty="0">
                <a:latin typeface="Adobe Arabic" panose="02040503050201020203" pitchFamily="18" charset="-78"/>
                <a:cs typeface="Adobe Arabic" panose="02040503050201020203" pitchFamily="18" charset="-78"/>
              </a:rPr>
              <a:t>با ملاحظه اشکال موجود در طبیعت، مشخص می شود که هندسه اقلیدسی قادر به تبیین و تشریح اشکال پیچیده و ظاهراً بی نظم طبیعی نیست.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مندل بروت در سال ۱۹۷۵ اعلام کرده که ابرها به صورت کره نیستند، کوهها همانند مخروط نمی باشند، سواحل دریا دایره شکل نیستند، پوست درخت صاف نیست و صاعقه بصورت خط مستقیم حرکت نمی کند.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جسم فراکتال از دور ونزدیک یکسان دیده می شود. به تعبییر دیگر خودمتشابه است</a:t>
            </a:r>
            <a:r>
              <a:rPr lang="fa-IR" sz="2800" dirty="0" smtClean="0">
                <a:latin typeface="Adobe Arabic" panose="02040503050201020203" pitchFamily="18" charset="-78"/>
                <a:cs typeface="Adobe Arabic" panose="02040503050201020203" pitchFamily="18" charset="-78"/>
              </a:rPr>
              <a:t>.</a:t>
            </a:r>
            <a:r>
              <a:rPr lang="fa-IR" sz="2800" dirty="0">
                <a:latin typeface="Adobe Arabic" panose="02040503050201020203" pitchFamily="18" charset="-78"/>
                <a:cs typeface="Adobe Arabic" panose="02040503050201020203" pitchFamily="18" charset="-78"/>
              </a:rPr>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وقتی که به یک جسم فراکتال نزدیک می شویم، می بینیم که تکه های کوچکی از آن که از دور همچون دانه ها بی شکلی به نظر می رسید، بصورت جسم مشخص در می آید که شکلش کم و بیش مثل همان شکلی است که از دور دیده می شود. در طبیعت نمونه های فراوانی از فراکتال ها دیده می شود. درختان ، ابرها، کوهها، رودها، لبه سواحل دریا، و گل کلم ها اجسام فراکتال هستند بخش کوچکی از یک درخت که شاخه آن باشد شباهت به کل درخت دارد. این مثال را می توان در مورد ابرها، گل کلم، صاعقه و سایر اجسام فراکتال عنوان نمود.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a:r>
            <a:br>
              <a:rPr lang="fa-IR" sz="2800" dirty="0">
                <a:latin typeface="Adobe Arabic" panose="02040503050201020203" pitchFamily="18" charset="-78"/>
                <a:cs typeface="Adobe Arabic" panose="02040503050201020203" pitchFamily="18" charset="-78"/>
              </a:rPr>
            </a:br>
            <a:endParaRPr lang="en-US" sz="28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378118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a:latin typeface="Adobe Arabic" panose="02040503050201020203" pitchFamily="18" charset="-78"/>
                <a:cs typeface="Adobe Arabic" panose="02040503050201020203" pitchFamily="18" charset="-78"/>
              </a:rPr>
              <a:t>بسیاری از عناصر مصنوع دست بشر نیز بصورت فراکتال می باشند. تراشه های سلیکان، منحنی نوسانات بازار بورس، رشد و گسترش شهرها و بالاخره مثلث سرپینسکی را می توان در این مورد مثال زد.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در علم ریاضی فراکتال یک شکل مهندسی است که پیچیده است ودارای جزئیات مشابه در ساختار خود در هر مقیاسی است.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میزان بی نظمی در آن از دور و نزدیک به یک میزان است. مثلث سرپینسکی یک مثلث متساوی الاضلاع است که نقاط وسط سرضلع آن به یکدیگر متصل شده اند. اگر این عمل در داخل مثلث های متساوی الاضلاع جدید تا بی نهایت ادامه یابد، همواره مثلث هایی حاصل می شوند که مشابه مثلث اول هستند.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وحید قبادیان، مبانی و مفاهیم در معماری معاصر غرب صص ۱۶۶-۱۶۷)</a:t>
            </a:r>
            <a:endParaRPr lang="en-US" sz="2800" dirty="0"/>
          </a:p>
        </p:txBody>
      </p:sp>
    </p:spTree>
    <p:extLst>
      <p:ext uri="{BB962C8B-B14F-4D97-AF65-F5344CB8AC3E}">
        <p14:creationId xmlns:p14="http://schemas.microsoft.com/office/powerpoint/2010/main" val="1540219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800" b="1" dirty="0">
                <a:latin typeface="Adobe Arabic" panose="02040503050201020203" pitchFamily="18" charset="-78"/>
                <a:cs typeface="Adobe Arabic" panose="02040503050201020203" pitchFamily="18" charset="-78"/>
              </a:rPr>
              <a:t>تعریف فراکتال</a:t>
            </a:r>
            <a:r>
              <a:rPr lang="fa-IR" sz="2800" dirty="0">
                <a:latin typeface="Adobe Arabic" panose="02040503050201020203" pitchFamily="18" charset="-78"/>
                <a:cs typeface="Adobe Arabic" panose="02040503050201020203" pitchFamily="18" charset="-78"/>
              </a:rPr>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هندسه ی اقلیدسی – احجام کامل کره ها و هرم ها و مکعب ها واستوانه ها- بهترین راه نشان دادن عناصر طبیعی نیستند . ابرها و کوه ها و خط ساحلی و تنه ی درختان همه با احجام اقلیدسی در تضاد هستند و نه صاف بلکه ناهموار هستند و این بی نظمی را در مقیاس های کوچک نیز به ارمغان می آورند که یکی از مهمترین خصوصیات فراکتال ها همین است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این بدین معناست که هندسه ی فراکتال بر خلاف هندسه ی اقلیدسی روش بهتری را برای توضیح و ایجاد پدیده هایی همانند طبیعت است .زبانی که این هندسه به وسیله ی آن بیان می شود الگوریتم نام دارد که با اشیا مرکب می توانند به فرمولها و قوانین ساده تری ترجمه و خلاصه شوند.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فرکتال از کلمه ی لاتین فراکتوس به معنی سنگی نامنظم شکسته و خرد شده است، گرفته شده است . اولین بار فرکتال را دکتر ماندلبروت طی نظریه ای که برای مسائل جهان هستی ارائه کرد و در این نظریه عنوان کرد که جهان هستی بعدی مابین ۲۳/۱-۳۴/۱۱ دارد و تمامی پدیده های طبیعی به نوعی فرکتالهایی می باشند در جهان هستی که برای ما ناشناخته اند.</a:t>
            </a:r>
            <a:br>
              <a:rPr lang="fa-IR" sz="2800" dirty="0">
                <a:latin typeface="Adobe Arabic" panose="02040503050201020203" pitchFamily="18" charset="-78"/>
                <a:cs typeface="Adobe Arabic" panose="02040503050201020203" pitchFamily="18" charset="-78"/>
              </a:rPr>
            </a:br>
            <a:endParaRPr lang="en-US" sz="28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1663202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466" y="359434"/>
            <a:ext cx="8596668" cy="1320800"/>
          </a:xfrm>
        </p:spPr>
        <p:txBody>
          <a:bodyPr>
            <a:noAutofit/>
          </a:bodyPr>
          <a:lstStyle/>
          <a:p>
            <a:pPr algn="r"/>
            <a:r>
              <a:rPr lang="fa-IR" sz="2800" dirty="0">
                <a:latin typeface="Adobe Arabic" panose="02040503050201020203" pitchFamily="18" charset="-78"/>
                <a:cs typeface="Adobe Arabic" panose="02040503050201020203" pitchFamily="18" charset="-78"/>
              </a:rPr>
              <a:t>فراکتال ها انواع عناصری هستند که فرم فضایی آنها صاف نیست .بنابراین “نامرتب ” نامیده شده اند و این نامنظمی آنها به طور هندسی در راستای مقیاسهای گوناگون در داخل هرم تکرار می شوند .هر چیز طبیعی در اطراف ما در اصل نوعی فراکتال است . به این سبب که خطوط صاف و پلانها فقط در دنیای ایده آل ریاضی وجود دارد .در کنار این تئوری هر سیستم که بتواند به صورت هندسی متصور و تحلیل شود می تواند یک فرکتال باشد .جهان در فرم فیزیکی ( مادی ) کلی خود پر هرج و مرج ،ناممتد و نامنظم است اما در پس این اولین ذهنیت و گمان یک نوع دستوری نهفته است که منظم و دارای ترکیبی واضح است . بهترین راه برای تعریف یک فرکتال توجه به صفتها و نشانه های آن است یک فرکتال ” نامنظم ” است . این بدان معنی است که در آن هیچ قسمتی صاف نیست . فرکتال ” خود مشابه ” است و این بدین معنی است که ” اجزا ” شبیه کل هستند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فراکتال ها به وسیله ی ” تکرار ” توسعه می یابند که به این معنی است که تغییرشکل مکرراً ایجاد شده و وابسته به موقعیت شروع است . خصوصیت دیگر آن این است که فراکتال ” مرکب ” است . اما با این حال می توان آن را به وسیله ی الگوریتم های ساده نشان داد و همچنین بدون معنی نیز نیست که در پس عناصر نامرتب طبیعی یک رشته قوانین موجود است .</a:t>
            </a:r>
            <a:br>
              <a:rPr lang="fa-IR" sz="2800" dirty="0">
                <a:latin typeface="Adobe Arabic" panose="02040503050201020203" pitchFamily="18" charset="-78"/>
                <a:cs typeface="Adobe Arabic" panose="02040503050201020203" pitchFamily="18" charset="-78"/>
              </a:rPr>
            </a:br>
            <a:endParaRPr lang="en-US" sz="2800" dirty="0"/>
          </a:p>
        </p:txBody>
      </p:sp>
    </p:spTree>
    <p:extLst>
      <p:ext uri="{BB962C8B-B14F-4D97-AF65-F5344CB8AC3E}">
        <p14:creationId xmlns:p14="http://schemas.microsoft.com/office/powerpoint/2010/main" val="3658860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800" b="1" dirty="0">
                <a:latin typeface="Adobe Arabic" panose="02040503050201020203" pitchFamily="18" charset="-78"/>
                <a:cs typeface="Adobe Arabic" panose="02040503050201020203" pitchFamily="18" charset="-78"/>
              </a:rPr>
              <a:t>موزه گوگنهایم در بیلبائو</a:t>
            </a:r>
            <a:endParaRPr lang="en-US" sz="4800" b="1" dirty="0">
              <a:latin typeface="Adobe Arabic" panose="02040503050201020203" pitchFamily="18" charset="-78"/>
              <a:cs typeface="Adobe Arabic" panose="02040503050201020203" pitchFamily="18"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222" y="2053086"/>
            <a:ext cx="9049109" cy="4485736"/>
          </a:xfrm>
          <a:prstGeom prst="rect">
            <a:avLst/>
          </a:prstGeom>
        </p:spPr>
      </p:pic>
    </p:spTree>
    <p:extLst>
      <p:ext uri="{BB962C8B-B14F-4D97-AF65-F5344CB8AC3E}">
        <p14:creationId xmlns:p14="http://schemas.microsoft.com/office/powerpoint/2010/main" val="2021326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800" dirty="0">
                <a:latin typeface="Adobe Arabic" panose="02040503050201020203" pitchFamily="18" charset="-78"/>
                <a:cs typeface="Adobe Arabic" panose="02040503050201020203" pitchFamily="18" charset="-78"/>
              </a:rPr>
              <a:t>فرکتال (برخال) چیست؟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ما فرکتال‌ها را هر روز می‌بینیم: درختها ، کوهها، پراکنده شدن برگهای پاییزی روی زمین ، ساحل دریا و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حالا به این تعریف دقت کنید: فراکتال تصویر هندسی چند جزیی است که می‌توان آن را به تکه هایی تقسیم کرد که انگار هر تکه یک کپی از ” کل ” تصویر است . به سختی بتوان باور کرد که چیزی مانند فراکتال‌ها بتواند اینقدر پیچیده و سخت باشد و در عالی ترین سطوح ریاضی به کار رود و در عین حال بتوان به تصویر یک سرگرمی خوب به آن نگاه کرد. اگر بخواهیم بترسانیمتان می‌توانیم بگوییم که هندسه فراکتالی حرکت اشکال در فضا را ثبت می‌کند و یا ناهمواری دنیا و انرژی و تغییرات دینامیک آن را نشان می‌دهد ! اما راستش را بخواهید فراکتال چیز ساده ای است به سادگی ابرها یا شعله های آتش.</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واژه فرکتال از ریشه ای یونانی به معنای ” تکه تکه شده ” و”بخش بخش” آمده است و به نحوی تعریف ریاضی اش را در خود دارد. </a:t>
            </a:r>
            <a:br>
              <a:rPr lang="fa-IR" sz="2800" dirty="0">
                <a:latin typeface="Adobe Arabic" panose="02040503050201020203" pitchFamily="18" charset="-78"/>
                <a:cs typeface="Adobe Arabic" panose="02040503050201020203" pitchFamily="18" charset="-78"/>
              </a:rPr>
            </a:br>
            <a:endParaRPr lang="en-US" sz="28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18563419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a:latin typeface="Adobe Arabic" panose="02040503050201020203" pitchFamily="18" charset="-78"/>
                <a:cs typeface="Adobe Arabic" panose="02040503050201020203" pitchFamily="18" charset="-78"/>
              </a:rPr>
              <a:t>اگر بخواهیم از دید کلی به بحث فرکتال نگاه کنیم آن را می توان به ۳ دسته تقسیم بندی کرد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۱- هندسه فرکتال : در این قسمت از دید ریاضی به فرکتال نگاه می شود که بیشتر مورد توجه ریاضی دان ها قرار گرفته اما پایه های قسمت های بعدی نیز می باشد ، و تا با عناصر اصلی فرکتال و چگونگی ایجاد این فرم آشنا نشویم نمی توان فرم های مختلف و حجم های مختلف را شناسایی کرد.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۲- فرم فرکتال : قسمت دوم این مقاله است ، با توجه به اینکه ،محصول هندسه فرکتال فرمی است که دقیقاً آن مشخصه های هندسی مربوطه را دارد . در این بخش فرم هایی همچون فرم های درخت ، فرم های مندلبرت ، فرمهای موجود در طبیعت ، ایجاد فرم های رندوم (</a:t>
            </a:r>
            <a:r>
              <a:rPr lang="en-US" sz="2800" dirty="0">
                <a:latin typeface="Adobe Arabic" panose="02040503050201020203" pitchFamily="18" charset="-78"/>
                <a:cs typeface="Adobe Arabic" panose="02040503050201020203" pitchFamily="18" charset="-78"/>
              </a:rPr>
              <a:t>Random fractal) ، </a:t>
            </a:r>
            <a:r>
              <a:rPr lang="fa-IR" sz="2800" dirty="0">
                <a:latin typeface="Adobe Arabic" panose="02040503050201020203" pitchFamily="18" charset="-78"/>
                <a:cs typeface="Adobe Arabic" panose="02040503050201020203" pitchFamily="18" charset="-78"/>
              </a:rPr>
              <a:t>خود متشابهی (</a:t>
            </a:r>
            <a:r>
              <a:rPr lang="en-US" sz="2800" dirty="0">
                <a:latin typeface="Adobe Arabic" panose="02040503050201020203" pitchFamily="18" charset="-78"/>
                <a:cs typeface="Adobe Arabic" panose="02040503050201020203" pitchFamily="18" charset="-78"/>
              </a:rPr>
              <a:t>self similarity) ، </a:t>
            </a:r>
            <a:r>
              <a:rPr lang="fa-IR" sz="2800" dirty="0">
                <a:latin typeface="Adobe Arabic" panose="02040503050201020203" pitchFamily="18" charset="-78"/>
                <a:cs typeface="Adobe Arabic" panose="02040503050201020203" pitchFamily="18" charset="-78"/>
              </a:rPr>
              <a:t>فرکتال در نقاشی ( آثار نقاشانی چون جکسون پالاک ) و … مورد بررسی قرار خواهد گرفت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۳- حجم فرکتال (فرکتال در معماری): نتیجه فرم های مختلف می تواند به یک اثر معماری منتج شود لذا در این بخش حجم های فرکتالی و آثار معماری مطرح می شود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a:r>
            <a:br>
              <a:rPr lang="fa-IR" sz="2800" dirty="0">
                <a:latin typeface="Adobe Arabic" panose="02040503050201020203" pitchFamily="18" charset="-78"/>
                <a:cs typeface="Adobe Arabic" panose="02040503050201020203" pitchFamily="18" charset="-78"/>
              </a:rPr>
            </a:br>
            <a:endParaRPr lang="en-US" sz="2800" dirty="0"/>
          </a:p>
        </p:txBody>
      </p:sp>
    </p:spTree>
    <p:extLst>
      <p:ext uri="{BB962C8B-B14F-4D97-AF65-F5344CB8AC3E}">
        <p14:creationId xmlns:p14="http://schemas.microsoft.com/office/powerpoint/2010/main" val="27926313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a:latin typeface="Adobe Arabic" panose="02040503050201020203" pitchFamily="18" charset="-78"/>
                <a:cs typeface="Adobe Arabic" panose="02040503050201020203" pitchFamily="18" charset="-78"/>
              </a:rPr>
              <a:t>اشکال فرکتالی چنان با زندگی روزمره ما گره خورده که بسیار جالب است. با کمی دقت به اطراف خود، می توان بسیاری از این اشکال را یافت. از گل فرش زیر پای شما و گل کلم درون مغازه های میوه فروشی گرفته تا شکل کوه ها، ابرها، دانه برف و باران، شکل ریشه، تنه و برگ درختان و بالاخره شکل سرخس ها، سیاهرگ و حتی می توان از این هم فراتر رفت : سطح کره ماه ، منظومه شمسی و ستارگان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البته در بخش فرم های فرکتال این موضوع بیشتر مشهود است به طوری که بسیاری از فرمهای خلقت دارای ساختاری فرکتال هستند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این روزها از فراکتالها به عنوان یکی از ابزارهای مهم در گرافیک رایانه ای نیز نام می برند، اما هنگام پیدایش این مفهوم جدید بیشترین نقش را در فشرده سازی فایلهای تصویری بازی می کنند.</a:t>
            </a:r>
            <a:br>
              <a:rPr lang="fa-IR" sz="2800" dirty="0">
                <a:latin typeface="Adobe Arabic" panose="02040503050201020203" pitchFamily="18" charset="-78"/>
                <a:cs typeface="Adobe Arabic" panose="02040503050201020203" pitchFamily="18" charset="-78"/>
              </a:rPr>
            </a:br>
            <a:r>
              <a:rPr lang="fa-IR" sz="2800" b="1" dirty="0">
                <a:latin typeface="Adobe Arabic" panose="02040503050201020203" pitchFamily="18" charset="-78"/>
                <a:cs typeface="Adobe Arabic" panose="02040503050201020203" pitchFamily="18" charset="-78"/>
              </a:rPr>
              <a:t>فرکتال از منظر هندسی</a:t>
            </a:r>
            <a:r>
              <a:rPr lang="fa-IR" sz="2800" dirty="0">
                <a:latin typeface="Adobe Arabic" panose="02040503050201020203" pitchFamily="18" charset="-78"/>
                <a:cs typeface="Adobe Arabic" panose="02040503050201020203" pitchFamily="18" charset="-78"/>
              </a:rPr>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هندسه فرکتالی یا هندسه فرکتال ها پدیده ایست که چندی پیش پا به دنیای ریاضیات گذاشت.</a:t>
            </a:r>
            <a:br>
              <a:rPr lang="fa-IR" sz="2800" dirty="0">
                <a:latin typeface="Adobe Arabic" panose="02040503050201020203" pitchFamily="18" charset="-78"/>
                <a:cs typeface="Adobe Arabic" panose="02040503050201020203" pitchFamily="18" charset="-78"/>
              </a:rPr>
            </a:br>
            <a:endParaRPr lang="en-US" sz="2800" dirty="0"/>
          </a:p>
        </p:txBody>
      </p:sp>
    </p:spTree>
    <p:extLst>
      <p:ext uri="{BB962C8B-B14F-4D97-AF65-F5344CB8AC3E}">
        <p14:creationId xmlns:p14="http://schemas.microsoft.com/office/powerpoint/2010/main" val="2183947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a:latin typeface="Adobe Arabic" panose="02040503050201020203" pitchFamily="18" charset="-78"/>
                <a:cs typeface="Adobe Arabic" panose="02040503050201020203" pitchFamily="18" charset="-78"/>
              </a:rPr>
              <a:t>واژه فرکتال در سال ۱۹۷۶ توسط ریاضیدان لهستانی به نام بنوئیت مندلبرات وارد دنیای ریاضیات شد.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او در سال ۱۹۸۷ پرفسوری خود را در رشته ریاضیات گرفت.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مندلبرات وقتی که بر روی تحقیقی پیرامون طول سواحل انگلیس مطالعه می نمود به این نتیجه رسید که هر گاه با مقیاس بزرگ این طول اندازه گرفته شود بیشتر از زمانی است که مقیاس کوچکتر باشد.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از لحاظ واژه مندلبرات انتخاب اصطلاح فرکتال (</a:t>
            </a:r>
            <a:r>
              <a:rPr lang="en-US" sz="2800" dirty="0">
                <a:latin typeface="Adobe Arabic" panose="02040503050201020203" pitchFamily="18" charset="-78"/>
                <a:cs typeface="Adobe Arabic" panose="02040503050201020203" pitchFamily="18" charset="-78"/>
              </a:rPr>
              <a:t>fractal) </a:t>
            </a:r>
            <a:r>
              <a:rPr lang="fa-IR" sz="2800" dirty="0">
                <a:latin typeface="Adobe Arabic" panose="02040503050201020203" pitchFamily="18" charset="-78"/>
                <a:cs typeface="Adobe Arabic" panose="02040503050201020203" pitchFamily="18" charset="-78"/>
              </a:rPr>
              <a:t>را از واژه لاتین </a:t>
            </a:r>
            <a:r>
              <a:rPr lang="en-US" sz="2800" dirty="0" err="1">
                <a:latin typeface="Adobe Arabic" panose="02040503050201020203" pitchFamily="18" charset="-78"/>
                <a:cs typeface="Adobe Arabic" panose="02040503050201020203" pitchFamily="18" charset="-78"/>
              </a:rPr>
              <a:t>fractus</a:t>
            </a:r>
            <a:r>
              <a:rPr lang="en-US" sz="2800" dirty="0">
                <a:latin typeface="Adobe Arabic" panose="02040503050201020203" pitchFamily="18" charset="-78"/>
                <a:cs typeface="Adobe Arabic" panose="02040503050201020203" pitchFamily="18" charset="-78"/>
              </a:rPr>
              <a:t> </a:t>
            </a:r>
            <a:r>
              <a:rPr lang="fa-IR" sz="2800" dirty="0">
                <a:latin typeface="Adobe Arabic" panose="02040503050201020203" pitchFamily="18" charset="-78"/>
                <a:cs typeface="Adobe Arabic" panose="02040503050201020203" pitchFamily="18" charset="-78"/>
              </a:rPr>
              <a:t>یا </a:t>
            </a:r>
            <a:r>
              <a:rPr lang="en-US" sz="2800" dirty="0" err="1">
                <a:latin typeface="Adobe Arabic" panose="02040503050201020203" pitchFamily="18" charset="-78"/>
                <a:cs typeface="Adobe Arabic" panose="02040503050201020203" pitchFamily="18" charset="-78"/>
              </a:rPr>
              <a:t>fractum</a:t>
            </a:r>
            <a:r>
              <a:rPr lang="en-US" sz="2800" dirty="0">
                <a:latin typeface="Adobe Arabic" panose="02040503050201020203" pitchFamily="18" charset="-78"/>
                <a:cs typeface="Adobe Arabic" panose="02040503050201020203" pitchFamily="18" charset="-78"/>
              </a:rPr>
              <a:t> (</a:t>
            </a:r>
            <a:r>
              <a:rPr lang="fa-IR" sz="2800" dirty="0">
                <a:latin typeface="Adobe Arabic" panose="02040503050201020203" pitchFamily="18" charset="-78"/>
                <a:cs typeface="Adobe Arabic" panose="02040503050201020203" pitchFamily="18" charset="-78"/>
              </a:rPr>
              <a:t>به معنی شکسته ) گرفت تا بر ماهیت قطعه قطعه شونده که یکی از مشخصه های اصلی این فرم است ،تاکید داشته باشد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فرهنگستان زبان هم واژه برخال را تصویب کرده و همچنین برای واژه فرکتالی واژه برخالی را تصویب کرده است.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واژه فرکتال به معنای سنگی است که به شکل نامنظم شکسته شده باشد.</a:t>
            </a:r>
            <a:br>
              <a:rPr lang="fa-IR" sz="2800" dirty="0">
                <a:latin typeface="Adobe Arabic" panose="02040503050201020203" pitchFamily="18" charset="-78"/>
                <a:cs typeface="Adobe Arabic" panose="02040503050201020203" pitchFamily="18" charset="-78"/>
              </a:rPr>
            </a:br>
            <a:endParaRPr lang="en-US" sz="2800" dirty="0"/>
          </a:p>
        </p:txBody>
      </p:sp>
    </p:spTree>
    <p:extLst>
      <p:ext uri="{BB962C8B-B14F-4D97-AF65-F5344CB8AC3E}">
        <p14:creationId xmlns:p14="http://schemas.microsoft.com/office/powerpoint/2010/main" val="1453957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a:latin typeface="Adobe Arabic" panose="02040503050201020203" pitchFamily="18" charset="-78"/>
                <a:cs typeface="Adobe Arabic" panose="02040503050201020203" pitchFamily="18" charset="-78"/>
              </a:rPr>
              <a:t>اما در هندسه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فرکتال از دید هندسی به شیئی گویند که دارای سه ویژگی زیر باشد: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۱-اول اینکه دارای خاصیت خود متشابهی باشد یا به تعبیر دیگر </a:t>
            </a:r>
            <a:r>
              <a:rPr lang="en-US" sz="2800" dirty="0">
                <a:latin typeface="Adobe Arabic" panose="02040503050201020203" pitchFamily="18" charset="-78"/>
                <a:cs typeface="Adobe Arabic" panose="02040503050201020203" pitchFamily="18" charset="-78"/>
              </a:rPr>
              <a:t>self-similar </a:t>
            </a:r>
            <a:r>
              <a:rPr lang="fa-IR" sz="2800" dirty="0">
                <a:latin typeface="Adobe Arabic" panose="02040503050201020203" pitchFamily="18" charset="-78"/>
                <a:cs typeface="Adobe Arabic" panose="02040503050201020203" pitchFamily="18" charset="-78"/>
              </a:rPr>
              <a:t>باشد.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۲-در مقیاس خرد بسیار پیچیده باشد.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۳-بعد آن یک عدد صحیح نباشد (مثلاً‌ ۱٫۵).</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برای درک بهتر نسبت به مشخصات بالا در فرم هندسی ، بد نیست نمونه ای که شاید تا کنون با آن برخورد کرده باشید مطرح شود :</a:t>
            </a: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8231" y="3735238"/>
            <a:ext cx="4192078" cy="2967486"/>
          </a:xfrm>
          <a:prstGeom prst="rect">
            <a:avLst/>
          </a:prstGeom>
        </p:spPr>
      </p:pic>
    </p:spTree>
    <p:extLst>
      <p:ext uri="{BB962C8B-B14F-4D97-AF65-F5344CB8AC3E}">
        <p14:creationId xmlns:p14="http://schemas.microsoft.com/office/powerpoint/2010/main" val="879846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1455" y="143774"/>
            <a:ext cx="8596668" cy="1320800"/>
          </a:xfrm>
        </p:spPr>
        <p:txBody>
          <a:bodyPr>
            <a:noAutofit/>
          </a:bodyPr>
          <a:lstStyle/>
          <a:p>
            <a:pPr algn="r" rtl="1"/>
            <a:r>
              <a:rPr lang="fa-IR" sz="2800" dirty="0">
                <a:latin typeface="Adobe Arabic" panose="02040503050201020203" pitchFamily="18" charset="-78"/>
                <a:cs typeface="Adobe Arabic" panose="02040503050201020203" pitchFamily="18" charset="-78"/>
              </a:rPr>
              <a:t>تصویر بالا ( یک کبوتر ) یک فرم هندسی است که دقیقاً با تعاریفی که در تعریف فرکتال بیان شد، منطبق است یعنی هم دارای خاصیت خود متشابهی و پیچیدگی در مقیاس خرد و نیز عدم داشتن بعد صحیح . تصویر بالا دارای بعدی بین عدد ۲ و ۳ است.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حال به بررسی هر یک در زیر پرداخته شده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خاصیت خود متشابهی فرکتا لها</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شیئی را دارای خاصیت خود متشابهی می گوییم: هر گاه قسمت هایی از آن با یک مقیاس معلوم ، یک نمونه از کل شیئی باشد.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ساده ترین مثال برای یک شیئ خود متشابه در طبیعت گل کلم است که هر قطعه‌ی کوچک گل کلم متشابه قطعه بزرگی از آن است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همین طور درخت کاج یک شیئ خود متشابه است ،چرا که هر یک از شاخه های آن خیلی شبیه یک درخت کاج است ولی در مقیاس بسیار کوچکتر .همچنین در مورد برگ سرخس نیز چنین خاصیتی وجود دارد.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رشته کوه ها ، پشته های ابر ، مسیر رودخانه ها و خطوط ساحلی نیز همگی مثال‌ها‌یی از یک ساختمان خود متشابه هستند.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نمونه ای از خود متشابهی در شکل زیر نیز دیده می شود.</a:t>
            </a:r>
            <a:br>
              <a:rPr lang="fa-IR" sz="2800" dirty="0">
                <a:latin typeface="Adobe Arabic" panose="02040503050201020203" pitchFamily="18" charset="-78"/>
                <a:cs typeface="Adobe Arabic" panose="02040503050201020203" pitchFamily="18" charset="-78"/>
              </a:rPr>
            </a:br>
            <a:endParaRPr lang="en-US" sz="28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2067291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9426" y="1605950"/>
            <a:ext cx="5371381" cy="3759680"/>
          </a:xfrm>
          <a:prstGeom prst="rect">
            <a:avLst/>
          </a:prstGeom>
        </p:spPr>
      </p:pic>
    </p:spTree>
    <p:extLst>
      <p:ext uri="{BB962C8B-B14F-4D97-AF65-F5344CB8AC3E}">
        <p14:creationId xmlns:p14="http://schemas.microsoft.com/office/powerpoint/2010/main" val="15058322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800" dirty="0">
                <a:latin typeface="Adobe Arabic" panose="02040503050201020203" pitchFamily="18" charset="-78"/>
                <a:cs typeface="Adobe Arabic" panose="02040503050201020203" pitchFamily="18" charset="-78"/>
              </a:rPr>
              <a:t>فراکتال شکل هندسی پیچیده است که دارای جزییات مشابه در ساختار خود در مقیاسهای متفاوت می باشد و بی نظمی در آن از دور و نزدیک به یک اندازه است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واژه فراکتال مشتق گرفته شده از واژه لاتینی فراکتوس به معنای سنگ است که به شکل نا منظم شکسته و خرد شده .این واژه برای اولین بار توسط بنوت مندل بروت مطرح شد .</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جسم فراکتال از دوز و نزدیک یکسان دیده می شود .مثلا وقتی به یک کوه نگاه می کنیم شکلی شبیه به یک مخروط می بینیم که روی آن مخروطهای کوچکتر و بی نظمی دیده می شود ولی وقتی نزدیک می شویم همین مخروطهای کوچک شبیه کوه هستند و یا شاخه های یک درخت شبیه خود درخت هستند .البته در طبیعت نمونه های اجسام فراکتال فراوان است مثلا ابرها -رودها -سرخس ها و حتی گل کلم از اجسام فراکتال است .و اگر به ساخته های دست بشر هم نگاه کنیم تراشه های سیلیکان و یا مثلث سرپینسکی نیز فراکتال هستند . و در معماری همیشه نباید نیاز بشر را هندسه اقلیدسی تامین کند .گسترش شهرها نمونه آشکاری از فراکتال است.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a:r>
            <a:br>
              <a:rPr lang="fa-IR" sz="2800" dirty="0">
                <a:latin typeface="Adobe Arabic" panose="02040503050201020203" pitchFamily="18" charset="-78"/>
                <a:cs typeface="Adobe Arabic" panose="02040503050201020203" pitchFamily="18" charset="-78"/>
              </a:rPr>
            </a:br>
            <a:endParaRPr lang="en-US" sz="2800" dirty="0">
              <a:latin typeface="Adobe Arabic" panose="02040503050201020203" pitchFamily="18" charset="-78"/>
              <a:cs typeface="Adobe Arabic" panose="02040503050201020203" pitchFamily="18" charset="-78"/>
            </a:endParaRPr>
          </a:p>
        </p:txBody>
      </p:sp>
    </p:spTree>
    <p:extLst>
      <p:ext uri="{BB962C8B-B14F-4D97-AF65-F5344CB8AC3E}">
        <p14:creationId xmlns:p14="http://schemas.microsoft.com/office/powerpoint/2010/main" val="2220065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a:latin typeface="Adobe Arabic" panose="02040503050201020203" pitchFamily="18" charset="-78"/>
                <a:cs typeface="Adobe Arabic" panose="02040503050201020203" pitchFamily="18" charset="-78"/>
              </a:rPr>
              <a:t>خصوصیات اشکال فرکتال</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اشکال اقلیدسی با استفاده از توابع ایستا تولید می شوند ولی اشکال فرکتال با فرآیندهای پویا تولید می شوند.( فرآیندهای پویا, فرآیندهایی هستند که دارای حافظه می باشند و رفتار آنها به گذشته بستگی دارد.)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اشکال فرکتال دارای خاصیت خود همانندی است. طول این اشیا بی نهایت است که در فضای محدود, محصور شده اند.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مجموعه های فرکتال, از زیر مجموعه هایی تشکیل شده اند که این زیر مجموعه ها شبیه مجموعه های بزرگتر هستند.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هندسه فرکتال دارای ساختارهای ظرفیتی بالاست ولی ظرفیت اطلاعاتی اشیای اقلیدسی بسیار محدود و حاوی اطلاعات تکراری است.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هندسه فرکتال, بیان ریاضی از معماری طبیعت است.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 هر فرآیند تکراری و پویا باعث ایجاد ساختارهای پیچیده فرکتال نمی شود. مکانیزم تولید چنین ساختارهای پویایی, آشوب است. در حقیقت, فرکتال تصویر ریاضی از آشوب است.</a:t>
            </a:r>
            <a:br>
              <a:rPr lang="fa-IR" sz="2800" dirty="0">
                <a:latin typeface="Adobe Arabic" panose="02040503050201020203" pitchFamily="18" charset="-78"/>
                <a:cs typeface="Adobe Arabic" panose="02040503050201020203" pitchFamily="18" charset="-78"/>
              </a:rPr>
            </a:br>
            <a:endParaRPr lang="en-US" sz="2800" dirty="0"/>
          </a:p>
        </p:txBody>
      </p:sp>
    </p:spTree>
    <p:extLst>
      <p:ext uri="{BB962C8B-B14F-4D97-AF65-F5344CB8AC3E}">
        <p14:creationId xmlns:p14="http://schemas.microsoft.com/office/powerpoint/2010/main" val="3734066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1320800"/>
          </a:xfrm>
        </p:spPr>
        <p:txBody>
          <a:bodyPr>
            <a:noAutofit/>
          </a:bodyPr>
          <a:lstStyle/>
          <a:p>
            <a:pPr algn="r"/>
            <a:r>
              <a:rPr lang="fa-IR" sz="2800" dirty="0">
                <a:latin typeface="Adobe Arabic" panose="02040503050201020203" pitchFamily="18" charset="-78"/>
                <a:cs typeface="Adobe Arabic" panose="02040503050201020203" pitchFamily="18" charset="-78"/>
              </a:rPr>
              <a:t>رابطه فراکتال و معماری</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مطالعه هندسه باید به طراح کمک کند به درک بهتری از جریان جزئیات در پیرامون ما و جهان طبیعی دست یابد.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خصوصیت فراکتالی یک ترکیب معماری در تسلسل جالب جزئیات است. این تسلسل برای حفظ جذابیت معماری لازم است. هنگامی که شخص به یک ساختمان نزدیک و سپس به آن وارد می شود همیشه باید مقیاس کوچکتر دیگری همراه با جزئیات جذاب وجود داشته باشد تا معنای کلی ترکیب را بیان کند که این  یک ایده فراکتال است.</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انسانها در روزگار قدیم که در طبیعت می زیستند و مانند انسان دوره مدرن, با طبیعت بیگانه نبودند, معماریشان با نظم طبیعت بود. آنها به این دلیل که در طبیعت رشد میافتند, ضمیر ناخودآگاهشان نیز با نظم طبیعت- یعنی با نظم فراکتال- رشد میافت, در نتیجه مصنوعاتش نیز دارای نطم فراکتال می بود.</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فراکتال در معماری معاصر</a:t>
            </a:r>
            <a:br>
              <a:rPr lang="fa-IR" sz="2800" dirty="0">
                <a:latin typeface="Adobe Arabic" panose="02040503050201020203" pitchFamily="18" charset="-78"/>
                <a:cs typeface="Adobe Arabic" panose="02040503050201020203" pitchFamily="18" charset="-78"/>
              </a:rPr>
            </a:br>
            <a:r>
              <a:rPr lang="fa-IR" sz="2800" dirty="0">
                <a:latin typeface="Adobe Arabic" panose="02040503050201020203" pitchFamily="18" charset="-78"/>
                <a:cs typeface="Adobe Arabic" panose="02040503050201020203" pitchFamily="18" charset="-78"/>
              </a:rPr>
              <a:t>به دنبال بیگانگی انسان معاصر با طبیعت و دور شدن ساخته هایش از تشابه با ساختارهای طبیعت, معماران معاصر به دنبال نمود دادن ساختار فراکتال طبیعت در آثارشان هستند. هر چند که این هنوز آغاز راه است ولی ارتباطی جدیدی در زمینه طبیعت و معماری معاصر را نشان میدهد. ارتباطی که انسان مدرن آن را فراموش کرده بود.</a:t>
            </a:r>
            <a:endParaRPr lang="en-US" sz="2800" dirty="0"/>
          </a:p>
        </p:txBody>
      </p:sp>
    </p:spTree>
    <p:extLst>
      <p:ext uri="{BB962C8B-B14F-4D97-AF65-F5344CB8AC3E}">
        <p14:creationId xmlns:p14="http://schemas.microsoft.com/office/powerpoint/2010/main" val="141360806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25</TotalTime>
  <Words>550</Words>
  <Application>Microsoft Office PowerPoint</Application>
  <PresentationFormat>Custom</PresentationFormat>
  <Paragraphs>17</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Facet</vt:lpstr>
      <vt:lpstr>بنام خدا</vt:lpstr>
      <vt:lpstr>هندسه فراکتال</vt:lpstr>
      <vt:lpstr>واژه فراکتال مشتق از واژه لاتینی فراکتوس- به معنی سنگی که به شکل نامنظم شکسته خرد شده است- در سال ۱۹۷۵ برای اولین بار توسط بنوت مندل بروت مطرح شد. فراکتال ها شکل هایی هستند که بر خلاف شکل های هندسی اقلیدسی به هیچ وجه منظم نیستند. این شکل ها اولاً سر تاسر نامنظم اند، ثانیاً میزان بی نظمی آنها در همه مقیاسها یکسان است.</vt:lpstr>
      <vt:lpstr>با ملاحظه اشکال موجود در طبیعت، مشخص می شود که هندسه اقلیدسی قادر به تبیین و تشریح اشکال پیچیده و ظاهراً بی نظم طبیعی نیست. مندل بروت در سال ۱۹۷۵ اعلام کرده که ابرها به صورت کره نیستند، کوهها همانند مخروط نمی باشند، سواحل دریا دایره شکل نیستند، پوست درخت صاف نیست و صاعقه بصورت خط مستقیم حرکت نمی کند. جسم فراکتال از دور ونزدیک یکسان دیده می شود. به تعبییر دیگر خودمتشابه است. وقتی که به یک جسم فراکتال نزدیک می شویم، می بینیم که تکه های کوچکی از آن که از دور همچون دانه ها بی شکلی به نظر می رسید، بصورت جسم مشخص در می آید که شکلش کم و بیش مثل همان شکلی است که از دور دیده می شود. در طبیعت نمونه های فراوانی از فراکتال ها دیده می شود. درختان ، ابرها، کوهها، رودها، لبه سواحل دریا، و گل کلم ها اجسام فراکتال هستند بخش کوچکی از یک درخت که شاخه آن باشد شباهت به کل درخت دارد. این مثال را می توان در مورد ابرها، گل کلم، صاعقه و سایر اجسام فراکتال عنوان نمود.  </vt:lpstr>
      <vt:lpstr>بسیاری از عناصر مصنوع دست بشر نیز بصورت فراکتال می باشند. تراشه های سلیکان، منحنی نوسانات بازار بورس، رشد و گسترش شهرها و بالاخره مثلث سرپینسکی را می توان در این مورد مثال زد. در علم ریاضی فراکتال یک شکل مهندسی است که پیچیده است ودارای جزئیات مشابه در ساختار خود در هر مقیاسی است. میزان بی نظمی در آن از دور و نزدیک به یک میزان است. مثلث سرپینسکی یک مثلث متساوی الاضلاع است که نقاط وسط سرضلع آن به یکدیگر متصل شده اند. اگر این عمل در داخل مثلث های متساوی الاضلاع جدید تا بی نهایت ادامه یابد، همواره مثلث هایی حاصل می شوند که مشابه مثلث اول هستند. ( وحید قبادیان، مبانی و مفاهیم در معماری معاصر غرب صص ۱۶۶-۱۶۷)</vt:lpstr>
      <vt:lpstr>تعریف فراکتال هندسه ی اقلیدسی – احجام کامل کره ها و هرم ها و مکعب ها واستوانه ها- بهترین راه نشان دادن عناصر طبیعی نیستند . ابرها و کوه ها و خط ساحلی و تنه ی درختان همه با احجام اقلیدسی در تضاد هستند و نه صاف بلکه ناهموار هستند و این بی نظمی را در مقیاس های کوچک نیز به ارمغان می آورند که یکی از مهمترین خصوصیات فراکتال ها همین است . این بدین معناست که هندسه ی فراکتال بر خلاف هندسه ی اقلیدسی روش بهتری را برای توضیح و ایجاد پدیده هایی همانند طبیعت است .زبانی که این هندسه به وسیله ی آن بیان می شود الگوریتم نام دارد که با اشیا مرکب می توانند به فرمولها و قوانین ساده تری ترجمه و خلاصه شوند. فرکتال از کلمه ی لاتین فراکتوس به معنی سنگی نامنظم شکسته و خرد شده است، گرفته شده است . اولین بار فرکتال را دکتر ماندلبروت طی نظریه ای که برای مسائل جهان هستی ارائه کرد و در این نظریه عنوان کرد که جهان هستی بعدی مابین ۲۳/۱-۳۴/۱۱ دارد و تمامی پدیده های طبیعی به نوعی فرکتالهایی می باشند در جهان هستی که برای ما ناشناخته اند. </vt:lpstr>
      <vt:lpstr>فراکتال ها انواع عناصری هستند که فرم فضایی آنها صاف نیست .بنابراین “نامرتب ” نامیده شده اند و این نامنظمی آنها به طور هندسی در راستای مقیاسهای گوناگون در داخل هرم تکرار می شوند .هر چیز طبیعی در اطراف ما در اصل نوعی فراکتال است . به این سبب که خطوط صاف و پلانها فقط در دنیای ایده آل ریاضی وجود دارد .در کنار این تئوری هر سیستم که بتواند به صورت هندسی متصور و تحلیل شود می تواند یک فرکتال باشد .جهان در فرم فیزیکی ( مادی ) کلی خود پر هرج و مرج ،ناممتد و نامنظم است اما در پس این اولین ذهنیت و گمان یک نوع دستوری نهفته است که منظم و دارای ترکیبی واضح است . بهترین راه برای تعریف یک فرکتال توجه به صفتها و نشانه های آن است یک فرکتال ” نامنظم ” است . این بدان معنی است که در آن هیچ قسمتی صاف نیست . فرکتال ” خود مشابه ” است و این بدین معنی است که ” اجزا ” شبیه کل هستند . فراکتال ها به وسیله ی ” تکرار ” توسعه می یابند که به این معنی است که تغییرشکل مکرراً ایجاد شده و وابسته به موقعیت شروع است . خصوصیت دیگر آن این است که فراکتال ” مرکب ” است . اما با این حال می توان آن را به وسیله ی الگوریتم های ساده نشان داد و همچنین بدون معنی نیز نیست که در پس عناصر نامرتب طبیعی یک رشته قوانین موجود است . </vt:lpstr>
      <vt:lpstr>موزه گوگنهایم در بیلبائو</vt:lpstr>
      <vt:lpstr>فرکتال (برخال) چیست؟ ما فرکتال‌ها را هر روز می‌بینیم: درختها ، کوهها، پراکنده شدن برگهای پاییزی روی زمین ، ساحل دریا و … حالا به این تعریف دقت کنید: فراکتال تصویر هندسی چند جزیی است که می‌توان آن را به تکه هایی تقسیم کرد که انگار هر تکه یک کپی از ” کل ” تصویر است . به سختی بتوان باور کرد که چیزی مانند فراکتال‌ها بتواند اینقدر پیچیده و سخت باشد و در عالی ترین سطوح ریاضی به کار رود و در عین حال بتوان به تصویر یک سرگرمی خوب به آن نگاه کرد. اگر بخواهیم بترسانیمتان می‌توانیم بگوییم که هندسه فراکتالی حرکت اشکال در فضا را ثبت می‌کند و یا ناهمواری دنیا و انرژی و تغییرات دینامیک آن را نشان می‌دهد ! اما راستش را بخواهید فراکتال چیز ساده ای است به سادگی ابرها یا شعله های آتش. واژه فرکتال از ریشه ای یونانی به معنای ” تکه تکه شده ” و”بخش بخش” آمده است و به نحوی تعریف ریاضی اش را در خود دارد.  </vt:lpstr>
      <vt:lpstr>اگر بخواهیم از دید کلی به بحث فرکتال نگاه کنیم آن را می توان به ۳ دسته تقسیم بندی کرد : ۱- هندسه فرکتال : در این قسمت از دید ریاضی به فرکتال نگاه می شود که بیشتر مورد توجه ریاضی دان ها قرار گرفته اما پایه های قسمت های بعدی نیز می باشد ، و تا با عناصر اصلی فرکتال و چگونگی ایجاد این فرم آشنا نشویم نمی توان فرم های مختلف و حجم های مختلف را شناسایی کرد. ۲- فرم فرکتال : قسمت دوم این مقاله است ، با توجه به اینکه ،محصول هندسه فرکتال فرمی است که دقیقاً آن مشخصه های هندسی مربوطه را دارد . در این بخش فرم هایی همچون فرم های درخت ، فرم های مندلبرت ، فرمهای موجود در طبیعت ، ایجاد فرم های رندوم (Random fractal) ، خود متشابهی (self similarity) ، فرکتال در نقاشی ( آثار نقاشانی چون جکسون پالاک ) و … مورد بررسی قرار خواهد گرفت . ۳- حجم فرکتال (فرکتال در معماری): نتیجه فرم های مختلف می تواند به یک اثر معماری منتج شود لذا در این بخش حجم های فرکتالی و آثار معماری مطرح می شود .  </vt:lpstr>
      <vt:lpstr>اشکال فرکتالی چنان با زندگی روزمره ما گره خورده که بسیار جالب است. با کمی دقت به اطراف خود، می توان بسیاری از این اشکال را یافت. از گل فرش زیر پای شما و گل کلم درون مغازه های میوه فروشی گرفته تا شکل کوه ها، ابرها، دانه برف و باران، شکل ریشه، تنه و برگ درختان و بالاخره شکل سرخس ها، سیاهرگ و حتی می توان از این هم فراتر رفت : سطح کره ماه ، منظومه شمسی و ستارگان . البته در بخش فرم های فرکتال این موضوع بیشتر مشهود است به طوری که بسیاری از فرمهای خلقت دارای ساختاری فرکتال هستند . این روزها از فراکتالها به عنوان یکی از ابزارهای مهم در گرافیک رایانه ای نیز نام می برند، اما هنگام پیدایش این مفهوم جدید بیشترین نقش را در فشرده سازی فایلهای تصویری بازی می کنند. فرکتال از منظر هندسی هندسه فرکتالی یا هندسه فرکتال ها پدیده ایست که چندی پیش پا به دنیای ریاضیات گذاشت. </vt:lpstr>
      <vt:lpstr>واژه فرکتال در سال ۱۹۷۶ توسط ریاضیدان لهستانی به نام بنوئیت مندلبرات وارد دنیای ریاضیات شد. او در سال ۱۹۸۷ پرفسوری خود را در رشته ریاضیات گرفت. مندلبرات وقتی که بر روی تحقیقی پیرامون طول سواحل انگلیس مطالعه می نمود به این نتیجه رسید که هر گاه با مقیاس بزرگ این طول اندازه گرفته شود بیشتر از زمانی است که مقیاس کوچکتر باشد. از لحاظ واژه مندلبرات انتخاب اصطلاح فرکتال (fractal) را از واژه لاتین fractus یا fractum (به معنی شکسته ) گرفت تا بر ماهیت قطعه قطعه شونده که یکی از مشخصه های اصلی این فرم است ،تاکید داشته باشد . فرهنگستان زبان هم واژه برخال را تصویب کرده و همچنین برای واژه فرکتالی واژه برخالی را تصویب کرده است. واژه فرکتال به معنای سنگی است که به شکل نامنظم شکسته شده باشد. </vt:lpstr>
      <vt:lpstr>اما در هندسه : فرکتال از دید هندسی به شیئی گویند که دارای سه ویژگی زیر باشد: ۱-اول اینکه دارای خاصیت خود متشابهی باشد یا به تعبیر دیگر self-similar باشد. ۲-در مقیاس خرد بسیار پیچیده باشد. ۳-بعد آن یک عدد صحیح نباشد (مثلاً‌ ۱٫۵). برای درک بهتر نسبت به مشخصات بالا در فرم هندسی ، بد نیست نمونه ای که شاید تا کنون با آن برخورد کرده باشید مطرح شود :</vt:lpstr>
      <vt:lpstr>تصویر بالا ( یک کبوتر ) یک فرم هندسی است که دقیقاً با تعاریفی که در تعریف فرکتال بیان شد، منطبق است یعنی هم دارای خاصیت خود متشابهی و پیچیدگی در مقیاس خرد و نیز عدم داشتن بعد صحیح . تصویر بالا دارای بعدی بین عدد ۲ و ۳ است. حال به بررسی هر یک در زیر پرداخته شده : خاصیت خود متشابهی فرکتا لها شیئی را دارای خاصیت خود متشابهی می گوییم: هر گاه قسمت هایی از آن با یک مقیاس معلوم ، یک نمونه از کل شیئی باشد. ساده ترین مثال برای یک شیئ خود متشابه در طبیعت گل کلم است که هر قطعه‌ی کوچک گل کلم متشابه قطعه بزرگی از آن است . همین طور درخت کاج یک شیئ خود متشابه است ،چرا که هر یک از شاخه های آن خیلی شبیه یک درخت کاج است ولی در مقیاس بسیار کوچکتر .همچنین در مورد برگ سرخس نیز چنین خاصیتی وجود دارد. رشته کوه ها ، پشته های ابر ، مسیر رودخانه ها و خطوط ساحلی نیز همگی مثال‌ها‌یی از یک ساختمان خود متشابه هستند. نمونه ای از خود متشابهی در شکل زیر نیز دیده می شود. </vt:lpstr>
      <vt:lpstr>PowerPoint Presentation</vt:lpstr>
      <vt:lpstr>فراکتال شکل هندسی پیچیده است که دارای جزییات مشابه در ساختار خود در مقیاسهای متفاوت می باشد و بی نظمی در آن از دور و نزدیک به یک اندازه است . واژه فراکتال مشتق گرفته شده از واژه لاتینی فراکتوس به معنای سنگ است که به شکل نا منظم شکسته و خرد شده .این واژه برای اولین بار توسط بنوت مندل بروت مطرح شد . جسم فراکتال از دوز و نزدیک یکسان دیده می شود .مثلا وقتی به یک کوه نگاه می کنیم شکلی شبیه به یک مخروط می بینیم که روی آن مخروطهای کوچکتر و بی نظمی دیده می شود ولی وقتی نزدیک می شویم همین مخروطهای کوچک شبیه کوه هستند و یا شاخه های یک درخت شبیه خود درخت هستند .البته در طبیعت نمونه های اجسام فراکتال فراوان است مثلا ابرها -رودها -سرخس ها و حتی گل کلم از اجسام فراکتال است .و اگر به ساخته های دست بشر هم نگاه کنیم تراشه های سیلیکان و یا مثلث سرپینسکی نیز فراکتال هستند . و در معماری همیشه نباید نیاز بشر را هندسه اقلیدسی تامین کند .گسترش شهرها نمونه آشکاری از فراکتال است.  </vt:lpstr>
      <vt:lpstr>خصوصیات اشکال فرکتال - اشکال اقلیدسی با استفاده از توابع ایستا تولید می شوند ولی اشکال فرکتال با فرآیندهای پویا تولید می شوند.( فرآیندهای پویا, فرآیندهایی هستند که دارای حافظه می باشند و رفتار آنها به گذشته بستگی دارد.) - اشکال فرکتال دارای خاصیت خود همانندی است. طول این اشیا بی نهایت است که در فضای محدود, محصور شده اند. - مجموعه های فرکتال, از زیر مجموعه هایی تشکیل شده اند که این زیر مجموعه ها شبیه مجموعه های بزرگتر هستند. - هندسه فرکتال دارای ساختارهای ظرفیتی بالاست ولی ظرفیت اطلاعاتی اشیای اقلیدسی بسیار محدود و حاوی اطلاعات تکراری است. - هندسه فرکتال, بیان ریاضی از معماری طبیعت است. - هر فرآیند تکراری و پویا باعث ایجاد ساختارهای پیچیده فرکتال نمی شود. مکانیزم تولید چنین ساختارهای پویایی, آشوب است. در حقیقت, فرکتال تصویر ریاضی از آشوب است. </vt:lpstr>
      <vt:lpstr>رابطه فراکتال و معماری مطالعه هندسه باید به طراح کمک کند به درک بهتری از جریان جزئیات در پیرامون ما و جهان طبیعی دست یابد. خصوصیت فراکتالی یک ترکیب معماری در تسلسل جالب جزئیات است. این تسلسل برای حفظ جذابیت معماری لازم است. هنگامی که شخص به یک ساختمان نزدیک و سپس به آن وارد می شود همیشه باید مقیاس کوچکتر دیگری همراه با جزئیات جذاب وجود داشته باشد تا معنای کلی ترکیب را بیان کند که این  یک ایده فراکتال است. انسانها در روزگار قدیم که در طبیعت می زیستند و مانند انسان دوره مدرن, با طبیعت بیگانه نبودند, معماریشان با نظم طبیعت بود. آنها به این دلیل که در طبیعت رشد میافتند, ضمیر ناخودآگاهشان نیز با نظم طبیعت- یعنی با نظم فراکتال- رشد میافت, در نتیجه مصنوعاتش نیز دارای نطم فراکتال می بود. فراکتال در معماری معاصر به دنبال بیگانگی انسان معاصر با طبیعت و دور شدن ساخته هایش از تشابه با ساختارهای طبیعت, معماران معاصر به دنبال نمود دادن ساختار فراکتال طبیعت در آثارشان هستند. هر چند که این هنوز آغاز راه است ولی ارتباطی جدیدی در زمینه طبیعت و معماری معاصر را نشان میدهد. ارتباطی که انسان مدرن آن را فراموش کرده بود.</vt:lpstr>
    </vt:vector>
  </TitlesOfParts>
  <Company>Novin Pendar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هندسه فراکتال</dc:title>
  <dc:creator>NP</dc:creator>
  <cp:lastModifiedBy>Windows User</cp:lastModifiedBy>
  <cp:revision>5</cp:revision>
  <dcterms:created xsi:type="dcterms:W3CDTF">2015-06-03T16:08:24Z</dcterms:created>
  <dcterms:modified xsi:type="dcterms:W3CDTF">2020-05-15T02:28:42Z</dcterms:modified>
</cp:coreProperties>
</file>