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497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784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854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963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406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1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557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0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262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87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324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26F25-024C-48CC-80DA-D6AC40496C4E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45F4B-C5CA-4EAD-AC42-C046FE44B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150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152803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هزینه های کیفیت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73967"/>
            <a:ext cx="10515600" cy="4351338"/>
          </a:xfrm>
        </p:spPr>
        <p:txBody>
          <a:bodyPr/>
          <a:lstStyle/>
          <a:p>
            <a:pPr algn="r" rtl="1"/>
            <a:r>
              <a:rPr lang="fa-IR" dirty="0" smtClean="0"/>
              <a:t>هزینه های ارزیابی</a:t>
            </a:r>
            <a:endParaRPr lang="en-US" dirty="0" smtClean="0"/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هزینه های کیفیت ضعیف</a:t>
            </a:r>
            <a:endParaRPr lang="en-US" dirty="0" smtClean="0"/>
          </a:p>
          <a:p>
            <a:pPr marL="0" indent="0" algn="r" rtl="1">
              <a:buNone/>
            </a:pPr>
            <a:endParaRPr lang="en-US" dirty="0" smtClean="0"/>
          </a:p>
          <a:p>
            <a:pPr algn="r" rtl="1"/>
            <a:r>
              <a:rPr lang="fa-IR" dirty="0" smtClean="0"/>
              <a:t>هزینه های نقض خارجی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94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سازه های فناوری اطلاعات مرتبط با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19111"/>
            <a:ext cx="10515600" cy="4351338"/>
          </a:xfrm>
        </p:spPr>
        <p:txBody>
          <a:bodyPr/>
          <a:lstStyle/>
          <a:p>
            <a:pPr algn="r" rtl="1"/>
            <a:r>
              <a:rPr lang="fa-IR" dirty="0" smtClean="0"/>
              <a:t>ارتباطات</a:t>
            </a:r>
          </a:p>
          <a:p>
            <a:pPr algn="r" rtl="1"/>
            <a:r>
              <a:rPr lang="fa-IR" dirty="0" smtClean="0"/>
              <a:t>پشتیبانی کننده تصمیم گیری</a:t>
            </a:r>
          </a:p>
          <a:p>
            <a:pPr algn="r" rtl="1"/>
            <a:r>
              <a:rPr lang="fa-IR" dirty="0" smtClean="0"/>
              <a:t>برنامه ریز تولید(</a:t>
            </a:r>
            <a:r>
              <a:rPr lang="en-US" dirty="0" smtClean="0"/>
              <a:t>MRP - ERP</a:t>
            </a:r>
            <a:r>
              <a:rPr lang="fa-IR" dirty="0" smtClean="0"/>
              <a:t>)</a:t>
            </a:r>
          </a:p>
          <a:p>
            <a:pPr algn="r" rtl="1"/>
            <a:r>
              <a:rPr lang="fa-IR" dirty="0" smtClean="0"/>
              <a:t>پشتیبانی کننده طراحی تولید( </a:t>
            </a:r>
            <a:r>
              <a:rPr lang="en-US" dirty="0" smtClean="0"/>
              <a:t>CAD- CAM- CAE</a:t>
            </a:r>
            <a:r>
              <a:rPr lang="fa-IR" dirty="0" smtClean="0"/>
              <a:t>)</a:t>
            </a:r>
          </a:p>
          <a:p>
            <a:pPr algn="r" rtl="1"/>
            <a:r>
              <a:rPr lang="fa-IR" dirty="0" smtClean="0"/>
              <a:t>کنترل تولید(</a:t>
            </a:r>
            <a:r>
              <a:rPr lang="en-US" dirty="0" smtClean="0"/>
              <a:t>CNC-FMS</a:t>
            </a:r>
            <a:r>
              <a:rPr lang="fa-IR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211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Font typeface="Wingdings" panose="05000000000000000000" pitchFamily="2" charset="2"/>
              <a:buChar char="q"/>
            </a:pPr>
            <a:r>
              <a:rPr lang="fa-IR" dirty="0" smtClean="0"/>
              <a:t>تعریف بهره وری از سازمان بین المللی کار I</a:t>
            </a:r>
            <a:r>
              <a:rPr lang="en-US" dirty="0" smtClean="0"/>
              <a:t>LO</a:t>
            </a:r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endParaRPr lang="en-US" dirty="0"/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dirty="0" smtClean="0"/>
              <a:t>تعریف بهره وری ژاپن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694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نظام های استاندارد کیفیت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عنوان و دامنه شمول</a:t>
            </a:r>
          </a:p>
          <a:p>
            <a:pPr algn="r" rtl="1"/>
            <a:r>
              <a:rPr lang="fa-IR" dirty="0" smtClean="0"/>
              <a:t>فهرست مندرجات</a:t>
            </a:r>
          </a:p>
          <a:p>
            <a:pPr algn="r" rtl="1"/>
            <a:r>
              <a:rPr lang="fa-IR" dirty="0" smtClean="0"/>
              <a:t>بازنگری – تصویب و تجدید نظر</a:t>
            </a:r>
          </a:p>
          <a:p>
            <a:pPr algn="r" rtl="1"/>
            <a:r>
              <a:rPr lang="fa-IR" dirty="0" smtClean="0"/>
              <a:t>خط مشی اهداف و کیفیت</a:t>
            </a:r>
          </a:p>
          <a:p>
            <a:pPr algn="r" rtl="1"/>
            <a:r>
              <a:rPr lang="fa-IR" dirty="0" smtClean="0"/>
              <a:t>سازماندهی – مسئولیت و اختیار</a:t>
            </a:r>
          </a:p>
          <a:p>
            <a:pPr algn="r" rtl="1"/>
            <a:r>
              <a:rPr lang="fa-IR" dirty="0" smtClean="0"/>
              <a:t>ارجاعات</a:t>
            </a:r>
          </a:p>
          <a:p>
            <a:pPr algn="r" rtl="1"/>
            <a:r>
              <a:rPr lang="fa-IR" dirty="0" smtClean="0"/>
              <a:t>توصیف سیستم مدیریت کیفیت</a:t>
            </a:r>
          </a:p>
          <a:p>
            <a:pPr algn="r" rtl="1"/>
            <a:r>
              <a:rPr lang="fa-IR" dirty="0" smtClean="0"/>
              <a:t>پیوست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948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021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fa-IR" sz="5400" b="1" dirty="0"/>
              <a:t>استاندارد </a:t>
            </a:r>
            <a:r>
              <a:rPr lang="en-US" sz="5400" b="1" dirty="0"/>
              <a:t>ISO 9000</a:t>
            </a:r>
            <a:r>
              <a:rPr lang="fa-IR" sz="5400" b="1" dirty="0"/>
              <a:t/>
            </a:r>
            <a:br>
              <a:rPr lang="fa-IR" sz="5400" b="1" dirty="0"/>
            </a:b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52939"/>
            <a:ext cx="10515600" cy="4351338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en-US" sz="4800" dirty="0" smtClean="0"/>
              <a:t>ISO 9000:2000</a:t>
            </a:r>
          </a:p>
          <a:p>
            <a:pPr marL="0" indent="0" algn="ctr" rtl="1">
              <a:buNone/>
            </a:pPr>
            <a:r>
              <a:rPr lang="en-US" sz="4800" dirty="0" smtClean="0"/>
              <a:t>ISO 9001:2000</a:t>
            </a:r>
          </a:p>
          <a:p>
            <a:pPr marL="0" indent="0" algn="ctr" rtl="1">
              <a:buNone/>
            </a:pPr>
            <a:r>
              <a:rPr lang="en-US" sz="4800" dirty="0" smtClean="0"/>
              <a:t>ISO 9004: 2000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63554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343" y="233906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/>
              <a:t>ISO 14000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4139280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628" y="21939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 dirty="0" smtClean="0"/>
              <a:t>HACCP</a:t>
            </a:r>
            <a:endParaRPr 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3474926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1457" y="2507797"/>
            <a:ext cx="10515600" cy="17013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 smtClean="0"/>
              <a:t>ISO/IEC 17025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144340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029" y="2783567"/>
            <a:ext cx="10515600" cy="9030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 smtClean="0"/>
              <a:t>ISO 10006:2003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517921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9515" y="2362654"/>
            <a:ext cx="10515600" cy="17739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600" b="1" dirty="0" smtClean="0"/>
              <a:t>ISO/TS 16949</a:t>
            </a:r>
            <a:endParaRPr 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4228695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113</Words>
  <Application>Microsoft Office PowerPoint</Application>
  <PresentationFormat>Custom</PresentationFormat>
  <Paragraphs>36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بنام خدا</vt:lpstr>
      <vt:lpstr>هزینه های کیفیت</vt:lpstr>
      <vt:lpstr>سازه های فناوری اطلاعات مرتبط با </vt:lpstr>
      <vt:lpstr>PowerPoint Presentation</vt:lpstr>
      <vt:lpstr>نظام های استاندارد کیفیت</vt:lpstr>
      <vt:lpstr>استاندارد ISO 9000 </vt:lpstr>
      <vt:lpstr>ISO 14000</vt:lpstr>
      <vt:lpstr>HACCP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هزینه های کیفیت</dc:title>
  <dc:creator>Isatis</dc:creator>
  <cp:lastModifiedBy>Windows User</cp:lastModifiedBy>
  <cp:revision>9</cp:revision>
  <dcterms:created xsi:type="dcterms:W3CDTF">2020-03-09T17:09:13Z</dcterms:created>
  <dcterms:modified xsi:type="dcterms:W3CDTF">2020-05-23T03:41:26Z</dcterms:modified>
</cp:coreProperties>
</file>