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tl="1" saveSubsetFonts="1">
  <p:sldMasterIdLst>
    <p:sldMasterId id="2147483696" r:id="rId1"/>
  </p:sldMasterIdLst>
  <p:sldIdLst>
    <p:sldId id="273" r:id="rId2"/>
    <p:sldId id="256" r:id="rId3"/>
    <p:sldId id="257" r:id="rId4"/>
    <p:sldId id="258" r:id="rId5"/>
    <p:sldId id="259" r:id="rId6"/>
    <p:sldId id="268" r:id="rId7"/>
    <p:sldId id="269" r:id="rId8"/>
    <p:sldId id="270" r:id="rId9"/>
    <p:sldId id="271" r:id="rId10"/>
    <p:sldId id="272" r:id="rId11"/>
    <p:sldId id="260" r:id="rId12"/>
    <p:sldId id="261" r:id="rId13"/>
    <p:sldId id="262" r:id="rId14"/>
    <p:sldId id="263" r:id="rId15"/>
  </p:sldIdLst>
  <p:sldSz cx="9144000" cy="6858000" type="screen4x3"/>
  <p:notesSz cx="6858000" cy="9144000"/>
  <p:defaultTextStyle>
    <a:defPPr>
      <a:defRPr lang="fa-IR"/>
    </a:defPPr>
    <a:lvl1pPr marL="0" algn="r" defTabSz="914400" rtl="1" eaLnBrk="1" latinLnBrk="0" hangingPunct="1">
      <a:defRPr sz="1800" kern="1200">
        <a:solidFill>
          <a:schemeClr val="tx1"/>
        </a:solidFill>
        <a:latin typeface="+mn-lt"/>
        <a:ea typeface="+mn-ea"/>
        <a:cs typeface="+mn-cs"/>
      </a:defRPr>
    </a:lvl1pPr>
    <a:lvl2pPr marL="457200" algn="r" defTabSz="914400" rtl="1" eaLnBrk="1" latinLnBrk="0" hangingPunct="1">
      <a:defRPr sz="1800" kern="1200">
        <a:solidFill>
          <a:schemeClr val="tx1"/>
        </a:solidFill>
        <a:latin typeface="+mn-lt"/>
        <a:ea typeface="+mn-ea"/>
        <a:cs typeface="+mn-cs"/>
      </a:defRPr>
    </a:lvl2pPr>
    <a:lvl3pPr marL="914400" algn="r" defTabSz="914400" rtl="1" eaLnBrk="1" latinLnBrk="0" hangingPunct="1">
      <a:defRPr sz="1800" kern="1200">
        <a:solidFill>
          <a:schemeClr val="tx1"/>
        </a:solidFill>
        <a:latin typeface="+mn-lt"/>
        <a:ea typeface="+mn-ea"/>
        <a:cs typeface="+mn-cs"/>
      </a:defRPr>
    </a:lvl3pPr>
    <a:lvl4pPr marL="1371600" algn="r" defTabSz="914400" rtl="1" eaLnBrk="1" latinLnBrk="0" hangingPunct="1">
      <a:defRPr sz="1800" kern="1200">
        <a:solidFill>
          <a:schemeClr val="tx1"/>
        </a:solidFill>
        <a:latin typeface="+mn-lt"/>
        <a:ea typeface="+mn-ea"/>
        <a:cs typeface="+mn-cs"/>
      </a:defRPr>
    </a:lvl4pPr>
    <a:lvl5pPr marL="1828800" algn="r" defTabSz="914400" rtl="1" eaLnBrk="1" latinLnBrk="0" hangingPunct="1">
      <a:defRPr sz="1800" kern="1200">
        <a:solidFill>
          <a:schemeClr val="tx1"/>
        </a:solidFill>
        <a:latin typeface="+mn-lt"/>
        <a:ea typeface="+mn-ea"/>
        <a:cs typeface="+mn-cs"/>
      </a:defRPr>
    </a:lvl5pPr>
    <a:lvl6pPr marL="2286000" algn="r" defTabSz="914400" rtl="1" eaLnBrk="1" latinLnBrk="0" hangingPunct="1">
      <a:defRPr sz="1800" kern="1200">
        <a:solidFill>
          <a:schemeClr val="tx1"/>
        </a:solidFill>
        <a:latin typeface="+mn-lt"/>
        <a:ea typeface="+mn-ea"/>
        <a:cs typeface="+mn-cs"/>
      </a:defRPr>
    </a:lvl6pPr>
    <a:lvl7pPr marL="2743200" algn="r" defTabSz="914400" rtl="1" eaLnBrk="1" latinLnBrk="0" hangingPunct="1">
      <a:defRPr sz="1800" kern="1200">
        <a:solidFill>
          <a:schemeClr val="tx1"/>
        </a:solidFill>
        <a:latin typeface="+mn-lt"/>
        <a:ea typeface="+mn-ea"/>
        <a:cs typeface="+mn-cs"/>
      </a:defRPr>
    </a:lvl7pPr>
    <a:lvl8pPr marL="3200400" algn="r" defTabSz="914400" rtl="1" eaLnBrk="1" latinLnBrk="0" hangingPunct="1">
      <a:defRPr sz="1800" kern="1200">
        <a:solidFill>
          <a:schemeClr val="tx1"/>
        </a:solidFill>
        <a:latin typeface="+mn-lt"/>
        <a:ea typeface="+mn-ea"/>
        <a:cs typeface="+mn-cs"/>
      </a:defRPr>
    </a:lvl8pPr>
    <a:lvl9pPr marL="3657600" algn="r" defTabSz="914400" rtl="1"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84380"/>
    <p:restoredTop sz="94660"/>
  </p:normalViewPr>
  <p:slideViewPr>
    <p:cSldViewPr>
      <p:cViewPr varScale="1">
        <p:scale>
          <a:sx n="66" d="100"/>
          <a:sy n="66" d="100"/>
        </p:scale>
        <p:origin x="-1506" y="-516"/>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bg>
      <p:bgRef idx="1001">
        <a:schemeClr val="bg2"/>
      </p:bgRef>
    </p:bg>
    <p:spTree>
      <p:nvGrpSpPr>
        <p:cNvPr id="1" name=""/>
        <p:cNvGrpSpPr/>
        <p:nvPr/>
      </p:nvGrpSpPr>
      <p:grpSpPr>
        <a:xfrm>
          <a:off x="0" y="0"/>
          <a:ext cx="0" cy="0"/>
          <a:chOff x="0" y="0"/>
          <a:chExt cx="0" cy="0"/>
        </a:xfrm>
      </p:grpSpPr>
      <p:sp>
        <p:nvSpPr>
          <p:cNvPr id="15" name="Rectangle 14"/>
          <p:cNvSpPr>
            <a:spLocks noChangeArrowheads="1"/>
          </p:cNvSpPr>
          <p:nvPr/>
        </p:nvSpPr>
        <p:spPr bwMode="white">
          <a:xfrm>
            <a:off x="0" y="670560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9" name="Rectangle 18"/>
          <p:cNvSpPr>
            <a:spLocks noChangeArrowheads="1"/>
          </p:cNvSpPr>
          <p:nvPr/>
        </p:nvSpPr>
        <p:spPr bwMode="white">
          <a:xfrm>
            <a:off x="8991600" y="3048"/>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8" name="Rectangle 17"/>
          <p:cNvSpPr>
            <a:spLocks noChangeArrowheads="1"/>
          </p:cNvSpPr>
          <p:nvPr/>
        </p:nvSpPr>
        <p:spPr bwMode="white">
          <a:xfrm>
            <a:off x="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6" name="Rectangle 15"/>
          <p:cNvSpPr>
            <a:spLocks noChangeArrowheads="1"/>
          </p:cNvSpPr>
          <p:nvPr/>
        </p:nvSpPr>
        <p:spPr bwMode="white">
          <a:xfrm>
            <a:off x="0" y="0"/>
            <a:ext cx="9144000" cy="25146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2" name="Rectangle 11"/>
          <p:cNvSpPr>
            <a:spLocks noChangeArrowheads="1"/>
          </p:cNvSpPr>
          <p:nvPr/>
        </p:nvSpPr>
        <p:spPr bwMode="auto">
          <a:xfrm>
            <a:off x="146304" y="6391656"/>
            <a:ext cx="8833104" cy="309563"/>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9" name="Subtitle 8"/>
          <p:cNvSpPr>
            <a:spLocks noGrp="1"/>
          </p:cNvSpPr>
          <p:nvPr>
            <p:ph type="subTitle" idx="1"/>
          </p:nvPr>
        </p:nvSpPr>
        <p:spPr>
          <a:xfrm>
            <a:off x="1371600" y="2819400"/>
            <a:ext cx="6400800" cy="1752600"/>
          </a:xfrm>
        </p:spPr>
        <p:txBody>
          <a:bodyPr/>
          <a:lstStyle>
            <a:lvl1pPr marL="0" indent="0" algn="ctr">
              <a:buNone/>
              <a:defRPr sz="1600" b="1" cap="all" spc="250" baseline="0">
                <a:solidFill>
                  <a:schemeClr val="tx2"/>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en-US" smtClean="0"/>
              <a:t>Click to edit Master subtitle style</a:t>
            </a:r>
            <a:endParaRPr kumimoji="0" lang="en-US"/>
          </a:p>
        </p:txBody>
      </p:sp>
      <p:sp>
        <p:nvSpPr>
          <p:cNvPr id="28" name="Date Placeholder 27"/>
          <p:cNvSpPr>
            <a:spLocks noGrp="1"/>
          </p:cNvSpPr>
          <p:nvPr>
            <p:ph type="dt" sz="half" idx="10"/>
          </p:nvPr>
        </p:nvSpPr>
        <p:spPr/>
        <p:txBody>
          <a:bodyPr/>
          <a:lstStyle/>
          <a:p>
            <a:fld id="{F52D5CDE-9600-49A4-B299-556992FA124B}" type="datetimeFigureOut">
              <a:rPr lang="fa-IR" smtClean="0"/>
              <a:t>10/09/1441</a:t>
            </a:fld>
            <a:endParaRPr lang="fa-IR"/>
          </a:p>
        </p:txBody>
      </p:sp>
      <p:sp>
        <p:nvSpPr>
          <p:cNvPr id="17" name="Footer Placeholder 16"/>
          <p:cNvSpPr>
            <a:spLocks noGrp="1"/>
          </p:cNvSpPr>
          <p:nvPr>
            <p:ph type="ftr" sz="quarter" idx="11"/>
          </p:nvPr>
        </p:nvSpPr>
        <p:spPr/>
        <p:txBody>
          <a:bodyPr/>
          <a:lstStyle/>
          <a:p>
            <a:endParaRPr lang="fa-IR"/>
          </a:p>
        </p:txBody>
      </p:sp>
      <p:sp>
        <p:nvSpPr>
          <p:cNvPr id="7" name="Straight Connector 6"/>
          <p:cNvSpPr>
            <a:spLocks noChangeShapeType="1"/>
          </p:cNvSpPr>
          <p:nvPr/>
        </p:nvSpPr>
        <p:spPr bwMode="auto">
          <a:xfrm>
            <a:off x="155448" y="2420112"/>
            <a:ext cx="8833104" cy="0"/>
          </a:xfrm>
          <a:prstGeom prst="line">
            <a:avLst/>
          </a:prstGeom>
          <a:noFill/>
          <a:ln w="11430" cap="flat" cmpd="sng" algn="ctr">
            <a:solidFill>
              <a:schemeClr val="accent3">
                <a:shade val="75000"/>
              </a:schemeClr>
            </a:solidFill>
            <a:prstDash val="sysDash"/>
            <a:round/>
            <a:headEnd type="none" w="med" len="med"/>
            <a:tailEnd type="none" w="med" len="med"/>
          </a:ln>
          <a:effectLst/>
        </p:spPr>
        <p:txBody>
          <a:bodyPr vert="horz" wrap="none" lIns="91440" tIns="45720" rIns="91440" bIns="45720" anchor="ctr" compatLnSpc="1"/>
          <a:lstStyle/>
          <a:p>
            <a:endParaRPr kumimoji="0" lang="en-US"/>
          </a:p>
        </p:txBody>
      </p:sp>
      <p:sp>
        <p:nvSpPr>
          <p:cNvPr id="10" name="Rectangle 9"/>
          <p:cNvSpPr>
            <a:spLocks noChangeArrowheads="1"/>
          </p:cNvSpPr>
          <p:nvPr/>
        </p:nvSpPr>
        <p:spPr bwMode="auto">
          <a:xfrm>
            <a:off x="152400" y="152400"/>
            <a:ext cx="8833104" cy="6547104"/>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vert="horz" wrap="none" lIns="91440" tIns="45720" rIns="91440" bIns="45720" anchor="ctr" compatLnSpc="1"/>
          <a:lstStyle/>
          <a:p>
            <a:endParaRPr kumimoji="0" lang="en-US" dirty="0"/>
          </a:p>
        </p:txBody>
      </p:sp>
      <p:sp>
        <p:nvSpPr>
          <p:cNvPr id="13" name="Oval 12"/>
          <p:cNvSpPr/>
          <p:nvPr/>
        </p:nvSpPr>
        <p:spPr>
          <a:xfrm>
            <a:off x="4267200" y="2115312"/>
            <a:ext cx="609600" cy="609600"/>
          </a:xfrm>
          <a:prstGeom prst="ellipse">
            <a:avLst/>
          </a:prstGeom>
          <a:solidFill>
            <a:srgbClr val="FFFFFF"/>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4" name="Oval 13"/>
          <p:cNvSpPr/>
          <p:nvPr/>
        </p:nvSpPr>
        <p:spPr>
          <a:xfrm>
            <a:off x="4361688" y="2209800"/>
            <a:ext cx="420624" cy="420624"/>
          </a:xfrm>
          <a:prstGeom prst="ellipse">
            <a:avLst/>
          </a:prstGeom>
          <a:solidFill>
            <a:srgbClr val="FFFFFF"/>
          </a:solidFill>
          <a:ln w="50800" cap="rnd" cmpd="dbl" algn="ctr">
            <a:solidFill>
              <a:schemeClr val="accent3">
                <a:shade val="75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9" name="Slide Number Placeholder 28"/>
          <p:cNvSpPr>
            <a:spLocks noGrp="1"/>
          </p:cNvSpPr>
          <p:nvPr>
            <p:ph type="sldNum" sz="quarter" idx="12"/>
          </p:nvPr>
        </p:nvSpPr>
        <p:spPr>
          <a:xfrm>
            <a:off x="4343400" y="2199450"/>
            <a:ext cx="457200" cy="441325"/>
          </a:xfrm>
        </p:spPr>
        <p:txBody>
          <a:bodyPr/>
          <a:lstStyle>
            <a:lvl1pPr>
              <a:defRPr>
                <a:solidFill>
                  <a:schemeClr val="accent3">
                    <a:shade val="75000"/>
                  </a:schemeClr>
                </a:solidFill>
              </a:defRPr>
            </a:lvl1pPr>
          </a:lstStyle>
          <a:p>
            <a:fld id="{BC460D8F-5230-4306-B449-9FB18C904625}" type="slidenum">
              <a:rPr lang="fa-IR" smtClean="0"/>
              <a:t>‹#›</a:t>
            </a:fld>
            <a:endParaRPr lang="fa-IR"/>
          </a:p>
        </p:txBody>
      </p:sp>
      <p:sp>
        <p:nvSpPr>
          <p:cNvPr id="8" name="Title 7"/>
          <p:cNvSpPr>
            <a:spLocks noGrp="1"/>
          </p:cNvSpPr>
          <p:nvPr>
            <p:ph type="ctrTitle"/>
          </p:nvPr>
        </p:nvSpPr>
        <p:spPr>
          <a:xfrm>
            <a:off x="685800" y="381000"/>
            <a:ext cx="7772400" cy="1752600"/>
          </a:xfrm>
        </p:spPr>
        <p:txBody>
          <a:bodyPr anchor="b"/>
          <a:lstStyle>
            <a:lvl1pPr>
              <a:defRPr sz="4200">
                <a:solidFill>
                  <a:schemeClr val="accent1"/>
                </a:solidFill>
              </a:defRPr>
            </a:lvl1pPr>
          </a:lstStyle>
          <a:p>
            <a:r>
              <a:rPr kumimoji="0" lang="en-US" smtClean="0"/>
              <a:t>Click to edit Master title style</a:t>
            </a:r>
            <a:endParaRPr kumimoji="0" lang="en-US"/>
          </a:p>
        </p:txBody>
      </p:sp>
    </p:spTree>
  </p:cSld>
  <p:clrMapOvr>
    <a:overrideClrMapping bg1="lt1" tx1="dk1" bg2="lt2" tx2="dk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bg>
      <p:bgRef idx="1001">
        <a:schemeClr val="bg2"/>
      </p:bgRef>
    </p:bg>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solidFill>
                  <a:schemeClr val="accent3">
                    <a:shade val="75000"/>
                  </a:schemeClr>
                </a:solidFill>
              </a:defRPr>
            </a:lvl1pPr>
          </a:lstStyle>
          <a:p>
            <a:r>
              <a:rPr kumimoji="0" lang="en-US" smtClean="0"/>
              <a:t>Click to edit Master title style</a:t>
            </a:r>
            <a:endParaRPr kumimoji="0" lang="en-US"/>
          </a:p>
        </p:txBody>
      </p:sp>
      <p:sp>
        <p:nvSpPr>
          <p:cNvPr id="4" name="Date Placeholder 3"/>
          <p:cNvSpPr>
            <a:spLocks noGrp="1"/>
          </p:cNvSpPr>
          <p:nvPr>
            <p:ph type="dt" sz="half" idx="10"/>
          </p:nvPr>
        </p:nvSpPr>
        <p:spPr/>
        <p:txBody>
          <a:bodyPr/>
          <a:lstStyle/>
          <a:p>
            <a:fld id="{F52D5CDE-9600-49A4-B299-556992FA124B}" type="datetimeFigureOut">
              <a:rPr lang="fa-IR" smtClean="0"/>
              <a:t>10/09/1441</a:t>
            </a:fld>
            <a:endParaRPr lang="fa-IR"/>
          </a:p>
        </p:txBody>
      </p:sp>
      <p:sp>
        <p:nvSpPr>
          <p:cNvPr id="5" name="Footer Placeholder 4"/>
          <p:cNvSpPr>
            <a:spLocks noGrp="1"/>
          </p:cNvSpPr>
          <p:nvPr>
            <p:ph type="ftr" sz="quarter" idx="11"/>
          </p:nvPr>
        </p:nvSpPr>
        <p:spPr/>
        <p:txBody>
          <a:bodyPr/>
          <a:lstStyle/>
          <a:p>
            <a:endParaRPr lang="fa-IR"/>
          </a:p>
        </p:txBody>
      </p:sp>
      <p:sp>
        <p:nvSpPr>
          <p:cNvPr id="6" name="Slide Number Placeholder 5"/>
          <p:cNvSpPr>
            <a:spLocks noGrp="1"/>
          </p:cNvSpPr>
          <p:nvPr>
            <p:ph type="sldNum" sz="quarter" idx="12"/>
          </p:nvPr>
        </p:nvSpPr>
        <p:spPr>
          <a:xfrm>
            <a:off x="4361688" y="1026372"/>
            <a:ext cx="457200" cy="441325"/>
          </a:xfrm>
        </p:spPr>
        <p:txBody>
          <a:bodyPr/>
          <a:lstStyle/>
          <a:p>
            <a:fld id="{BC460D8F-5230-4306-B449-9FB18C904625}" type="slidenum">
              <a:rPr lang="fa-IR" smtClean="0"/>
              <a:t>‹#›</a:t>
            </a:fld>
            <a:endParaRPr lang="fa-IR"/>
          </a:p>
        </p:txBody>
      </p:sp>
      <p:sp>
        <p:nvSpPr>
          <p:cNvPr id="8" name="Content Placeholder 7"/>
          <p:cNvSpPr>
            <a:spLocks noGrp="1"/>
          </p:cNvSpPr>
          <p:nvPr>
            <p:ph sz="quarter" idx="1"/>
          </p:nvPr>
        </p:nvSpPr>
        <p:spPr>
          <a:xfrm>
            <a:off x="301752" y="1527048"/>
            <a:ext cx="8503920" cy="4572000"/>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Tree>
  </p:cSld>
  <p:clrMapOvr>
    <a:overrideClrMapping bg1="lt1" tx1="dk1" bg2="lt2" tx2="dk2" accent1="accent1" accent2="accent2" accent3="accent3" accent4="accent4" accent5="accent5" accent6="accent6" hlink="hlink" folHlink="folHlink"/>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Ref idx="1001">
        <a:schemeClr val="bg1"/>
      </p:bgRef>
    </p:bg>
    <p:spTree>
      <p:nvGrpSpPr>
        <p:cNvPr id="1" name=""/>
        <p:cNvGrpSpPr/>
        <p:nvPr/>
      </p:nvGrpSpPr>
      <p:grpSpPr>
        <a:xfrm>
          <a:off x="0" y="0"/>
          <a:ext cx="0" cy="0"/>
          <a:chOff x="0" y="0"/>
          <a:chExt cx="0" cy="0"/>
        </a:xfrm>
      </p:grpSpPr>
      <p:sp>
        <p:nvSpPr>
          <p:cNvPr id="17" name="Rectangle 16"/>
          <p:cNvSpPr>
            <a:spLocks noChangeArrowheads="1"/>
          </p:cNvSpPr>
          <p:nvPr/>
        </p:nvSpPr>
        <p:spPr bwMode="white">
          <a:xfrm>
            <a:off x="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5" name="Rectangle 14"/>
          <p:cNvSpPr>
            <a:spLocks noChangeArrowheads="1"/>
          </p:cNvSpPr>
          <p:nvPr/>
        </p:nvSpPr>
        <p:spPr bwMode="white">
          <a:xfrm>
            <a:off x="0" y="670560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6" name="Rectangle 15"/>
          <p:cNvSpPr>
            <a:spLocks noChangeArrowheads="1"/>
          </p:cNvSpPr>
          <p:nvPr/>
        </p:nvSpPr>
        <p:spPr bwMode="white">
          <a:xfrm>
            <a:off x="0" y="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8" name="Rectangle 17"/>
          <p:cNvSpPr>
            <a:spLocks noChangeArrowheads="1"/>
          </p:cNvSpPr>
          <p:nvPr/>
        </p:nvSpPr>
        <p:spPr bwMode="white">
          <a:xfrm>
            <a:off x="8991600" y="1905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9" name="Rectangle 18"/>
          <p:cNvSpPr>
            <a:spLocks noChangeArrowheads="1"/>
          </p:cNvSpPr>
          <p:nvPr/>
        </p:nvSpPr>
        <p:spPr bwMode="white">
          <a:xfrm>
            <a:off x="152400" y="2286000"/>
            <a:ext cx="8833104" cy="3048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2" name="Rectangle 11"/>
          <p:cNvSpPr>
            <a:spLocks noChangeArrowheads="1"/>
          </p:cNvSpPr>
          <p:nvPr/>
        </p:nvSpPr>
        <p:spPr bwMode="auto">
          <a:xfrm>
            <a:off x="155448" y="142352"/>
            <a:ext cx="8833104" cy="2139696"/>
          </a:xfrm>
          <a:prstGeom prst="rect">
            <a:avLst/>
          </a:prstGeom>
          <a:solidFill>
            <a:schemeClr val="accent1"/>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3" name="Text Placeholder 2"/>
          <p:cNvSpPr>
            <a:spLocks noGrp="1"/>
          </p:cNvSpPr>
          <p:nvPr>
            <p:ph type="body" idx="1"/>
          </p:nvPr>
        </p:nvSpPr>
        <p:spPr>
          <a:xfrm>
            <a:off x="1368426" y="2743200"/>
            <a:ext cx="6480174" cy="1673225"/>
          </a:xfrm>
        </p:spPr>
        <p:txBody>
          <a:bodyPr anchor="t"/>
          <a:lstStyle>
            <a:lvl1pPr marL="0" indent="0" algn="ctr">
              <a:buNone/>
              <a:defRPr sz="1600" b="1" cap="all" spc="250" baseline="0">
                <a:solidFill>
                  <a:schemeClr val="tx2"/>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en-US" smtClean="0"/>
              <a:t>Click to edit Master text styles</a:t>
            </a:r>
          </a:p>
        </p:txBody>
      </p:sp>
      <p:sp>
        <p:nvSpPr>
          <p:cNvPr id="13" name="Rectangle 12"/>
          <p:cNvSpPr>
            <a:spLocks noChangeArrowheads="1"/>
          </p:cNvSpPr>
          <p:nvPr/>
        </p:nvSpPr>
        <p:spPr bwMode="auto">
          <a:xfrm>
            <a:off x="146304" y="6391656"/>
            <a:ext cx="8833104" cy="309563"/>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4" name="Rectangle 13"/>
          <p:cNvSpPr>
            <a:spLocks noChangeArrowheads="1"/>
          </p:cNvSpPr>
          <p:nvPr/>
        </p:nvSpPr>
        <p:spPr bwMode="auto">
          <a:xfrm>
            <a:off x="152400" y="152400"/>
            <a:ext cx="8833104" cy="6547104"/>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vert="horz" wrap="none" lIns="91440" tIns="45720" rIns="91440" bIns="45720" anchor="ctr" compatLnSpc="1"/>
          <a:lstStyle/>
          <a:p>
            <a:endParaRPr kumimoji="0" lang="en-US" dirty="0"/>
          </a:p>
        </p:txBody>
      </p:sp>
      <p:sp>
        <p:nvSpPr>
          <p:cNvPr id="5" name="Footer Placeholder 4"/>
          <p:cNvSpPr>
            <a:spLocks noGrp="1"/>
          </p:cNvSpPr>
          <p:nvPr>
            <p:ph type="ftr" sz="quarter" idx="11"/>
          </p:nvPr>
        </p:nvSpPr>
        <p:spPr/>
        <p:txBody>
          <a:bodyPr/>
          <a:lstStyle/>
          <a:p>
            <a:endParaRPr lang="fa-IR"/>
          </a:p>
        </p:txBody>
      </p:sp>
      <p:sp>
        <p:nvSpPr>
          <p:cNvPr id="4" name="Date Placeholder 3"/>
          <p:cNvSpPr>
            <a:spLocks noGrp="1"/>
          </p:cNvSpPr>
          <p:nvPr>
            <p:ph type="dt" sz="half" idx="10"/>
          </p:nvPr>
        </p:nvSpPr>
        <p:spPr/>
        <p:txBody>
          <a:bodyPr/>
          <a:lstStyle/>
          <a:p>
            <a:fld id="{F52D5CDE-9600-49A4-B299-556992FA124B}" type="datetimeFigureOut">
              <a:rPr lang="fa-IR" smtClean="0"/>
              <a:t>10/09/1441</a:t>
            </a:fld>
            <a:endParaRPr lang="fa-IR"/>
          </a:p>
        </p:txBody>
      </p:sp>
      <p:sp>
        <p:nvSpPr>
          <p:cNvPr id="8" name="Straight Connector 7"/>
          <p:cNvSpPr>
            <a:spLocks noChangeShapeType="1"/>
          </p:cNvSpPr>
          <p:nvPr/>
        </p:nvSpPr>
        <p:spPr bwMode="auto">
          <a:xfrm>
            <a:off x="152400" y="2438400"/>
            <a:ext cx="8833104" cy="0"/>
          </a:xfrm>
          <a:prstGeom prst="line">
            <a:avLst/>
          </a:prstGeom>
          <a:noFill/>
          <a:ln w="11430" cap="flat" cmpd="sng" algn="ctr">
            <a:solidFill>
              <a:schemeClr val="accent3">
                <a:shade val="75000"/>
              </a:schemeClr>
            </a:solidFill>
            <a:prstDash val="sysDash"/>
            <a:round/>
            <a:headEnd type="none" w="med" len="med"/>
            <a:tailEnd type="none" w="med" len="med"/>
          </a:ln>
          <a:effectLst/>
        </p:spPr>
        <p:txBody>
          <a:bodyPr vert="horz" wrap="none" lIns="91440" tIns="45720" rIns="91440" bIns="45720" anchor="ctr" compatLnSpc="1"/>
          <a:lstStyle/>
          <a:p>
            <a:endParaRPr kumimoji="0" lang="en-US"/>
          </a:p>
        </p:txBody>
      </p:sp>
      <p:sp>
        <p:nvSpPr>
          <p:cNvPr id="10" name="Oval 9"/>
          <p:cNvSpPr/>
          <p:nvPr/>
        </p:nvSpPr>
        <p:spPr>
          <a:xfrm>
            <a:off x="4267200" y="2115312"/>
            <a:ext cx="609600" cy="609600"/>
          </a:xfrm>
          <a:prstGeom prst="ellipse">
            <a:avLst/>
          </a:prstGeom>
          <a:solidFill>
            <a:srgbClr val="FFFFFF"/>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1" name="Oval 10"/>
          <p:cNvSpPr/>
          <p:nvPr/>
        </p:nvSpPr>
        <p:spPr>
          <a:xfrm>
            <a:off x="4361688" y="2209800"/>
            <a:ext cx="420624" cy="420624"/>
          </a:xfrm>
          <a:prstGeom prst="ellipse">
            <a:avLst/>
          </a:prstGeom>
          <a:solidFill>
            <a:srgbClr val="FFFFFF"/>
          </a:solidFill>
          <a:ln w="50800" cap="rnd" cmpd="dbl" algn="ctr">
            <a:solidFill>
              <a:schemeClr val="accent3">
                <a:shade val="75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6" name="Slide Number Placeholder 5"/>
          <p:cNvSpPr>
            <a:spLocks noGrp="1"/>
          </p:cNvSpPr>
          <p:nvPr>
            <p:ph type="sldNum" sz="quarter" idx="12"/>
          </p:nvPr>
        </p:nvSpPr>
        <p:spPr>
          <a:xfrm>
            <a:off x="4343400" y="2199450"/>
            <a:ext cx="457200" cy="441325"/>
          </a:xfrm>
        </p:spPr>
        <p:txBody>
          <a:bodyPr/>
          <a:lstStyle>
            <a:lvl1pPr>
              <a:defRPr>
                <a:solidFill>
                  <a:schemeClr val="accent3">
                    <a:shade val="75000"/>
                  </a:schemeClr>
                </a:solidFill>
              </a:defRPr>
            </a:lvl1pPr>
          </a:lstStyle>
          <a:p>
            <a:fld id="{BC460D8F-5230-4306-B449-9FB18C904625}" type="slidenum">
              <a:rPr lang="fa-IR" smtClean="0"/>
              <a:t>‹#›</a:t>
            </a:fld>
            <a:endParaRPr lang="fa-IR"/>
          </a:p>
        </p:txBody>
      </p:sp>
      <p:sp>
        <p:nvSpPr>
          <p:cNvPr id="2" name="Title 1"/>
          <p:cNvSpPr>
            <a:spLocks noGrp="1"/>
          </p:cNvSpPr>
          <p:nvPr>
            <p:ph type="title"/>
          </p:nvPr>
        </p:nvSpPr>
        <p:spPr>
          <a:xfrm>
            <a:off x="722313" y="533400"/>
            <a:ext cx="7772400" cy="1524000"/>
          </a:xfrm>
        </p:spPr>
        <p:txBody>
          <a:bodyPr anchor="b"/>
          <a:lstStyle>
            <a:lvl1pPr algn="ctr">
              <a:buNone/>
              <a:defRPr sz="4200" b="0" cap="none" baseline="0">
                <a:solidFill>
                  <a:srgbClr val="FFFFFF"/>
                </a:solidFill>
              </a:defRPr>
            </a:lvl1pPr>
          </a:lstStyle>
          <a:p>
            <a:r>
              <a:rPr kumimoji="0" lang="en-US" smtClean="0"/>
              <a:t>Click to edit Master title style</a:t>
            </a:r>
            <a:endParaRPr kumimoji="0" lang="en-US"/>
          </a:p>
        </p:txBody>
      </p:sp>
    </p:spTree>
  </p:cSld>
  <p:clrMapOvr>
    <a:overrideClrMapping bg1="lt1" tx1="dk1" bg2="lt2" tx2="dk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bg>
      <p:bgRef idx="1001">
        <a:schemeClr val="bg2"/>
      </p:bgRef>
    </p:bg>
    <p:spTree>
      <p:nvGrpSpPr>
        <p:cNvPr id="1" name=""/>
        <p:cNvGrpSpPr/>
        <p:nvPr/>
      </p:nvGrpSpPr>
      <p:grpSpPr>
        <a:xfrm>
          <a:off x="0" y="0"/>
          <a:ext cx="0" cy="0"/>
          <a:chOff x="0" y="0"/>
          <a:chExt cx="0" cy="0"/>
        </a:xfrm>
      </p:grpSpPr>
      <p:sp>
        <p:nvSpPr>
          <p:cNvPr id="2" name="Title 1"/>
          <p:cNvSpPr>
            <a:spLocks noGrp="1"/>
          </p:cNvSpPr>
          <p:nvPr>
            <p:ph type="title"/>
          </p:nvPr>
        </p:nvSpPr>
        <p:spPr>
          <a:xfrm>
            <a:off x="301752" y="228600"/>
            <a:ext cx="8534400" cy="758952"/>
          </a:xfrm>
        </p:spPr>
        <p:txBody>
          <a:bodyPr/>
          <a:lstStyle/>
          <a:p>
            <a:r>
              <a:rPr kumimoji="0" lang="en-US" smtClean="0"/>
              <a:t>Click to edit Master title style</a:t>
            </a:r>
            <a:endParaRPr kumimoji="0" lang="en-US"/>
          </a:p>
        </p:txBody>
      </p:sp>
      <p:sp>
        <p:nvSpPr>
          <p:cNvPr id="5" name="Date Placeholder 4"/>
          <p:cNvSpPr>
            <a:spLocks noGrp="1"/>
          </p:cNvSpPr>
          <p:nvPr>
            <p:ph type="dt" sz="half" idx="10"/>
          </p:nvPr>
        </p:nvSpPr>
        <p:spPr>
          <a:xfrm>
            <a:off x="5791200" y="6409944"/>
            <a:ext cx="3044952" cy="365760"/>
          </a:xfrm>
        </p:spPr>
        <p:txBody>
          <a:bodyPr/>
          <a:lstStyle/>
          <a:p>
            <a:fld id="{F52D5CDE-9600-49A4-B299-556992FA124B}" type="datetimeFigureOut">
              <a:rPr lang="fa-IR" smtClean="0"/>
              <a:t>10/09/1441</a:t>
            </a:fld>
            <a:endParaRPr lang="fa-IR"/>
          </a:p>
        </p:txBody>
      </p:sp>
      <p:sp>
        <p:nvSpPr>
          <p:cNvPr id="6" name="Footer Placeholder 5"/>
          <p:cNvSpPr>
            <a:spLocks noGrp="1"/>
          </p:cNvSpPr>
          <p:nvPr>
            <p:ph type="ftr" sz="quarter" idx="11"/>
          </p:nvPr>
        </p:nvSpPr>
        <p:spPr/>
        <p:txBody>
          <a:bodyPr/>
          <a:lstStyle/>
          <a:p>
            <a:endParaRPr lang="fa-IR"/>
          </a:p>
        </p:txBody>
      </p:sp>
      <p:sp>
        <p:nvSpPr>
          <p:cNvPr id="7" name="Slide Number Placeholder 6"/>
          <p:cNvSpPr>
            <a:spLocks noGrp="1"/>
          </p:cNvSpPr>
          <p:nvPr>
            <p:ph type="sldNum" sz="quarter" idx="12"/>
          </p:nvPr>
        </p:nvSpPr>
        <p:spPr/>
        <p:txBody>
          <a:bodyPr/>
          <a:lstStyle/>
          <a:p>
            <a:fld id="{BC460D8F-5230-4306-B449-9FB18C904625}" type="slidenum">
              <a:rPr lang="fa-IR" smtClean="0"/>
              <a:t>‹#›</a:t>
            </a:fld>
            <a:endParaRPr lang="fa-IR"/>
          </a:p>
        </p:txBody>
      </p:sp>
      <p:sp>
        <p:nvSpPr>
          <p:cNvPr id="8" name="Straight Connector 7"/>
          <p:cNvSpPr>
            <a:spLocks noChangeShapeType="1"/>
          </p:cNvSpPr>
          <p:nvPr/>
        </p:nvSpPr>
        <p:spPr bwMode="auto">
          <a:xfrm flipV="1">
            <a:off x="4563080" y="1575652"/>
            <a:ext cx="8921" cy="4819557"/>
          </a:xfrm>
          <a:prstGeom prst="line">
            <a:avLst/>
          </a:prstGeom>
          <a:noFill/>
          <a:ln w="9525" cap="flat" cmpd="sng" algn="ctr">
            <a:solidFill>
              <a:schemeClr val="tx2"/>
            </a:solidFill>
            <a:prstDash val="sysDash"/>
            <a:round/>
            <a:headEnd type="none" w="med" len="med"/>
            <a:tailEnd type="none" w="med" len="med"/>
          </a:ln>
          <a:effectLst/>
        </p:spPr>
        <p:txBody>
          <a:bodyPr vert="horz" wrap="none" lIns="91440" tIns="45720" rIns="91440" bIns="45720" anchor="ctr" compatLnSpc="1"/>
          <a:lstStyle/>
          <a:p>
            <a:endParaRPr kumimoji="0" lang="en-US"/>
          </a:p>
        </p:txBody>
      </p:sp>
      <p:sp>
        <p:nvSpPr>
          <p:cNvPr id="10" name="Content Placeholder 9"/>
          <p:cNvSpPr>
            <a:spLocks noGrp="1"/>
          </p:cNvSpPr>
          <p:nvPr>
            <p:ph sz="half" idx="1"/>
          </p:nvPr>
        </p:nvSpPr>
        <p:spPr>
          <a:xfrm>
            <a:off x="301752" y="1371600"/>
            <a:ext cx="4038600" cy="4681728"/>
          </a:xfrm>
        </p:spPr>
        <p:txBody>
          <a:bodyPr/>
          <a:lstStyle>
            <a:lvl1pPr>
              <a:defRPr sz="2500"/>
            </a:lvl1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12" name="Content Placeholder 11"/>
          <p:cNvSpPr>
            <a:spLocks noGrp="1"/>
          </p:cNvSpPr>
          <p:nvPr>
            <p:ph sz="half" idx="2"/>
          </p:nvPr>
        </p:nvSpPr>
        <p:spPr>
          <a:xfrm>
            <a:off x="4800600" y="1371600"/>
            <a:ext cx="4038600" cy="4681728"/>
          </a:xfrm>
        </p:spPr>
        <p:txBody>
          <a:bodyPr/>
          <a:lstStyle>
            <a:lvl1pPr>
              <a:defRPr sz="2500"/>
            </a:lvl1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Tree>
  </p:cSld>
  <p:clrMapOvr>
    <a:overrideClrMapping bg1="lt1" tx1="dk1" bg2="lt2" tx2="dk2" accent1="accent1" accent2="accent2" accent3="accent3" accent4="accent4" accent5="accent5" accent6="accent6" hlink="hlink" folHlink="folHlink"/>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bg>
      <p:bgRef idx="1001">
        <a:schemeClr val="bg2"/>
      </p:bgRef>
    </p:bg>
    <p:spTree>
      <p:nvGrpSpPr>
        <p:cNvPr id="1" name=""/>
        <p:cNvGrpSpPr/>
        <p:nvPr/>
      </p:nvGrpSpPr>
      <p:grpSpPr>
        <a:xfrm>
          <a:off x="0" y="0"/>
          <a:ext cx="0" cy="0"/>
          <a:chOff x="0" y="0"/>
          <a:chExt cx="0" cy="0"/>
        </a:xfrm>
      </p:grpSpPr>
      <p:sp>
        <p:nvSpPr>
          <p:cNvPr id="10" name="Straight Connector 9"/>
          <p:cNvSpPr>
            <a:spLocks noChangeShapeType="1"/>
          </p:cNvSpPr>
          <p:nvPr/>
        </p:nvSpPr>
        <p:spPr bwMode="auto">
          <a:xfrm flipV="1">
            <a:off x="4572000" y="2200275"/>
            <a:ext cx="0" cy="4187952"/>
          </a:xfrm>
          <a:prstGeom prst="line">
            <a:avLst/>
          </a:prstGeom>
          <a:noFill/>
          <a:ln w="9525" cap="flat" cmpd="sng" algn="ctr">
            <a:solidFill>
              <a:schemeClr val="tx2"/>
            </a:solidFill>
            <a:prstDash val="sysDash"/>
            <a:round/>
            <a:headEnd type="none" w="med" len="med"/>
            <a:tailEnd type="none" w="med" len="med"/>
          </a:ln>
          <a:effectLst/>
        </p:spPr>
        <p:txBody>
          <a:bodyPr vert="horz" wrap="none" lIns="91440" tIns="45720" rIns="91440" bIns="45720" anchor="ctr" compatLnSpc="1"/>
          <a:lstStyle/>
          <a:p>
            <a:endParaRPr kumimoji="0" lang="en-US"/>
          </a:p>
        </p:txBody>
      </p:sp>
      <p:sp>
        <p:nvSpPr>
          <p:cNvPr id="20" name="Rectangle 19"/>
          <p:cNvSpPr>
            <a:spLocks noChangeArrowheads="1"/>
          </p:cNvSpPr>
          <p:nvPr/>
        </p:nvSpPr>
        <p:spPr bwMode="white">
          <a:xfrm>
            <a:off x="0" y="0"/>
            <a:ext cx="9144000" cy="14478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9" name="Rectangle 18"/>
          <p:cNvSpPr>
            <a:spLocks noChangeArrowheads="1"/>
          </p:cNvSpPr>
          <p:nvPr/>
        </p:nvSpPr>
        <p:spPr bwMode="white">
          <a:xfrm>
            <a:off x="0" y="670560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21" name="Rectangle 20"/>
          <p:cNvSpPr>
            <a:spLocks noChangeArrowheads="1"/>
          </p:cNvSpPr>
          <p:nvPr/>
        </p:nvSpPr>
        <p:spPr bwMode="white">
          <a:xfrm>
            <a:off x="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22" name="Rectangle 21"/>
          <p:cNvSpPr>
            <a:spLocks noChangeArrowheads="1"/>
          </p:cNvSpPr>
          <p:nvPr/>
        </p:nvSpPr>
        <p:spPr bwMode="white">
          <a:xfrm>
            <a:off x="899160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1" name="Rectangle 10"/>
          <p:cNvSpPr/>
          <p:nvPr/>
        </p:nvSpPr>
        <p:spPr>
          <a:xfrm>
            <a:off x="152400" y="1371600"/>
            <a:ext cx="8833104" cy="914400"/>
          </a:xfrm>
          <a:prstGeom prst="rect">
            <a:avLst/>
          </a:prstGeom>
          <a:solidFill>
            <a:schemeClr val="accent1"/>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3" name="Rectangle 12"/>
          <p:cNvSpPr>
            <a:spLocks noChangeArrowheads="1"/>
          </p:cNvSpPr>
          <p:nvPr/>
        </p:nvSpPr>
        <p:spPr bwMode="auto">
          <a:xfrm>
            <a:off x="145923" y="6391656"/>
            <a:ext cx="8833104" cy="310896"/>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3" name="Text Placeholder 2"/>
          <p:cNvSpPr>
            <a:spLocks noGrp="1"/>
          </p:cNvSpPr>
          <p:nvPr>
            <p:ph type="body" idx="1"/>
          </p:nvPr>
        </p:nvSpPr>
        <p:spPr>
          <a:xfrm>
            <a:off x="301752" y="1524000"/>
            <a:ext cx="4040188" cy="732974"/>
          </a:xfrm>
          <a:noFill/>
          <a:ln w="15875" cap="rnd" cmpd="sng" algn="ctr">
            <a:noFill/>
            <a:prstDash val="solid"/>
          </a:ln>
        </p:spPr>
        <p:style>
          <a:lnRef idx="3">
            <a:schemeClr val="lt1"/>
          </a:lnRef>
          <a:fillRef idx="1">
            <a:schemeClr val="accent1"/>
          </a:fillRef>
          <a:effectRef idx="1">
            <a:schemeClr val="accent1"/>
          </a:effectRef>
          <a:fontRef idx="minor">
            <a:schemeClr val="lt1"/>
          </a:fontRef>
        </p:style>
        <p:txBody>
          <a:bodyPr anchor="ctr">
            <a:noAutofit/>
          </a:bodyPr>
          <a:lstStyle>
            <a:lvl1pPr marL="0" indent="0">
              <a:buNone/>
              <a:defRPr lang="en-US" sz="2200" b="1" dirty="0" smtClean="0">
                <a:solidFill>
                  <a:srgbClr val="FFFFFF"/>
                </a:solidFill>
              </a:defRPr>
            </a:lvl1pPr>
            <a:lvl2pPr>
              <a:buNone/>
              <a:defRPr sz="2000" b="1"/>
            </a:lvl2pPr>
            <a:lvl3pPr>
              <a:buNone/>
              <a:defRPr sz="1800" b="1"/>
            </a:lvl3pPr>
            <a:lvl4pPr>
              <a:buNone/>
              <a:defRPr sz="1600" b="1"/>
            </a:lvl4pPr>
            <a:lvl5pPr>
              <a:buNone/>
              <a:defRPr sz="1600" b="1"/>
            </a:lvl5pPr>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791330" y="1524000"/>
            <a:ext cx="4041775" cy="731520"/>
          </a:xfrm>
          <a:noFill/>
          <a:ln w="15875" cap="rnd" cmpd="sng" algn="ctr">
            <a:noFill/>
            <a:prstDash val="solid"/>
          </a:ln>
        </p:spPr>
        <p:style>
          <a:lnRef idx="3">
            <a:schemeClr val="lt1"/>
          </a:lnRef>
          <a:fillRef idx="1">
            <a:schemeClr val="accent2"/>
          </a:fillRef>
          <a:effectRef idx="1">
            <a:schemeClr val="accent2"/>
          </a:effectRef>
          <a:fontRef idx="minor">
            <a:schemeClr val="lt1"/>
          </a:fontRef>
        </p:style>
        <p:txBody>
          <a:bodyPr anchor="ctr">
            <a:noAutofit/>
          </a:bodyPr>
          <a:lstStyle>
            <a:lvl1pPr marL="0" indent="0">
              <a:buNone/>
              <a:defRPr sz="2200" b="1"/>
            </a:lvl1pPr>
            <a:lvl2pPr>
              <a:buNone/>
              <a:defRPr sz="2000" b="1"/>
            </a:lvl2pPr>
            <a:lvl3pPr>
              <a:buNone/>
              <a:defRPr sz="1800" b="1"/>
            </a:lvl3pPr>
            <a:lvl4pPr>
              <a:buNone/>
              <a:defRPr sz="1600" b="1"/>
            </a:lvl4pPr>
            <a:lvl5pPr>
              <a:buNone/>
              <a:defRPr sz="1600" b="1"/>
            </a:lvl5pPr>
          </a:lstStyle>
          <a:p>
            <a:pPr lvl="0" eaLnBrk="1" latinLnBrk="0" hangingPunct="1"/>
            <a:r>
              <a:rPr kumimoji="0" lang="en-US" smtClean="0"/>
              <a:t>Click to edit Master text styles</a:t>
            </a:r>
          </a:p>
        </p:txBody>
      </p:sp>
      <p:sp>
        <p:nvSpPr>
          <p:cNvPr id="7" name="Date Placeholder 6"/>
          <p:cNvSpPr>
            <a:spLocks noGrp="1"/>
          </p:cNvSpPr>
          <p:nvPr>
            <p:ph type="dt" sz="half" idx="10"/>
          </p:nvPr>
        </p:nvSpPr>
        <p:spPr/>
        <p:txBody>
          <a:bodyPr/>
          <a:lstStyle/>
          <a:p>
            <a:fld id="{F52D5CDE-9600-49A4-B299-556992FA124B}" type="datetimeFigureOut">
              <a:rPr lang="fa-IR" smtClean="0"/>
              <a:t>10/09/1441</a:t>
            </a:fld>
            <a:endParaRPr lang="fa-IR"/>
          </a:p>
        </p:txBody>
      </p:sp>
      <p:sp>
        <p:nvSpPr>
          <p:cNvPr id="8" name="Footer Placeholder 7"/>
          <p:cNvSpPr>
            <a:spLocks noGrp="1"/>
          </p:cNvSpPr>
          <p:nvPr>
            <p:ph type="ftr" sz="quarter" idx="11"/>
          </p:nvPr>
        </p:nvSpPr>
        <p:spPr>
          <a:xfrm>
            <a:off x="304800" y="6409944"/>
            <a:ext cx="3581400" cy="365760"/>
          </a:xfrm>
        </p:spPr>
        <p:txBody>
          <a:bodyPr/>
          <a:lstStyle/>
          <a:p>
            <a:endParaRPr lang="fa-IR"/>
          </a:p>
        </p:txBody>
      </p:sp>
      <p:sp>
        <p:nvSpPr>
          <p:cNvPr id="15" name="Straight Connector 14"/>
          <p:cNvSpPr>
            <a:spLocks noChangeShapeType="1"/>
          </p:cNvSpPr>
          <p:nvPr/>
        </p:nvSpPr>
        <p:spPr bwMode="auto">
          <a:xfrm>
            <a:off x="152400" y="1280160"/>
            <a:ext cx="8833104" cy="0"/>
          </a:xfrm>
          <a:prstGeom prst="line">
            <a:avLst/>
          </a:prstGeom>
          <a:noFill/>
          <a:ln w="11430" cap="flat" cmpd="sng" algn="ctr">
            <a:solidFill>
              <a:schemeClr val="accent3">
                <a:shade val="75000"/>
              </a:schemeClr>
            </a:solidFill>
            <a:prstDash val="sysDash"/>
            <a:round/>
            <a:headEnd type="none" w="med" len="med"/>
            <a:tailEnd type="none" w="med" len="med"/>
          </a:ln>
          <a:effectLst/>
        </p:spPr>
        <p:txBody>
          <a:bodyPr vert="horz" wrap="none" lIns="91440" tIns="45720" rIns="91440" bIns="45720" anchor="ctr" compatLnSpc="1"/>
          <a:lstStyle/>
          <a:p>
            <a:endParaRPr kumimoji="0" lang="en-US"/>
          </a:p>
        </p:txBody>
      </p:sp>
      <p:sp>
        <p:nvSpPr>
          <p:cNvPr id="18" name="Rectangle 17"/>
          <p:cNvSpPr>
            <a:spLocks noChangeArrowheads="1"/>
          </p:cNvSpPr>
          <p:nvPr/>
        </p:nvSpPr>
        <p:spPr bwMode="auto">
          <a:xfrm>
            <a:off x="152400" y="155448"/>
            <a:ext cx="8833104" cy="6547104"/>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vert="horz" wrap="none" lIns="91440" tIns="45720" rIns="91440" bIns="45720" anchor="ctr" compatLnSpc="1"/>
          <a:lstStyle/>
          <a:p>
            <a:endParaRPr kumimoji="0" lang="en-US" dirty="0"/>
          </a:p>
        </p:txBody>
      </p:sp>
      <p:sp>
        <p:nvSpPr>
          <p:cNvPr id="24" name="Content Placeholder 23"/>
          <p:cNvSpPr>
            <a:spLocks noGrp="1"/>
          </p:cNvSpPr>
          <p:nvPr>
            <p:ph sz="quarter" idx="2"/>
          </p:nvPr>
        </p:nvSpPr>
        <p:spPr>
          <a:xfrm>
            <a:off x="301752" y="2471383"/>
            <a:ext cx="4041648" cy="3818404"/>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26" name="Content Placeholder 25"/>
          <p:cNvSpPr>
            <a:spLocks noGrp="1"/>
          </p:cNvSpPr>
          <p:nvPr>
            <p:ph sz="quarter" idx="4"/>
          </p:nvPr>
        </p:nvSpPr>
        <p:spPr>
          <a:xfrm>
            <a:off x="4800600" y="2471383"/>
            <a:ext cx="4038600" cy="3822192"/>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25" name="Oval 24"/>
          <p:cNvSpPr/>
          <p:nvPr/>
        </p:nvSpPr>
        <p:spPr>
          <a:xfrm>
            <a:off x="4267200" y="956036"/>
            <a:ext cx="609600" cy="609600"/>
          </a:xfrm>
          <a:prstGeom prst="ellipse">
            <a:avLst/>
          </a:prstGeom>
          <a:solidFill>
            <a:srgbClr val="FFFFFF"/>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7" name="Oval 26"/>
          <p:cNvSpPr/>
          <p:nvPr/>
        </p:nvSpPr>
        <p:spPr>
          <a:xfrm>
            <a:off x="4361688" y="1050524"/>
            <a:ext cx="420624" cy="420624"/>
          </a:xfrm>
          <a:prstGeom prst="ellipse">
            <a:avLst/>
          </a:prstGeom>
          <a:solidFill>
            <a:srgbClr val="FFFFFF"/>
          </a:solidFill>
          <a:ln w="50800" cap="rnd" cmpd="dbl" algn="ctr">
            <a:solidFill>
              <a:schemeClr val="accent3">
                <a:shade val="75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9" name="Slide Number Placeholder 8"/>
          <p:cNvSpPr>
            <a:spLocks noGrp="1"/>
          </p:cNvSpPr>
          <p:nvPr>
            <p:ph type="sldNum" sz="quarter" idx="12"/>
          </p:nvPr>
        </p:nvSpPr>
        <p:spPr>
          <a:xfrm>
            <a:off x="4343400" y="1042416"/>
            <a:ext cx="457200" cy="441325"/>
          </a:xfrm>
        </p:spPr>
        <p:txBody>
          <a:bodyPr/>
          <a:lstStyle>
            <a:lvl1pPr algn="ctr">
              <a:defRPr/>
            </a:lvl1pPr>
          </a:lstStyle>
          <a:p>
            <a:fld id="{BC460D8F-5230-4306-B449-9FB18C904625}" type="slidenum">
              <a:rPr lang="fa-IR" smtClean="0"/>
              <a:t>‹#›</a:t>
            </a:fld>
            <a:endParaRPr lang="fa-IR"/>
          </a:p>
        </p:txBody>
      </p:sp>
      <p:sp>
        <p:nvSpPr>
          <p:cNvPr id="23" name="Title 22"/>
          <p:cNvSpPr>
            <a:spLocks noGrp="1"/>
          </p:cNvSpPr>
          <p:nvPr>
            <p:ph type="title"/>
          </p:nvPr>
        </p:nvSpPr>
        <p:spPr/>
        <p:txBody>
          <a:bodyPr rtlCol="0" anchor="b" anchorCtr="0"/>
          <a:lstStyle/>
          <a:p>
            <a:r>
              <a:rPr kumimoji="0" lang="en-US" smtClean="0"/>
              <a:t>Click to edit Master title style</a:t>
            </a:r>
            <a:endParaRPr kumimoji="0" lang="en-US"/>
          </a:p>
        </p:txBody>
      </p:sp>
    </p:spTree>
  </p:cSld>
  <p:clrMapOvr>
    <a:overrideClrMapping bg1="lt1" tx1="dk1" bg2="lt2" tx2="dk2" accent1="accent1" accent2="accent2" accent3="accent3" accent4="accent4" accent5="accent5" accent6="accent6" hlink="hlink" folHlink="folHlink"/>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p>
            <a:fld id="{F52D5CDE-9600-49A4-B299-556992FA124B}" type="datetimeFigureOut">
              <a:rPr lang="fa-IR" smtClean="0"/>
              <a:t>10/09/1441</a:t>
            </a:fld>
            <a:endParaRPr lang="fa-IR"/>
          </a:p>
        </p:txBody>
      </p:sp>
      <p:sp>
        <p:nvSpPr>
          <p:cNvPr id="4" name="Footer Placeholder 3"/>
          <p:cNvSpPr>
            <a:spLocks noGrp="1"/>
          </p:cNvSpPr>
          <p:nvPr>
            <p:ph type="ftr" sz="quarter" idx="11"/>
          </p:nvPr>
        </p:nvSpPr>
        <p:spPr/>
        <p:txBody>
          <a:bodyPr/>
          <a:lstStyle/>
          <a:p>
            <a:endParaRPr lang="fa-IR"/>
          </a:p>
        </p:txBody>
      </p:sp>
      <p:sp>
        <p:nvSpPr>
          <p:cNvPr id="5" name="Slide Number Placeholder 4"/>
          <p:cNvSpPr>
            <a:spLocks noGrp="1"/>
          </p:cNvSpPr>
          <p:nvPr>
            <p:ph type="sldNum" sz="quarter" idx="12"/>
          </p:nvPr>
        </p:nvSpPr>
        <p:spPr>
          <a:xfrm>
            <a:off x="4343400" y="1036020"/>
            <a:ext cx="457200" cy="441325"/>
          </a:xfrm>
        </p:spPr>
        <p:txBody>
          <a:bodyPr/>
          <a:lstStyle/>
          <a:p>
            <a:fld id="{BC460D8F-5230-4306-B449-9FB18C904625}" type="slidenum">
              <a:rPr lang="fa-IR" smtClean="0"/>
              <a:t>‹#›</a:t>
            </a:fld>
            <a:endParaRPr lang="fa-I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7" name="Rectangle 6"/>
          <p:cNvSpPr>
            <a:spLocks noChangeArrowheads="1"/>
          </p:cNvSpPr>
          <p:nvPr/>
        </p:nvSpPr>
        <p:spPr bwMode="white">
          <a:xfrm>
            <a:off x="0" y="670560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8" name="Rectangle 7"/>
          <p:cNvSpPr>
            <a:spLocks noChangeArrowheads="1"/>
          </p:cNvSpPr>
          <p:nvPr/>
        </p:nvSpPr>
        <p:spPr bwMode="white">
          <a:xfrm>
            <a:off x="0" y="0"/>
            <a:ext cx="9144000" cy="155448"/>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0" name="Rectangle 9"/>
          <p:cNvSpPr>
            <a:spLocks noChangeArrowheads="1"/>
          </p:cNvSpPr>
          <p:nvPr/>
        </p:nvSpPr>
        <p:spPr bwMode="white">
          <a:xfrm>
            <a:off x="899160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9" name="Rectangle 8"/>
          <p:cNvSpPr>
            <a:spLocks noChangeArrowheads="1"/>
          </p:cNvSpPr>
          <p:nvPr/>
        </p:nvSpPr>
        <p:spPr bwMode="white">
          <a:xfrm>
            <a:off x="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5" name="Rectangle 4"/>
          <p:cNvSpPr>
            <a:spLocks noChangeArrowheads="1"/>
          </p:cNvSpPr>
          <p:nvPr/>
        </p:nvSpPr>
        <p:spPr bwMode="auto">
          <a:xfrm>
            <a:off x="146304" y="6391656"/>
            <a:ext cx="8833104" cy="309563"/>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6" name="Rectangle 5"/>
          <p:cNvSpPr>
            <a:spLocks noChangeArrowheads="1"/>
          </p:cNvSpPr>
          <p:nvPr/>
        </p:nvSpPr>
        <p:spPr bwMode="auto">
          <a:xfrm>
            <a:off x="152400" y="158496"/>
            <a:ext cx="8833104" cy="6547104"/>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vert="horz" wrap="none" lIns="91440" tIns="45720" rIns="91440" bIns="45720" anchor="ctr" compatLnSpc="1"/>
          <a:lstStyle/>
          <a:p>
            <a:endParaRPr kumimoji="0" lang="en-US" dirty="0"/>
          </a:p>
        </p:txBody>
      </p:sp>
      <p:sp>
        <p:nvSpPr>
          <p:cNvPr id="2" name="Date Placeholder 1"/>
          <p:cNvSpPr>
            <a:spLocks noGrp="1"/>
          </p:cNvSpPr>
          <p:nvPr>
            <p:ph type="dt" sz="half" idx="10"/>
          </p:nvPr>
        </p:nvSpPr>
        <p:spPr/>
        <p:txBody>
          <a:bodyPr/>
          <a:lstStyle/>
          <a:p>
            <a:fld id="{F52D5CDE-9600-49A4-B299-556992FA124B}" type="datetimeFigureOut">
              <a:rPr lang="fa-IR" smtClean="0"/>
              <a:t>10/09/1441</a:t>
            </a:fld>
            <a:endParaRPr lang="fa-IR"/>
          </a:p>
        </p:txBody>
      </p:sp>
      <p:sp>
        <p:nvSpPr>
          <p:cNvPr id="3" name="Footer Placeholder 2"/>
          <p:cNvSpPr>
            <a:spLocks noGrp="1"/>
          </p:cNvSpPr>
          <p:nvPr>
            <p:ph type="ftr" sz="quarter" idx="11"/>
          </p:nvPr>
        </p:nvSpPr>
        <p:spPr/>
        <p:txBody>
          <a:bodyPr/>
          <a:lstStyle/>
          <a:p>
            <a:endParaRPr lang="fa-IR"/>
          </a:p>
        </p:txBody>
      </p:sp>
      <p:sp>
        <p:nvSpPr>
          <p:cNvPr id="4" name="Slide Number Placeholder 3"/>
          <p:cNvSpPr>
            <a:spLocks noGrp="1"/>
          </p:cNvSpPr>
          <p:nvPr>
            <p:ph type="sldNum" sz="quarter" idx="12"/>
          </p:nvPr>
        </p:nvSpPr>
        <p:spPr>
          <a:xfrm>
            <a:off x="4267200" y="6324600"/>
            <a:ext cx="609600" cy="441324"/>
          </a:xfrm>
        </p:spPr>
        <p:txBody>
          <a:bodyPr/>
          <a:lstStyle>
            <a:lvl1pPr>
              <a:defRPr>
                <a:solidFill>
                  <a:srgbClr val="FFFFFF"/>
                </a:solidFill>
              </a:defRPr>
            </a:lvl1pPr>
          </a:lstStyle>
          <a:p>
            <a:fld id="{BC460D8F-5230-4306-B449-9FB18C904625}" type="slidenum">
              <a:rPr lang="fa-IR" smtClean="0"/>
              <a:t>‹#›</a:t>
            </a:fld>
            <a:endParaRPr lang="fa-I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bg>
      <p:bgRef idx="1001">
        <a:schemeClr val="bg1"/>
      </p:bgRef>
    </p:bg>
    <p:spTree>
      <p:nvGrpSpPr>
        <p:cNvPr id="1" name=""/>
        <p:cNvGrpSpPr/>
        <p:nvPr/>
      </p:nvGrpSpPr>
      <p:grpSpPr>
        <a:xfrm>
          <a:off x="0" y="0"/>
          <a:ext cx="0" cy="0"/>
          <a:chOff x="0" y="0"/>
          <a:chExt cx="0" cy="0"/>
        </a:xfrm>
      </p:grpSpPr>
      <p:sp>
        <p:nvSpPr>
          <p:cNvPr id="19" name="Rectangle 18"/>
          <p:cNvSpPr>
            <a:spLocks noChangeArrowheads="1"/>
          </p:cNvSpPr>
          <p:nvPr/>
        </p:nvSpPr>
        <p:spPr bwMode="auto">
          <a:xfrm>
            <a:off x="152400" y="152400"/>
            <a:ext cx="8833104" cy="304800"/>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5" name="Rectangle 14"/>
          <p:cNvSpPr>
            <a:spLocks noChangeArrowheads="1"/>
          </p:cNvSpPr>
          <p:nvPr/>
        </p:nvSpPr>
        <p:spPr bwMode="white">
          <a:xfrm>
            <a:off x="0" y="670560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8" name="Rectangle 17"/>
          <p:cNvSpPr>
            <a:spLocks noChangeArrowheads="1"/>
          </p:cNvSpPr>
          <p:nvPr/>
        </p:nvSpPr>
        <p:spPr bwMode="white">
          <a:xfrm>
            <a:off x="899160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6" name="Rectangle 15"/>
          <p:cNvSpPr>
            <a:spLocks noChangeArrowheads="1"/>
          </p:cNvSpPr>
          <p:nvPr/>
        </p:nvSpPr>
        <p:spPr bwMode="white">
          <a:xfrm>
            <a:off x="0" y="0"/>
            <a:ext cx="9144000" cy="118872"/>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7" name="Rectangle 16"/>
          <p:cNvSpPr>
            <a:spLocks noChangeArrowheads="1"/>
          </p:cNvSpPr>
          <p:nvPr/>
        </p:nvSpPr>
        <p:spPr bwMode="white">
          <a:xfrm>
            <a:off x="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3" name="Rectangle 12"/>
          <p:cNvSpPr/>
          <p:nvPr/>
        </p:nvSpPr>
        <p:spPr>
          <a:xfrm>
            <a:off x="152400" y="609600"/>
            <a:ext cx="2743200" cy="5867400"/>
          </a:xfrm>
          <a:prstGeom prst="rect">
            <a:avLst/>
          </a:prstGeom>
          <a:solidFill>
            <a:schemeClr val="accent1"/>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 name="Title 1"/>
          <p:cNvSpPr>
            <a:spLocks noGrp="1"/>
          </p:cNvSpPr>
          <p:nvPr>
            <p:ph type="title"/>
          </p:nvPr>
        </p:nvSpPr>
        <p:spPr>
          <a:xfrm>
            <a:off x="381000" y="914400"/>
            <a:ext cx="2362200" cy="990600"/>
          </a:xfrm>
        </p:spPr>
        <p:txBody>
          <a:bodyPr anchor="b">
            <a:noAutofit/>
          </a:bodyPr>
          <a:lstStyle>
            <a:lvl1pPr algn="l">
              <a:buNone/>
              <a:defRPr sz="2200" b="1">
                <a:solidFill>
                  <a:srgbClr val="FFFFFF"/>
                </a:solidFill>
              </a:defRPr>
            </a:lvl1pPr>
          </a:lstStyle>
          <a:p>
            <a:r>
              <a:rPr kumimoji="0" lang="en-US" smtClean="0"/>
              <a:t>Click to edit Master title style</a:t>
            </a:r>
            <a:endParaRPr kumimoji="0" lang="en-US"/>
          </a:p>
        </p:txBody>
      </p:sp>
      <p:sp>
        <p:nvSpPr>
          <p:cNvPr id="3" name="Text Placeholder 2"/>
          <p:cNvSpPr>
            <a:spLocks noGrp="1"/>
          </p:cNvSpPr>
          <p:nvPr>
            <p:ph type="body" idx="2"/>
          </p:nvPr>
        </p:nvSpPr>
        <p:spPr>
          <a:xfrm>
            <a:off x="381000" y="1981200"/>
            <a:ext cx="2362200" cy="4144963"/>
          </a:xfrm>
        </p:spPr>
        <p:txBody>
          <a:bodyPr/>
          <a:lstStyle>
            <a:lvl1pPr marL="0" indent="0">
              <a:spcAft>
                <a:spcPts val="1000"/>
              </a:spcAft>
              <a:buNone/>
              <a:defRPr sz="1600">
                <a:solidFill>
                  <a:srgbClr val="FFFFFF"/>
                </a:solidFill>
              </a:defRPr>
            </a:lvl1pPr>
            <a:lvl2pPr>
              <a:buNone/>
              <a:defRPr sz="1200"/>
            </a:lvl2pPr>
            <a:lvl3pPr>
              <a:buNone/>
              <a:defRPr sz="1000"/>
            </a:lvl3pPr>
            <a:lvl4pPr>
              <a:buNone/>
              <a:defRPr sz="900"/>
            </a:lvl4pPr>
            <a:lvl5pPr>
              <a:buNone/>
              <a:defRPr sz="900"/>
            </a:lvl5pPr>
          </a:lstStyle>
          <a:p>
            <a:pPr lvl="0" eaLnBrk="1" latinLnBrk="0" hangingPunct="1"/>
            <a:r>
              <a:rPr kumimoji="0" lang="en-US" smtClean="0"/>
              <a:t>Click to edit Master text styles</a:t>
            </a:r>
          </a:p>
        </p:txBody>
      </p:sp>
      <p:sp>
        <p:nvSpPr>
          <p:cNvPr id="8" name="Rectangle 7"/>
          <p:cNvSpPr>
            <a:spLocks noChangeArrowheads="1"/>
          </p:cNvSpPr>
          <p:nvPr/>
        </p:nvSpPr>
        <p:spPr bwMode="auto">
          <a:xfrm>
            <a:off x="152400" y="152400"/>
            <a:ext cx="8833104" cy="6547104"/>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vert="horz" wrap="none" lIns="91440" tIns="45720" rIns="91440" bIns="45720" anchor="ctr" compatLnSpc="1"/>
          <a:lstStyle/>
          <a:p>
            <a:endParaRPr kumimoji="0" lang="en-US" dirty="0"/>
          </a:p>
        </p:txBody>
      </p:sp>
      <p:sp>
        <p:nvSpPr>
          <p:cNvPr id="9" name="Straight Connector 8"/>
          <p:cNvSpPr>
            <a:spLocks noChangeShapeType="1"/>
          </p:cNvSpPr>
          <p:nvPr/>
        </p:nvSpPr>
        <p:spPr bwMode="auto">
          <a:xfrm>
            <a:off x="152400" y="533400"/>
            <a:ext cx="8833104" cy="0"/>
          </a:xfrm>
          <a:prstGeom prst="line">
            <a:avLst/>
          </a:prstGeom>
          <a:noFill/>
          <a:ln w="11430" cap="flat" cmpd="sng" algn="ctr">
            <a:solidFill>
              <a:schemeClr val="accent3">
                <a:shade val="75000"/>
              </a:schemeClr>
            </a:solidFill>
            <a:prstDash val="sysDash"/>
            <a:round/>
            <a:headEnd type="none" w="med" len="med"/>
            <a:tailEnd type="none" w="med" len="med"/>
          </a:ln>
          <a:effectLst/>
        </p:spPr>
        <p:txBody>
          <a:bodyPr vert="horz" wrap="none" lIns="91440" tIns="45720" rIns="91440" bIns="45720" anchor="ctr" compatLnSpc="1"/>
          <a:lstStyle/>
          <a:p>
            <a:endParaRPr kumimoji="0" lang="en-US"/>
          </a:p>
        </p:txBody>
      </p:sp>
      <p:sp>
        <p:nvSpPr>
          <p:cNvPr id="20" name="Content Placeholder 19"/>
          <p:cNvSpPr>
            <a:spLocks noGrp="1"/>
          </p:cNvSpPr>
          <p:nvPr>
            <p:ph sz="quarter" idx="1"/>
          </p:nvPr>
        </p:nvSpPr>
        <p:spPr>
          <a:xfrm>
            <a:off x="3124200" y="685800"/>
            <a:ext cx="5638800" cy="5410200"/>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10" name="Oval 9"/>
          <p:cNvSpPr/>
          <p:nvPr/>
        </p:nvSpPr>
        <p:spPr>
          <a:xfrm>
            <a:off x="1295400" y="228600"/>
            <a:ext cx="609600" cy="609600"/>
          </a:xfrm>
          <a:prstGeom prst="ellipse">
            <a:avLst/>
          </a:prstGeom>
          <a:solidFill>
            <a:srgbClr val="FFFFFF"/>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1" name="Oval 10"/>
          <p:cNvSpPr/>
          <p:nvPr/>
        </p:nvSpPr>
        <p:spPr>
          <a:xfrm>
            <a:off x="1389888" y="323088"/>
            <a:ext cx="420624" cy="420624"/>
          </a:xfrm>
          <a:prstGeom prst="ellipse">
            <a:avLst/>
          </a:prstGeom>
          <a:solidFill>
            <a:srgbClr val="FFFFFF"/>
          </a:solidFill>
          <a:ln w="50800" cap="rnd" cmpd="dbl" algn="ctr">
            <a:solidFill>
              <a:schemeClr val="accent3">
                <a:shade val="75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7" name="Slide Number Placeholder 6"/>
          <p:cNvSpPr>
            <a:spLocks noGrp="1"/>
          </p:cNvSpPr>
          <p:nvPr>
            <p:ph type="sldNum" sz="quarter" idx="12"/>
          </p:nvPr>
        </p:nvSpPr>
        <p:spPr>
          <a:xfrm>
            <a:off x="1371600" y="312738"/>
            <a:ext cx="457200" cy="441325"/>
          </a:xfrm>
        </p:spPr>
        <p:txBody>
          <a:bodyPr/>
          <a:lstStyle>
            <a:lvl1pPr>
              <a:defRPr>
                <a:solidFill>
                  <a:schemeClr val="accent3">
                    <a:shade val="75000"/>
                  </a:schemeClr>
                </a:solidFill>
              </a:defRPr>
            </a:lvl1pPr>
          </a:lstStyle>
          <a:p>
            <a:fld id="{BC460D8F-5230-4306-B449-9FB18C904625}" type="slidenum">
              <a:rPr lang="fa-IR" smtClean="0"/>
              <a:t>‹#›</a:t>
            </a:fld>
            <a:endParaRPr lang="fa-IR"/>
          </a:p>
        </p:txBody>
      </p:sp>
      <p:sp>
        <p:nvSpPr>
          <p:cNvPr id="21" name="Rectangle 20"/>
          <p:cNvSpPr>
            <a:spLocks noChangeArrowheads="1"/>
          </p:cNvSpPr>
          <p:nvPr/>
        </p:nvSpPr>
        <p:spPr bwMode="auto">
          <a:xfrm>
            <a:off x="149352" y="6388385"/>
            <a:ext cx="8833104" cy="309563"/>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5" name="Date Placeholder 4"/>
          <p:cNvSpPr>
            <a:spLocks noGrp="1"/>
          </p:cNvSpPr>
          <p:nvPr>
            <p:ph type="dt" sz="half" idx="10"/>
          </p:nvPr>
        </p:nvSpPr>
        <p:spPr/>
        <p:txBody>
          <a:bodyPr/>
          <a:lstStyle/>
          <a:p>
            <a:fld id="{F52D5CDE-9600-49A4-B299-556992FA124B}" type="datetimeFigureOut">
              <a:rPr lang="fa-IR" smtClean="0"/>
              <a:t>10/09/1441</a:t>
            </a:fld>
            <a:endParaRPr lang="fa-IR"/>
          </a:p>
        </p:txBody>
      </p:sp>
      <p:sp>
        <p:nvSpPr>
          <p:cNvPr id="6" name="Footer Placeholder 5"/>
          <p:cNvSpPr>
            <a:spLocks noGrp="1"/>
          </p:cNvSpPr>
          <p:nvPr>
            <p:ph type="ftr" sz="quarter" idx="11"/>
          </p:nvPr>
        </p:nvSpPr>
        <p:spPr>
          <a:xfrm>
            <a:off x="301752" y="6410848"/>
            <a:ext cx="3383280" cy="365760"/>
          </a:xfrm>
        </p:spPr>
        <p:txBody>
          <a:bodyPr/>
          <a:lstStyle/>
          <a:p>
            <a:endParaRPr lang="fa-IR"/>
          </a:p>
        </p:txBody>
      </p:sp>
    </p:spTree>
  </p:cSld>
  <p:clrMapOvr>
    <a:overrideClrMapping bg1="lt1" tx1="dk1" bg2="lt2" tx2="dk2" accent1="accent1" accent2="accent2" accent3="accent3" accent4="accent4" accent5="accent5" accent6="accent6" hlink="hlink" folHlink="folHlink"/>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1" name="Straight Connector 20"/>
          <p:cNvSpPr>
            <a:spLocks noChangeShapeType="1"/>
          </p:cNvSpPr>
          <p:nvPr/>
        </p:nvSpPr>
        <p:spPr bwMode="auto">
          <a:xfrm>
            <a:off x="152400" y="533400"/>
            <a:ext cx="8833104" cy="0"/>
          </a:xfrm>
          <a:prstGeom prst="line">
            <a:avLst/>
          </a:prstGeom>
          <a:noFill/>
          <a:ln w="11430" cap="flat" cmpd="sng" algn="ctr">
            <a:solidFill>
              <a:schemeClr val="accent3">
                <a:shade val="75000"/>
              </a:schemeClr>
            </a:solidFill>
            <a:prstDash val="sysDash"/>
            <a:round/>
            <a:headEnd type="none" w="med" len="med"/>
            <a:tailEnd type="none" w="med" len="med"/>
          </a:ln>
          <a:effectLst/>
        </p:spPr>
        <p:txBody>
          <a:bodyPr vert="horz" wrap="none" lIns="91440" tIns="45720" rIns="91440" bIns="45720" anchor="ctr" compatLnSpc="1"/>
          <a:lstStyle/>
          <a:p>
            <a:endParaRPr kumimoji="0" lang="en-US"/>
          </a:p>
        </p:txBody>
      </p:sp>
      <p:sp>
        <p:nvSpPr>
          <p:cNvPr id="19" name="Rectangle 18"/>
          <p:cNvSpPr>
            <a:spLocks noChangeArrowheads="1"/>
          </p:cNvSpPr>
          <p:nvPr/>
        </p:nvSpPr>
        <p:spPr bwMode="white">
          <a:xfrm>
            <a:off x="0" y="670560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6" name="Rectangle 15"/>
          <p:cNvSpPr>
            <a:spLocks noChangeArrowheads="1"/>
          </p:cNvSpPr>
          <p:nvPr/>
        </p:nvSpPr>
        <p:spPr bwMode="white">
          <a:xfrm>
            <a:off x="899160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7" name="Rectangle 16"/>
          <p:cNvSpPr>
            <a:spLocks noChangeArrowheads="1"/>
          </p:cNvSpPr>
          <p:nvPr/>
        </p:nvSpPr>
        <p:spPr bwMode="white">
          <a:xfrm>
            <a:off x="0" y="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8" name="Rectangle 17"/>
          <p:cNvSpPr>
            <a:spLocks noChangeArrowheads="1"/>
          </p:cNvSpPr>
          <p:nvPr/>
        </p:nvSpPr>
        <p:spPr bwMode="white">
          <a:xfrm>
            <a:off x="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dirty="0"/>
          </a:p>
        </p:txBody>
      </p:sp>
      <p:sp>
        <p:nvSpPr>
          <p:cNvPr id="20" name="Rectangle 19"/>
          <p:cNvSpPr>
            <a:spLocks noChangeArrowheads="1"/>
          </p:cNvSpPr>
          <p:nvPr/>
        </p:nvSpPr>
        <p:spPr bwMode="auto">
          <a:xfrm>
            <a:off x="152400" y="152400"/>
            <a:ext cx="8833104" cy="301752"/>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8" name="Rectangle 7"/>
          <p:cNvSpPr/>
          <p:nvPr/>
        </p:nvSpPr>
        <p:spPr>
          <a:xfrm>
            <a:off x="152400" y="609600"/>
            <a:ext cx="2743200" cy="5867400"/>
          </a:xfrm>
          <a:prstGeom prst="rect">
            <a:avLst/>
          </a:prstGeom>
          <a:solidFill>
            <a:schemeClr val="accent1"/>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5" name="Rectangle 14"/>
          <p:cNvSpPr>
            <a:spLocks noChangeArrowheads="1"/>
          </p:cNvSpPr>
          <p:nvPr/>
        </p:nvSpPr>
        <p:spPr bwMode="auto">
          <a:xfrm>
            <a:off x="152400" y="155448"/>
            <a:ext cx="8833104" cy="6547104"/>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vert="horz" wrap="none" lIns="91440" tIns="45720" rIns="91440" bIns="45720" anchor="ctr" compatLnSpc="1"/>
          <a:lstStyle/>
          <a:p>
            <a:endParaRPr kumimoji="0" lang="en-US" dirty="0"/>
          </a:p>
        </p:txBody>
      </p:sp>
      <p:sp>
        <p:nvSpPr>
          <p:cNvPr id="12" name="Oval 11"/>
          <p:cNvSpPr/>
          <p:nvPr/>
        </p:nvSpPr>
        <p:spPr>
          <a:xfrm>
            <a:off x="1295400" y="228600"/>
            <a:ext cx="609600" cy="609600"/>
          </a:xfrm>
          <a:prstGeom prst="ellipse">
            <a:avLst/>
          </a:prstGeom>
          <a:solidFill>
            <a:srgbClr val="FFFFFF"/>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3" name="Oval 12"/>
          <p:cNvSpPr/>
          <p:nvPr/>
        </p:nvSpPr>
        <p:spPr>
          <a:xfrm>
            <a:off x="1389888" y="323088"/>
            <a:ext cx="420624" cy="420624"/>
          </a:xfrm>
          <a:prstGeom prst="ellipse">
            <a:avLst/>
          </a:prstGeom>
          <a:solidFill>
            <a:srgbClr val="FFFFFF"/>
          </a:solidFill>
          <a:ln w="50800" cap="rnd" cmpd="dbl" algn="ctr">
            <a:solidFill>
              <a:schemeClr val="accent3">
                <a:shade val="75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7" name="Slide Number Placeholder 6"/>
          <p:cNvSpPr>
            <a:spLocks noGrp="1"/>
          </p:cNvSpPr>
          <p:nvPr>
            <p:ph type="sldNum" sz="quarter" idx="12"/>
          </p:nvPr>
        </p:nvSpPr>
        <p:spPr>
          <a:xfrm>
            <a:off x="1371600" y="312738"/>
            <a:ext cx="457200" cy="441325"/>
          </a:xfrm>
        </p:spPr>
        <p:txBody>
          <a:bodyPr/>
          <a:lstStyle/>
          <a:p>
            <a:fld id="{BC460D8F-5230-4306-B449-9FB18C904625}" type="slidenum">
              <a:rPr lang="fa-IR" smtClean="0"/>
              <a:t>‹#›</a:t>
            </a:fld>
            <a:endParaRPr lang="fa-IR"/>
          </a:p>
        </p:txBody>
      </p:sp>
      <p:sp>
        <p:nvSpPr>
          <p:cNvPr id="2" name="Title 1"/>
          <p:cNvSpPr>
            <a:spLocks noGrp="1"/>
          </p:cNvSpPr>
          <p:nvPr>
            <p:ph type="title"/>
          </p:nvPr>
        </p:nvSpPr>
        <p:spPr>
          <a:xfrm>
            <a:off x="3000375" y="5029200"/>
            <a:ext cx="5867400" cy="1219200"/>
          </a:xfrm>
        </p:spPr>
        <p:txBody>
          <a:bodyPr anchor="t">
            <a:noAutofit/>
          </a:bodyPr>
          <a:lstStyle>
            <a:lvl1pPr algn="l">
              <a:buNone/>
              <a:defRPr sz="2400" b="1">
                <a:solidFill>
                  <a:schemeClr val="tx2"/>
                </a:solidFill>
              </a:defRPr>
            </a:lvl1pPr>
          </a:lstStyle>
          <a:p>
            <a:r>
              <a:rPr kumimoji="0" lang="en-US" smtClean="0"/>
              <a:t>Click to edit Master title style</a:t>
            </a:r>
            <a:endParaRPr kumimoji="0" lang="en-US"/>
          </a:p>
        </p:txBody>
      </p:sp>
      <p:sp>
        <p:nvSpPr>
          <p:cNvPr id="3" name="Picture Placeholder 2"/>
          <p:cNvSpPr>
            <a:spLocks noGrp="1"/>
          </p:cNvSpPr>
          <p:nvPr>
            <p:ph type="pic" idx="1"/>
          </p:nvPr>
        </p:nvSpPr>
        <p:spPr>
          <a:xfrm>
            <a:off x="3000375" y="609600"/>
            <a:ext cx="5867400" cy="4267200"/>
          </a:xfrm>
        </p:spPr>
        <p:txBody>
          <a:bodyPr/>
          <a:lstStyle>
            <a:lvl1pPr marL="0" indent="0">
              <a:buNone/>
              <a:defRPr sz="3200"/>
            </a:lvl1pPr>
          </a:lstStyle>
          <a:p>
            <a:r>
              <a:rPr kumimoji="0" lang="en-US" smtClean="0"/>
              <a:t>Click icon to add picture</a:t>
            </a:r>
            <a:endParaRPr kumimoji="0" lang="en-US" dirty="0"/>
          </a:p>
        </p:txBody>
      </p:sp>
      <p:sp>
        <p:nvSpPr>
          <p:cNvPr id="4" name="Text Placeholder 3"/>
          <p:cNvSpPr>
            <a:spLocks noGrp="1"/>
          </p:cNvSpPr>
          <p:nvPr>
            <p:ph type="body" sz="half" idx="2"/>
          </p:nvPr>
        </p:nvSpPr>
        <p:spPr>
          <a:xfrm>
            <a:off x="381000" y="990600"/>
            <a:ext cx="2438400" cy="5257800"/>
          </a:xfrm>
        </p:spPr>
        <p:txBody>
          <a:bodyPr/>
          <a:lstStyle>
            <a:lvl1pPr marL="0" indent="0">
              <a:spcAft>
                <a:spcPts val="1000"/>
              </a:spcAft>
              <a:buFontTx/>
              <a:buNone/>
              <a:defRPr sz="1600">
                <a:solidFill>
                  <a:srgbClr val="FFFFFF"/>
                </a:solidFill>
              </a:defRPr>
            </a:lvl1pPr>
            <a:lvl2pPr>
              <a:defRPr sz="1200"/>
            </a:lvl2pPr>
            <a:lvl3pPr>
              <a:defRPr sz="1000"/>
            </a:lvl3pPr>
            <a:lvl4pPr>
              <a:defRPr sz="900"/>
            </a:lvl4pPr>
            <a:lvl5pPr>
              <a:defRPr sz="900"/>
            </a:lvl5pPr>
          </a:lstStyle>
          <a:p>
            <a:pPr lvl="0" eaLnBrk="1" latinLnBrk="0" hangingPunct="1"/>
            <a:r>
              <a:rPr kumimoji="0" lang="en-US" smtClean="0"/>
              <a:t>Click to edit Master text styles</a:t>
            </a:r>
          </a:p>
        </p:txBody>
      </p:sp>
      <p:sp>
        <p:nvSpPr>
          <p:cNvPr id="22" name="Rectangle 21"/>
          <p:cNvSpPr>
            <a:spLocks noChangeArrowheads="1"/>
          </p:cNvSpPr>
          <p:nvPr/>
        </p:nvSpPr>
        <p:spPr bwMode="auto">
          <a:xfrm>
            <a:off x="149352" y="6388385"/>
            <a:ext cx="8833104" cy="309563"/>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5" name="Date Placeholder 4"/>
          <p:cNvSpPr>
            <a:spLocks noGrp="1"/>
          </p:cNvSpPr>
          <p:nvPr>
            <p:ph type="dt" sz="half" idx="10"/>
          </p:nvPr>
        </p:nvSpPr>
        <p:spPr>
          <a:xfrm>
            <a:off x="5788152" y="6404984"/>
            <a:ext cx="3044952" cy="365760"/>
          </a:xfrm>
        </p:spPr>
        <p:txBody>
          <a:bodyPr/>
          <a:lstStyle/>
          <a:p>
            <a:fld id="{F52D5CDE-9600-49A4-B299-556992FA124B}" type="datetimeFigureOut">
              <a:rPr lang="fa-IR" smtClean="0"/>
              <a:t>10/09/1441</a:t>
            </a:fld>
            <a:endParaRPr lang="fa-IR"/>
          </a:p>
        </p:txBody>
      </p:sp>
      <p:sp>
        <p:nvSpPr>
          <p:cNvPr id="6" name="Footer Placeholder 5"/>
          <p:cNvSpPr>
            <a:spLocks noGrp="1"/>
          </p:cNvSpPr>
          <p:nvPr>
            <p:ph type="ftr" sz="quarter" idx="11"/>
          </p:nvPr>
        </p:nvSpPr>
        <p:spPr>
          <a:xfrm>
            <a:off x="301752" y="6410848"/>
            <a:ext cx="3584448" cy="365760"/>
          </a:xfrm>
        </p:spPr>
        <p:txBody>
          <a:bodyPr/>
          <a:lstStyle/>
          <a:p>
            <a:endParaRPr lang="fa-I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bg>
      <p:bgRef idx="1001">
        <a:schemeClr val="bg2"/>
      </p:bgRef>
    </p:bg>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F52D5CDE-9600-49A4-B299-556992FA124B}" type="datetimeFigureOut">
              <a:rPr lang="fa-IR" smtClean="0"/>
              <a:t>10/09/1441</a:t>
            </a:fld>
            <a:endParaRPr lang="fa-IR"/>
          </a:p>
        </p:txBody>
      </p:sp>
      <p:sp>
        <p:nvSpPr>
          <p:cNvPr id="5" name="Footer Placeholder 4"/>
          <p:cNvSpPr>
            <a:spLocks noGrp="1"/>
          </p:cNvSpPr>
          <p:nvPr>
            <p:ph type="ftr" sz="quarter" idx="11"/>
          </p:nvPr>
        </p:nvSpPr>
        <p:spPr/>
        <p:txBody>
          <a:bodyPr/>
          <a:lstStyle/>
          <a:p>
            <a:endParaRPr lang="fa-IR"/>
          </a:p>
        </p:txBody>
      </p:sp>
      <p:sp>
        <p:nvSpPr>
          <p:cNvPr id="6" name="Slide Number Placeholder 5"/>
          <p:cNvSpPr>
            <a:spLocks noGrp="1"/>
          </p:cNvSpPr>
          <p:nvPr>
            <p:ph type="sldNum" sz="quarter" idx="12"/>
          </p:nvPr>
        </p:nvSpPr>
        <p:spPr/>
        <p:txBody>
          <a:bodyPr/>
          <a:lstStyle/>
          <a:p>
            <a:fld id="{BC460D8F-5230-4306-B449-9FB18C904625}" type="slidenum">
              <a:rPr lang="fa-IR" smtClean="0"/>
              <a:t>‹#›</a:t>
            </a:fld>
            <a:endParaRPr lang="fa-IR"/>
          </a:p>
        </p:txBody>
      </p:sp>
    </p:spTree>
  </p:cSld>
  <p:clrMapOvr>
    <a:overrideClrMapping bg1="lt1" tx1="dk1" bg2="lt2" tx2="dk2" accent1="accent1" accent2="accent2" accent3="accent3" accent4="accent4" accent5="accent5" accent6="accent6" hlink="hlink" folHlink="folHlink"/>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bg>
      <p:bgRef idx="1001">
        <a:schemeClr val="bg2"/>
      </p:bgRef>
    </p:bg>
    <p:spTree>
      <p:nvGrpSpPr>
        <p:cNvPr id="1" name=""/>
        <p:cNvGrpSpPr/>
        <p:nvPr/>
      </p:nvGrpSpPr>
      <p:grpSpPr>
        <a:xfrm>
          <a:off x="0" y="0"/>
          <a:ext cx="0" cy="0"/>
          <a:chOff x="0" y="0"/>
          <a:chExt cx="0" cy="0"/>
        </a:xfrm>
      </p:grpSpPr>
      <p:sp>
        <p:nvSpPr>
          <p:cNvPr id="7" name="Rectangle 6"/>
          <p:cNvSpPr>
            <a:spLocks noChangeArrowheads="1"/>
          </p:cNvSpPr>
          <p:nvPr/>
        </p:nvSpPr>
        <p:spPr bwMode="white">
          <a:xfrm>
            <a:off x="0" y="670560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8" name="Rectangle 7"/>
          <p:cNvSpPr>
            <a:spLocks noChangeArrowheads="1"/>
          </p:cNvSpPr>
          <p:nvPr/>
        </p:nvSpPr>
        <p:spPr bwMode="white">
          <a:xfrm>
            <a:off x="7010400" y="0"/>
            <a:ext cx="21336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9" name="Rectangle 8"/>
          <p:cNvSpPr>
            <a:spLocks noChangeArrowheads="1"/>
          </p:cNvSpPr>
          <p:nvPr/>
        </p:nvSpPr>
        <p:spPr bwMode="white">
          <a:xfrm>
            <a:off x="0" y="0"/>
            <a:ext cx="9144000" cy="155448"/>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0" name="Rectangle 9"/>
          <p:cNvSpPr>
            <a:spLocks noChangeArrowheads="1"/>
          </p:cNvSpPr>
          <p:nvPr/>
        </p:nvSpPr>
        <p:spPr bwMode="white">
          <a:xfrm>
            <a:off x="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1" name="Rectangle 10"/>
          <p:cNvSpPr>
            <a:spLocks noChangeArrowheads="1"/>
          </p:cNvSpPr>
          <p:nvPr/>
        </p:nvSpPr>
        <p:spPr bwMode="auto">
          <a:xfrm>
            <a:off x="146304" y="6391656"/>
            <a:ext cx="8833104" cy="309563"/>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2" name="Rectangle 11"/>
          <p:cNvSpPr>
            <a:spLocks noChangeArrowheads="1"/>
          </p:cNvSpPr>
          <p:nvPr/>
        </p:nvSpPr>
        <p:spPr bwMode="auto">
          <a:xfrm>
            <a:off x="152400" y="155448"/>
            <a:ext cx="8833104" cy="6547104"/>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vert="horz" wrap="none" lIns="91440" tIns="45720" rIns="91440" bIns="45720" anchor="ctr" compatLnSpc="1"/>
          <a:lstStyle/>
          <a:p>
            <a:endParaRPr kumimoji="0" lang="en-US" dirty="0"/>
          </a:p>
        </p:txBody>
      </p:sp>
      <p:sp>
        <p:nvSpPr>
          <p:cNvPr id="13" name="Straight Connector 12"/>
          <p:cNvSpPr>
            <a:spLocks noChangeShapeType="1"/>
          </p:cNvSpPr>
          <p:nvPr/>
        </p:nvSpPr>
        <p:spPr bwMode="auto">
          <a:xfrm rot="5400000">
            <a:off x="4021836" y="3278124"/>
            <a:ext cx="6245352" cy="0"/>
          </a:xfrm>
          <a:prstGeom prst="line">
            <a:avLst/>
          </a:prstGeom>
          <a:noFill/>
          <a:ln w="9525" cap="flat" cmpd="sng" algn="ctr">
            <a:solidFill>
              <a:schemeClr val="accent3">
                <a:shade val="75000"/>
              </a:schemeClr>
            </a:solidFill>
            <a:prstDash val="sysDash"/>
            <a:round/>
            <a:headEnd type="none" w="med" len="med"/>
            <a:tailEnd type="none" w="med" len="med"/>
          </a:ln>
          <a:effectLst/>
        </p:spPr>
        <p:txBody>
          <a:bodyPr vert="horz" wrap="none" lIns="91440" tIns="45720" rIns="91440" bIns="45720" anchor="ctr" compatLnSpc="1"/>
          <a:lstStyle/>
          <a:p>
            <a:endParaRPr kumimoji="0" lang="en-US"/>
          </a:p>
        </p:txBody>
      </p:sp>
      <p:sp>
        <p:nvSpPr>
          <p:cNvPr id="14" name="Oval 13"/>
          <p:cNvSpPr/>
          <p:nvPr/>
        </p:nvSpPr>
        <p:spPr>
          <a:xfrm>
            <a:off x="6839712" y="2925763"/>
            <a:ext cx="609600" cy="609600"/>
          </a:xfrm>
          <a:prstGeom prst="ellipse">
            <a:avLst/>
          </a:prstGeom>
          <a:solidFill>
            <a:srgbClr val="FFFFFF"/>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5" name="Oval 14"/>
          <p:cNvSpPr/>
          <p:nvPr/>
        </p:nvSpPr>
        <p:spPr>
          <a:xfrm>
            <a:off x="6934200" y="3020251"/>
            <a:ext cx="420624" cy="420624"/>
          </a:xfrm>
          <a:prstGeom prst="ellipse">
            <a:avLst/>
          </a:prstGeom>
          <a:solidFill>
            <a:srgbClr val="FFFFFF"/>
          </a:solidFill>
          <a:ln w="50800" cap="rnd" cmpd="dbl" algn="ctr">
            <a:solidFill>
              <a:schemeClr val="accent3">
                <a:shade val="75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6" name="Slide Number Placeholder 5"/>
          <p:cNvSpPr>
            <a:spLocks noGrp="1"/>
          </p:cNvSpPr>
          <p:nvPr>
            <p:ph type="sldNum" sz="quarter" idx="12"/>
          </p:nvPr>
        </p:nvSpPr>
        <p:spPr>
          <a:xfrm>
            <a:off x="6915912" y="3009901"/>
            <a:ext cx="457200" cy="441325"/>
          </a:xfrm>
        </p:spPr>
        <p:txBody>
          <a:bodyPr/>
          <a:lstStyle/>
          <a:p>
            <a:fld id="{BC460D8F-5230-4306-B449-9FB18C904625}" type="slidenum">
              <a:rPr lang="fa-IR" smtClean="0"/>
              <a:t>‹#›</a:t>
            </a:fld>
            <a:endParaRPr lang="fa-IR"/>
          </a:p>
        </p:txBody>
      </p:sp>
      <p:sp>
        <p:nvSpPr>
          <p:cNvPr id="3" name="Vertical Text Placeholder 2"/>
          <p:cNvSpPr>
            <a:spLocks noGrp="1"/>
          </p:cNvSpPr>
          <p:nvPr>
            <p:ph type="body" orient="vert" idx="1"/>
          </p:nvPr>
        </p:nvSpPr>
        <p:spPr>
          <a:xfrm>
            <a:off x="304800" y="304800"/>
            <a:ext cx="6553200" cy="5821366"/>
          </a:xfrm>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F52D5CDE-9600-49A4-B299-556992FA124B}" type="datetimeFigureOut">
              <a:rPr lang="fa-IR" smtClean="0"/>
              <a:t>10/09/1441</a:t>
            </a:fld>
            <a:endParaRPr lang="fa-IR"/>
          </a:p>
        </p:txBody>
      </p:sp>
      <p:sp>
        <p:nvSpPr>
          <p:cNvPr id="5" name="Footer Placeholder 4"/>
          <p:cNvSpPr>
            <a:spLocks noGrp="1"/>
          </p:cNvSpPr>
          <p:nvPr>
            <p:ph type="ftr" sz="quarter" idx="11"/>
          </p:nvPr>
        </p:nvSpPr>
        <p:spPr/>
        <p:txBody>
          <a:bodyPr/>
          <a:lstStyle/>
          <a:p>
            <a:endParaRPr lang="fa-IR"/>
          </a:p>
        </p:txBody>
      </p:sp>
      <p:sp>
        <p:nvSpPr>
          <p:cNvPr id="2" name="Vertical Title 1"/>
          <p:cNvSpPr>
            <a:spLocks noGrp="1"/>
          </p:cNvSpPr>
          <p:nvPr>
            <p:ph type="title" orient="vert"/>
          </p:nvPr>
        </p:nvSpPr>
        <p:spPr>
          <a:xfrm>
            <a:off x="7391400" y="304801"/>
            <a:ext cx="1447800" cy="5851525"/>
          </a:xfrm>
        </p:spPr>
        <p:txBody>
          <a:bodyPr vert="eaVert"/>
          <a:lstStyle/>
          <a:p>
            <a:r>
              <a:rPr kumimoji="0" lang="en-US" smtClean="0"/>
              <a:t>Click to edit Master title style</a:t>
            </a:r>
            <a:endParaRPr kumimoji="0" lang="en-US"/>
          </a:p>
        </p:txBody>
      </p:sp>
    </p:spTree>
  </p:cSld>
  <p:clrMapOvr>
    <a:overrideClrMapping bg1="lt1" tx1="dk1" bg2="lt2" tx2="dk2" accent1="accent1" accent2="accent2" accent3="accent3" accent4="accent4" accent5="accent5" accent6="accent6" hlink="hlink" folHlink="folHlink"/>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7" name="Rectangle 16"/>
          <p:cNvSpPr>
            <a:spLocks noChangeArrowheads="1"/>
          </p:cNvSpPr>
          <p:nvPr/>
        </p:nvSpPr>
        <p:spPr bwMode="white">
          <a:xfrm>
            <a:off x="0" y="670560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6" name="Rectangle 15"/>
          <p:cNvSpPr>
            <a:spLocks noChangeArrowheads="1"/>
          </p:cNvSpPr>
          <p:nvPr/>
        </p:nvSpPr>
        <p:spPr bwMode="white">
          <a:xfrm>
            <a:off x="0" y="0"/>
            <a:ext cx="9144000" cy="1393371"/>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8" name="Rectangle 17"/>
          <p:cNvSpPr>
            <a:spLocks noChangeArrowheads="1"/>
          </p:cNvSpPr>
          <p:nvPr/>
        </p:nvSpPr>
        <p:spPr bwMode="white">
          <a:xfrm>
            <a:off x="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9" name="Rectangle 18"/>
          <p:cNvSpPr>
            <a:spLocks noChangeArrowheads="1"/>
          </p:cNvSpPr>
          <p:nvPr/>
        </p:nvSpPr>
        <p:spPr bwMode="white">
          <a:xfrm>
            <a:off x="899160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9" name="Rectangle 8"/>
          <p:cNvSpPr>
            <a:spLocks noChangeArrowheads="1"/>
          </p:cNvSpPr>
          <p:nvPr/>
        </p:nvSpPr>
        <p:spPr bwMode="auto">
          <a:xfrm>
            <a:off x="149352" y="6388385"/>
            <a:ext cx="8833104" cy="309563"/>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4" name="Date Placeholder 13"/>
          <p:cNvSpPr>
            <a:spLocks noGrp="1"/>
          </p:cNvSpPr>
          <p:nvPr>
            <p:ph type="dt" sz="half" idx="2"/>
          </p:nvPr>
        </p:nvSpPr>
        <p:spPr>
          <a:xfrm>
            <a:off x="5791200" y="6404984"/>
            <a:ext cx="3044952" cy="365760"/>
          </a:xfrm>
          <a:prstGeom prst="rect">
            <a:avLst/>
          </a:prstGeom>
        </p:spPr>
        <p:txBody>
          <a:bodyPr vert="horz"/>
          <a:lstStyle>
            <a:lvl1pPr algn="r" eaLnBrk="1" latinLnBrk="0" hangingPunct="1">
              <a:defRPr kumimoji="0" sz="1400">
                <a:solidFill>
                  <a:srgbClr val="FFFFFF"/>
                </a:solidFill>
              </a:defRPr>
            </a:lvl1pPr>
          </a:lstStyle>
          <a:p>
            <a:fld id="{F52D5CDE-9600-49A4-B299-556992FA124B}" type="datetimeFigureOut">
              <a:rPr lang="fa-IR" smtClean="0"/>
              <a:t>10/09/1441</a:t>
            </a:fld>
            <a:endParaRPr lang="fa-IR"/>
          </a:p>
        </p:txBody>
      </p:sp>
      <p:sp>
        <p:nvSpPr>
          <p:cNvPr id="3" name="Footer Placeholder 2"/>
          <p:cNvSpPr>
            <a:spLocks noGrp="1"/>
          </p:cNvSpPr>
          <p:nvPr>
            <p:ph type="ftr" sz="quarter" idx="3"/>
          </p:nvPr>
        </p:nvSpPr>
        <p:spPr>
          <a:xfrm>
            <a:off x="304800" y="6410848"/>
            <a:ext cx="3581400" cy="365760"/>
          </a:xfrm>
          <a:prstGeom prst="rect">
            <a:avLst/>
          </a:prstGeom>
        </p:spPr>
        <p:txBody>
          <a:bodyPr vert="horz"/>
          <a:lstStyle>
            <a:lvl1pPr algn="l" eaLnBrk="1" latinLnBrk="0" hangingPunct="1">
              <a:defRPr kumimoji="0" sz="1200">
                <a:solidFill>
                  <a:srgbClr val="FFFFFF"/>
                </a:solidFill>
              </a:defRPr>
            </a:lvl1pPr>
          </a:lstStyle>
          <a:p>
            <a:endParaRPr lang="fa-IR"/>
          </a:p>
        </p:txBody>
      </p:sp>
      <p:sp>
        <p:nvSpPr>
          <p:cNvPr id="8" name="Rectangle 7"/>
          <p:cNvSpPr>
            <a:spLocks noChangeArrowheads="1"/>
          </p:cNvSpPr>
          <p:nvPr/>
        </p:nvSpPr>
        <p:spPr bwMode="auto">
          <a:xfrm>
            <a:off x="152400" y="155448"/>
            <a:ext cx="8833104" cy="6547104"/>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vert="horz" wrap="none" lIns="91440" tIns="45720" rIns="91440" bIns="45720" anchor="ctr" compatLnSpc="1"/>
          <a:lstStyle/>
          <a:p>
            <a:endParaRPr kumimoji="0" lang="en-US" dirty="0"/>
          </a:p>
        </p:txBody>
      </p:sp>
      <p:sp>
        <p:nvSpPr>
          <p:cNvPr id="10" name="Straight Connector 9"/>
          <p:cNvSpPr>
            <a:spLocks noChangeShapeType="1"/>
          </p:cNvSpPr>
          <p:nvPr/>
        </p:nvSpPr>
        <p:spPr bwMode="auto">
          <a:xfrm>
            <a:off x="152400" y="1276743"/>
            <a:ext cx="8833104" cy="0"/>
          </a:xfrm>
          <a:prstGeom prst="line">
            <a:avLst/>
          </a:prstGeom>
          <a:noFill/>
          <a:ln w="9525" cap="flat" cmpd="sng" algn="ctr">
            <a:solidFill>
              <a:schemeClr val="accent3">
                <a:shade val="75000"/>
              </a:schemeClr>
            </a:solidFill>
            <a:prstDash val="sysDash"/>
            <a:round/>
            <a:headEnd type="none" w="med" len="med"/>
            <a:tailEnd type="none" w="med" len="med"/>
          </a:ln>
          <a:effectLst/>
        </p:spPr>
        <p:txBody>
          <a:bodyPr vert="horz" wrap="none" lIns="91440" tIns="45720" rIns="91440" bIns="45720" anchor="ctr" compatLnSpc="1"/>
          <a:lstStyle/>
          <a:p>
            <a:endParaRPr kumimoji="0" lang="en-US"/>
          </a:p>
        </p:txBody>
      </p:sp>
      <p:sp>
        <p:nvSpPr>
          <p:cNvPr id="12" name="Oval 11"/>
          <p:cNvSpPr/>
          <p:nvPr/>
        </p:nvSpPr>
        <p:spPr>
          <a:xfrm>
            <a:off x="4267200" y="956036"/>
            <a:ext cx="609600" cy="609600"/>
          </a:xfrm>
          <a:prstGeom prst="ellipse">
            <a:avLst/>
          </a:prstGeom>
          <a:solidFill>
            <a:srgbClr val="FFFFFF"/>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5" name="Oval 14"/>
          <p:cNvSpPr/>
          <p:nvPr/>
        </p:nvSpPr>
        <p:spPr>
          <a:xfrm>
            <a:off x="4361688" y="1050524"/>
            <a:ext cx="420624" cy="420624"/>
          </a:xfrm>
          <a:prstGeom prst="ellipse">
            <a:avLst/>
          </a:prstGeom>
          <a:solidFill>
            <a:srgbClr val="FFFFFF"/>
          </a:solidFill>
          <a:ln w="50800" cap="rnd" cmpd="dbl" algn="ctr">
            <a:solidFill>
              <a:schemeClr val="accent3">
                <a:shade val="75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3" name="Slide Number Placeholder 22"/>
          <p:cNvSpPr>
            <a:spLocks noGrp="1"/>
          </p:cNvSpPr>
          <p:nvPr>
            <p:ph type="sldNum" sz="quarter" idx="4"/>
          </p:nvPr>
        </p:nvSpPr>
        <p:spPr>
          <a:xfrm>
            <a:off x="4343400" y="1040174"/>
            <a:ext cx="457200" cy="441325"/>
          </a:xfrm>
          <a:prstGeom prst="rect">
            <a:avLst/>
          </a:prstGeom>
        </p:spPr>
        <p:txBody>
          <a:bodyPr vert="horz" lIns="45720" rIns="45720" anchor="ctr">
            <a:normAutofit/>
          </a:bodyPr>
          <a:lstStyle>
            <a:lvl1pPr algn="ctr" eaLnBrk="1" latinLnBrk="0" hangingPunct="1">
              <a:defRPr kumimoji="0" sz="1600">
                <a:solidFill>
                  <a:schemeClr val="accent3">
                    <a:shade val="75000"/>
                  </a:schemeClr>
                </a:solidFill>
              </a:defRPr>
            </a:lvl1pPr>
          </a:lstStyle>
          <a:p>
            <a:fld id="{BC460D8F-5230-4306-B449-9FB18C904625}" type="slidenum">
              <a:rPr lang="fa-IR" smtClean="0"/>
              <a:t>‹#›</a:t>
            </a:fld>
            <a:endParaRPr lang="fa-IR"/>
          </a:p>
        </p:txBody>
      </p:sp>
      <p:sp>
        <p:nvSpPr>
          <p:cNvPr id="22" name="Title Placeholder 21"/>
          <p:cNvSpPr>
            <a:spLocks noGrp="1"/>
          </p:cNvSpPr>
          <p:nvPr>
            <p:ph type="title"/>
          </p:nvPr>
        </p:nvSpPr>
        <p:spPr>
          <a:xfrm>
            <a:off x="301752" y="228600"/>
            <a:ext cx="8534400" cy="758952"/>
          </a:xfrm>
          <a:prstGeom prst="rect">
            <a:avLst/>
          </a:prstGeom>
        </p:spPr>
        <p:txBody>
          <a:bodyPr vert="horz" anchor="b">
            <a:normAutofit/>
          </a:bodyPr>
          <a:lstStyle/>
          <a:p>
            <a:r>
              <a:rPr kumimoji="0" lang="en-US" smtClean="0"/>
              <a:t>Click to edit Master title style</a:t>
            </a:r>
            <a:endParaRPr kumimoji="0" lang="en-US"/>
          </a:p>
        </p:txBody>
      </p:sp>
      <p:sp>
        <p:nvSpPr>
          <p:cNvPr id="13" name="Text Placeholder 12"/>
          <p:cNvSpPr>
            <a:spLocks noGrp="1"/>
          </p:cNvSpPr>
          <p:nvPr>
            <p:ph type="body" idx="1"/>
          </p:nvPr>
        </p:nvSpPr>
        <p:spPr>
          <a:xfrm>
            <a:off x="301752" y="1524000"/>
            <a:ext cx="8534400" cy="4599432"/>
          </a:xfrm>
          <a:prstGeom prst="rect">
            <a:avLst/>
          </a:prstGeom>
        </p:spPr>
        <p:txBody>
          <a:bodyPr vert="horz">
            <a:normAutofit/>
          </a:bodyPr>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Tree>
  </p:cSld>
  <p:clrMap bg1="lt1" tx1="dk1" bg2="lt2" tx2="dk2" accent1="accent1" accent2="accent2" accent3="accent3" accent4="accent4" accent5="accent5" accent6="accent6" hlink="hlink" folHlink="folHlink"/>
  <p:sldLayoutIdLst>
    <p:sldLayoutId id="2147483697" r:id="rId1"/>
    <p:sldLayoutId id="2147483698" r:id="rId2"/>
    <p:sldLayoutId id="2147483699" r:id="rId3"/>
    <p:sldLayoutId id="2147483700" r:id="rId4"/>
    <p:sldLayoutId id="2147483701" r:id="rId5"/>
    <p:sldLayoutId id="2147483702" r:id="rId6"/>
    <p:sldLayoutId id="2147483703" r:id="rId7"/>
    <p:sldLayoutId id="2147483704" r:id="rId8"/>
    <p:sldLayoutId id="2147483705" r:id="rId9"/>
    <p:sldLayoutId id="2147483706" r:id="rId10"/>
    <p:sldLayoutId id="2147483707" r:id="rId11"/>
  </p:sldLayoutIdLst>
  <p:txStyles>
    <p:titleStyle>
      <a:lvl1pPr algn="ctr" rtl="1" eaLnBrk="1" latinLnBrk="0" hangingPunct="1">
        <a:spcBef>
          <a:spcPct val="0"/>
        </a:spcBef>
        <a:buNone/>
        <a:defRPr kumimoji="0" sz="3300" kern="1200">
          <a:solidFill>
            <a:schemeClr val="accent3">
              <a:shade val="75000"/>
            </a:schemeClr>
          </a:solidFill>
          <a:latin typeface="+mj-lt"/>
          <a:ea typeface="+mj-ea"/>
          <a:cs typeface="+mj-cs"/>
        </a:defRPr>
      </a:lvl1pPr>
    </p:titleStyle>
    <p:bodyStyle>
      <a:lvl1pPr marL="274320" indent="-274320" algn="r" rtl="1" eaLnBrk="1" latinLnBrk="0" hangingPunct="1">
        <a:spcBef>
          <a:spcPct val="20000"/>
        </a:spcBef>
        <a:buClr>
          <a:schemeClr val="accent1"/>
        </a:buClr>
        <a:buSzPct val="85000"/>
        <a:buFont typeface="Wingdings 2"/>
        <a:buChar char=""/>
        <a:defRPr kumimoji="0" sz="2700" kern="1200">
          <a:solidFill>
            <a:schemeClr val="tx1"/>
          </a:solidFill>
          <a:latin typeface="+mn-lt"/>
          <a:ea typeface="+mn-ea"/>
          <a:cs typeface="+mn-cs"/>
        </a:defRPr>
      </a:lvl1pPr>
      <a:lvl2pPr marL="548640" indent="-274320" algn="r" rtl="1" eaLnBrk="1" latinLnBrk="0" hangingPunct="1">
        <a:spcBef>
          <a:spcPct val="20000"/>
        </a:spcBef>
        <a:buClr>
          <a:schemeClr val="accent2"/>
        </a:buClr>
        <a:buSzPct val="70000"/>
        <a:buFont typeface="Wingdings"/>
        <a:buChar char=""/>
        <a:defRPr kumimoji="0" sz="2200" kern="1200">
          <a:solidFill>
            <a:schemeClr val="tx2"/>
          </a:solidFill>
          <a:latin typeface="+mn-lt"/>
          <a:ea typeface="+mn-ea"/>
          <a:cs typeface="+mn-cs"/>
        </a:defRPr>
      </a:lvl2pPr>
      <a:lvl3pPr marL="822960" indent="-228600" algn="r" rtl="1" eaLnBrk="1" latinLnBrk="0" hangingPunct="1">
        <a:spcBef>
          <a:spcPct val="20000"/>
        </a:spcBef>
        <a:buClr>
          <a:schemeClr val="accent3"/>
        </a:buClr>
        <a:buSzPct val="75000"/>
        <a:buFont typeface="Wingdings 2"/>
        <a:buChar char=""/>
        <a:defRPr kumimoji="0" sz="2000" kern="1200">
          <a:solidFill>
            <a:schemeClr val="tx1"/>
          </a:solidFill>
          <a:latin typeface="+mn-lt"/>
          <a:ea typeface="+mn-ea"/>
          <a:cs typeface="+mn-cs"/>
        </a:defRPr>
      </a:lvl3pPr>
      <a:lvl4pPr marL="1097280" indent="-228600" algn="r" rtl="1" eaLnBrk="1" latinLnBrk="0" hangingPunct="1">
        <a:spcBef>
          <a:spcPct val="20000"/>
        </a:spcBef>
        <a:buClr>
          <a:schemeClr val="accent4"/>
        </a:buClr>
        <a:buSzPct val="70000"/>
        <a:buFont typeface="Wingdings"/>
        <a:buChar char=""/>
        <a:defRPr kumimoji="0" sz="2000" kern="1200">
          <a:solidFill>
            <a:schemeClr val="tx2"/>
          </a:solidFill>
          <a:latin typeface="+mn-lt"/>
          <a:ea typeface="+mn-ea"/>
          <a:cs typeface="+mn-cs"/>
        </a:defRPr>
      </a:lvl4pPr>
      <a:lvl5pPr marL="1371600" indent="-228600" algn="r" rtl="1" eaLnBrk="1" latinLnBrk="0" hangingPunct="1">
        <a:spcBef>
          <a:spcPct val="20000"/>
        </a:spcBef>
        <a:buClr>
          <a:schemeClr val="accent5"/>
        </a:buClr>
        <a:buFontTx/>
        <a:buChar char="•"/>
        <a:defRPr kumimoji="0" sz="1800" kern="1200">
          <a:solidFill>
            <a:schemeClr val="tx1"/>
          </a:solidFill>
          <a:latin typeface="+mn-lt"/>
          <a:ea typeface="+mn-ea"/>
          <a:cs typeface="+mn-cs"/>
        </a:defRPr>
      </a:lvl5pPr>
      <a:lvl6pPr marL="1645920" indent="-182880" algn="r" rtl="1" eaLnBrk="1" latinLnBrk="0" hangingPunct="1">
        <a:spcBef>
          <a:spcPct val="20000"/>
        </a:spcBef>
        <a:buClr>
          <a:schemeClr val="accent6"/>
        </a:buClr>
        <a:buSzPct val="80000"/>
        <a:buFont typeface="Wingdings 2"/>
        <a:buChar char=""/>
        <a:defRPr kumimoji="0" sz="1800" kern="1200">
          <a:solidFill>
            <a:schemeClr val="tx1"/>
          </a:solidFill>
          <a:latin typeface="+mn-lt"/>
          <a:ea typeface="+mn-ea"/>
          <a:cs typeface="+mn-cs"/>
        </a:defRPr>
      </a:lvl6pPr>
      <a:lvl7pPr marL="1920240" indent="-182880" algn="r" rtl="1" eaLnBrk="1" latinLnBrk="0" hangingPunct="1">
        <a:spcBef>
          <a:spcPct val="20000"/>
        </a:spcBef>
        <a:buClr>
          <a:schemeClr val="accent1">
            <a:shade val="75000"/>
          </a:schemeClr>
        </a:buClr>
        <a:buSzPct val="90000"/>
        <a:buChar char="•"/>
        <a:defRPr kumimoji="0" sz="1600" kern="1200" baseline="0">
          <a:solidFill>
            <a:schemeClr val="tx1"/>
          </a:solidFill>
          <a:latin typeface="+mn-lt"/>
          <a:ea typeface="+mn-ea"/>
          <a:cs typeface="+mn-cs"/>
        </a:defRPr>
      </a:lvl7pPr>
      <a:lvl8pPr marL="2103120" indent="-182880" algn="r" rtl="1" eaLnBrk="1" latinLnBrk="0" hangingPunct="1">
        <a:spcBef>
          <a:spcPct val="20000"/>
        </a:spcBef>
        <a:buClr>
          <a:schemeClr val="accent4">
            <a:shade val="75000"/>
          </a:schemeClr>
        </a:buClr>
        <a:buChar char="•"/>
        <a:defRPr kumimoji="0" sz="1600" kern="1200">
          <a:solidFill>
            <a:schemeClr val="tx1"/>
          </a:solidFill>
          <a:latin typeface="+mn-lt"/>
          <a:ea typeface="+mn-ea"/>
          <a:cs typeface="+mn-cs"/>
        </a:defRPr>
      </a:lvl8pPr>
      <a:lvl9pPr marL="2377440" indent="-182880" algn="r" rtl="1" eaLnBrk="1" latinLnBrk="0" hangingPunct="1">
        <a:spcBef>
          <a:spcPct val="20000"/>
        </a:spcBef>
        <a:buClr>
          <a:schemeClr val="accent2">
            <a:shade val="75000"/>
          </a:schemeClr>
        </a:buClr>
        <a:buSzPct val="90000"/>
        <a:buChar char="•"/>
        <a:defRPr kumimoji="0" sz="1400" kern="1200" cap="all" baseline="0">
          <a:solidFill>
            <a:schemeClr val="tx1"/>
          </a:solidFill>
          <a:latin typeface="+mn-lt"/>
          <a:ea typeface="+mn-ea"/>
          <a:cs typeface="+mn-cs"/>
        </a:defRPr>
      </a:lvl9pPr>
    </p:bodyStyle>
    <p:otherStyle>
      <a:lvl1pPr marL="0" algn="r" rtl="1" eaLnBrk="1" latinLnBrk="0" hangingPunct="1">
        <a:defRPr kumimoji="0" kern="1200">
          <a:solidFill>
            <a:schemeClr val="tx1"/>
          </a:solidFill>
          <a:latin typeface="+mn-lt"/>
          <a:ea typeface="+mn-ea"/>
          <a:cs typeface="+mn-cs"/>
        </a:defRPr>
      </a:lvl1pPr>
      <a:lvl2pPr marL="457200" algn="r" rtl="1" eaLnBrk="1" latinLnBrk="0" hangingPunct="1">
        <a:defRPr kumimoji="0" kern="1200">
          <a:solidFill>
            <a:schemeClr val="tx1"/>
          </a:solidFill>
          <a:latin typeface="+mn-lt"/>
          <a:ea typeface="+mn-ea"/>
          <a:cs typeface="+mn-cs"/>
        </a:defRPr>
      </a:lvl2pPr>
      <a:lvl3pPr marL="914400" algn="r" rtl="1" eaLnBrk="1" latinLnBrk="0" hangingPunct="1">
        <a:defRPr kumimoji="0" kern="1200">
          <a:solidFill>
            <a:schemeClr val="tx1"/>
          </a:solidFill>
          <a:latin typeface="+mn-lt"/>
          <a:ea typeface="+mn-ea"/>
          <a:cs typeface="+mn-cs"/>
        </a:defRPr>
      </a:lvl3pPr>
      <a:lvl4pPr marL="1371600" algn="r" rtl="1" eaLnBrk="1" latinLnBrk="0" hangingPunct="1">
        <a:defRPr kumimoji="0" kern="1200">
          <a:solidFill>
            <a:schemeClr val="tx1"/>
          </a:solidFill>
          <a:latin typeface="+mn-lt"/>
          <a:ea typeface="+mn-ea"/>
          <a:cs typeface="+mn-cs"/>
        </a:defRPr>
      </a:lvl4pPr>
      <a:lvl5pPr marL="1828800" algn="r" rtl="1" eaLnBrk="1" latinLnBrk="0" hangingPunct="1">
        <a:defRPr kumimoji="0" kern="1200">
          <a:solidFill>
            <a:schemeClr val="tx1"/>
          </a:solidFill>
          <a:latin typeface="+mn-lt"/>
          <a:ea typeface="+mn-ea"/>
          <a:cs typeface="+mn-cs"/>
        </a:defRPr>
      </a:lvl5pPr>
      <a:lvl6pPr marL="2286000" algn="r" rtl="1" eaLnBrk="1" latinLnBrk="0" hangingPunct="1">
        <a:defRPr kumimoji="0" kern="1200">
          <a:solidFill>
            <a:schemeClr val="tx1"/>
          </a:solidFill>
          <a:latin typeface="+mn-lt"/>
          <a:ea typeface="+mn-ea"/>
          <a:cs typeface="+mn-cs"/>
        </a:defRPr>
      </a:lvl6pPr>
      <a:lvl7pPr marL="2743200" algn="r" rtl="1" eaLnBrk="1" latinLnBrk="0" hangingPunct="1">
        <a:defRPr kumimoji="0" kern="1200">
          <a:solidFill>
            <a:schemeClr val="tx1"/>
          </a:solidFill>
          <a:latin typeface="+mn-lt"/>
          <a:ea typeface="+mn-ea"/>
          <a:cs typeface="+mn-cs"/>
        </a:defRPr>
      </a:lvl7pPr>
      <a:lvl8pPr marL="3200400" algn="r" rtl="1" eaLnBrk="1" latinLnBrk="0" hangingPunct="1">
        <a:defRPr kumimoji="0" kern="1200">
          <a:solidFill>
            <a:schemeClr val="tx1"/>
          </a:solidFill>
          <a:latin typeface="+mn-lt"/>
          <a:ea typeface="+mn-ea"/>
          <a:cs typeface="+mn-cs"/>
        </a:defRPr>
      </a:lvl8pPr>
      <a:lvl9pPr marL="3657600" algn="r" rtl="1"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hyperlink" Target="http://vista.ir/content/68177/%D8%A7%D9%84%D8%AA%D9%87%D8%A7%D8%A8-%DA%A9%D8%A8%D8%AF%DB%8C-%D9%85%D8%B2%D9%85%D9%86/#chronic" TargetMode="External"/><Relationship Id="rId2" Type="http://schemas.openxmlformats.org/officeDocument/2006/relationships/hyperlink" Target="http://vista.ir/content/68172/%D8%A7%D9%84%D8%AA%D9%87%D8%A7%D8%A8-%DA%A9%D8%A8%D8%AF%DB%8C-%D8%AD%D8%A7%D8%AF-%D9%86%D9%88%D8%B9-A/#a" TargetMode="External"/><Relationship Id="rId1" Type="http://schemas.openxmlformats.org/officeDocument/2006/relationships/slideLayout" Target="../slideLayouts/slideLayout2.xml"/><Relationship Id="rId5" Type="http://schemas.openxmlformats.org/officeDocument/2006/relationships/hyperlink" Target="http://vista.ir/content/68176/%D8%A7%D9%84%D8%AA%D9%87%D8%A7%D8%A8-%DA%A9%D8%A8%D8%AF%DB%8C-%D9%86%D9%88%D8%B9-C/#c" TargetMode="External"/><Relationship Id="rId4" Type="http://schemas.openxmlformats.org/officeDocument/2006/relationships/hyperlink" Target="http://vista.ir/content/68174/%D8%A7%D9%84%D8%AA%D9%87%D8%A7%D8%A8-%DA%A9%D8%A8%D8%AF%DB%8C-%D9%86%D9%88%D8%B9-B/#b" TargetMode="Externa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C:\Users\karbar\Desktop\New folder\Besmeallah-277.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051720" y="1052736"/>
            <a:ext cx="5328592" cy="424847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8402323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noAutofit/>
          </a:bodyPr>
          <a:lstStyle/>
          <a:p>
            <a:r>
              <a:rPr lang="fa-IR" sz="16600" dirty="0"/>
              <a:t>هپاتیت</a:t>
            </a:r>
          </a:p>
        </p:txBody>
      </p:sp>
    </p:spTree>
    <p:extLst>
      <p:ext uri="{BB962C8B-B14F-4D97-AF65-F5344CB8AC3E}">
        <p14:creationId xmlns:p14="http://schemas.microsoft.com/office/powerpoint/2010/main" val="106570613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a-IR" dirty="0"/>
              <a:t>التهاب کبد </a:t>
            </a:r>
          </a:p>
        </p:txBody>
      </p:sp>
      <p:graphicFrame>
        <p:nvGraphicFramePr>
          <p:cNvPr id="4" name="Content Placeholder 3"/>
          <p:cNvGraphicFramePr>
            <a:graphicFrameLocks noGrp="1"/>
          </p:cNvGraphicFramePr>
          <p:nvPr>
            <p:ph sz="quarter" idx="1"/>
            <p:extLst>
              <p:ext uri="{D42A27DB-BD31-4B8C-83A1-F6EECF244321}">
                <p14:modId xmlns:p14="http://schemas.microsoft.com/office/powerpoint/2010/main" val="3686220987"/>
              </p:ext>
            </p:extLst>
          </p:nvPr>
        </p:nvGraphicFramePr>
        <p:xfrm>
          <a:off x="539552" y="1201102"/>
          <a:ext cx="8229600" cy="4505706"/>
        </p:xfrm>
        <a:graphic>
          <a:graphicData uri="http://schemas.openxmlformats.org/drawingml/2006/table">
            <a:tbl>
              <a:tblPr firstRow="1" firstCol="1" bandRow="1">
                <a:tableStyleId>{5C22544A-7EE6-4342-B048-85BDC9FD1C3A}</a:tableStyleId>
              </a:tblPr>
              <a:tblGrid>
                <a:gridCol w="8229600"/>
              </a:tblGrid>
              <a:tr h="0">
                <a:tc>
                  <a:txBody>
                    <a:bodyPr/>
                    <a:lstStyle/>
                    <a:p>
                      <a:pPr algn="r" rtl="0">
                        <a:lnSpc>
                          <a:spcPct val="115000"/>
                        </a:lnSpc>
                        <a:spcAft>
                          <a:spcPts val="0"/>
                        </a:spcAft>
                      </a:pPr>
                      <a:r>
                        <a:rPr lang="fa-IR" sz="3200" dirty="0">
                          <a:effectLst/>
                        </a:rPr>
                        <a:t>هپاتيت التهاب کبد است که علل متعددى دارد. شايع‌ترين آنها ويروس‌هاى</a:t>
                      </a:r>
                      <a:r>
                        <a:rPr lang="en-US" sz="3200" dirty="0">
                          <a:effectLst/>
                        </a:rPr>
                        <a:t> A</a:t>
                      </a:r>
                      <a:r>
                        <a:rPr lang="fa-IR" sz="3200" dirty="0">
                          <a:effectLst/>
                        </a:rPr>
                        <a:t>، </a:t>
                      </a:r>
                      <a:r>
                        <a:rPr lang="en-US" sz="3200" dirty="0">
                          <a:effectLst/>
                        </a:rPr>
                        <a:t>B</a:t>
                      </a:r>
                      <a:r>
                        <a:rPr lang="fa-IR" sz="3200" dirty="0">
                          <a:effectLst/>
                        </a:rPr>
                        <a:t>، </a:t>
                      </a:r>
                      <a:r>
                        <a:rPr lang="en-US" sz="3200" dirty="0">
                          <a:effectLst/>
                        </a:rPr>
                        <a:t>C </a:t>
                      </a:r>
                      <a:r>
                        <a:rPr lang="fa-IR" sz="3200" dirty="0">
                          <a:effectLst/>
                        </a:rPr>
                        <a:t>و الکل است. عللى که شيوع کمترى دارند عبارتند از: ساير ويروس‌ها </a:t>
                      </a:r>
                      <a:r>
                        <a:rPr lang="en-US" sz="3200" dirty="0">
                          <a:effectLst/>
                        </a:rPr>
                        <a:t>(</a:t>
                      </a:r>
                      <a:r>
                        <a:rPr lang="fa-IR" sz="3200" dirty="0">
                          <a:effectLst/>
                        </a:rPr>
                        <a:t>اپشتين بار، تب زرد، سايتومگالو ويروس)، باکترى‌ها (سل، استرپتوکوک</a:t>
                      </a:r>
                      <a:r>
                        <a:rPr lang="en-US" sz="3200" dirty="0">
                          <a:effectLst/>
                        </a:rPr>
                        <a:t>)</a:t>
                      </a:r>
                      <a:r>
                        <a:rPr lang="fa-IR" sz="3200" dirty="0">
                          <a:effectLst/>
                        </a:rPr>
                        <a:t>، قارچ‌ها (هيستوپلاسموز)، انگل‌هاى تک‌ياخته‌اى (بيمارى آميبي، مالاريا، توکسوپلاسموز)، کرم‌ها (شيستوزمياز)، اسپيروکت‌ها (ليتوسپيروز، سيفليس) و داروها. التهاب کبد ممکن است حاد يا مزمن باشد</a:t>
                      </a:r>
                      <a:r>
                        <a:rPr lang="en-US" sz="3200" dirty="0">
                          <a:effectLst/>
                        </a:rPr>
                        <a:t>. </a:t>
                      </a:r>
                      <a:endParaRPr lang="en-US" sz="2800" dirty="0">
                        <a:effectLst/>
                        <a:latin typeface="Calibri"/>
                        <a:ea typeface="Calibri"/>
                        <a:cs typeface="Arial"/>
                      </a:endParaRPr>
                    </a:p>
                  </a:txBody>
                  <a:tcPr marL="9525" marR="95250" marT="9525" marB="9525" anchor="ctr"/>
                </a:tc>
              </a:tr>
            </a:tbl>
          </a:graphicData>
        </a:graphic>
      </p:graphicFrame>
    </p:spTree>
    <p:extLst>
      <p:ext uri="{BB962C8B-B14F-4D97-AF65-F5344CB8AC3E}">
        <p14:creationId xmlns:p14="http://schemas.microsoft.com/office/powerpoint/2010/main" val="376398550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fa-IR"/>
          </a:p>
        </p:txBody>
      </p:sp>
      <p:graphicFrame>
        <p:nvGraphicFramePr>
          <p:cNvPr id="4" name="Content Placeholder 3"/>
          <p:cNvGraphicFramePr>
            <a:graphicFrameLocks noGrp="1"/>
          </p:cNvGraphicFramePr>
          <p:nvPr>
            <p:ph sz="quarter" idx="1"/>
            <p:extLst>
              <p:ext uri="{D42A27DB-BD31-4B8C-83A1-F6EECF244321}">
                <p14:modId xmlns:p14="http://schemas.microsoft.com/office/powerpoint/2010/main" val="3461712734"/>
              </p:ext>
            </p:extLst>
          </p:nvPr>
        </p:nvGraphicFramePr>
        <p:xfrm>
          <a:off x="539552" y="1916832"/>
          <a:ext cx="8229600" cy="3204210"/>
        </p:xfrm>
        <a:graphic>
          <a:graphicData uri="http://schemas.openxmlformats.org/drawingml/2006/table">
            <a:tbl>
              <a:tblPr firstRow="1" firstCol="1" bandRow="1">
                <a:tableStyleId>{5C22544A-7EE6-4342-B048-85BDC9FD1C3A}</a:tableStyleId>
              </a:tblPr>
              <a:tblGrid>
                <a:gridCol w="8229600"/>
              </a:tblGrid>
              <a:tr h="0">
                <a:tc>
                  <a:txBody>
                    <a:bodyPr/>
                    <a:lstStyle/>
                    <a:p>
                      <a:pPr marL="342900" lvl="0" indent="-342900" algn="l" rtl="0">
                        <a:lnSpc>
                          <a:spcPct val="115000"/>
                        </a:lnSpc>
                        <a:spcAft>
                          <a:spcPts val="1000"/>
                        </a:spcAft>
                        <a:buSzPts val="1000"/>
                        <a:buFont typeface="Symbol"/>
                        <a:buChar char=""/>
                        <a:tabLst>
                          <a:tab pos="457200" algn="l"/>
                        </a:tabLst>
                      </a:pPr>
                      <a:r>
                        <a:rPr lang="fa-IR" sz="4000" u="sng" dirty="0">
                          <a:solidFill>
                            <a:schemeClr val="bg2"/>
                          </a:solidFill>
                          <a:effectLst/>
                          <a:hlinkClick r:id="rId2"/>
                        </a:rPr>
                        <a:t>التهاب کبدی حاد نوع</a:t>
                      </a:r>
                      <a:r>
                        <a:rPr lang="en-US" sz="4000" u="sng" dirty="0">
                          <a:solidFill>
                            <a:schemeClr val="bg2"/>
                          </a:solidFill>
                          <a:effectLst/>
                          <a:hlinkClick r:id="rId2"/>
                        </a:rPr>
                        <a:t> A</a:t>
                      </a:r>
                      <a:endParaRPr lang="en-US" sz="3600" dirty="0">
                        <a:solidFill>
                          <a:schemeClr val="bg2"/>
                        </a:solidFill>
                        <a:effectLst/>
                      </a:endParaRPr>
                    </a:p>
                    <a:p>
                      <a:pPr marL="342900" lvl="0" indent="-342900" algn="l" rtl="0">
                        <a:lnSpc>
                          <a:spcPct val="115000"/>
                        </a:lnSpc>
                        <a:spcAft>
                          <a:spcPts val="1000"/>
                        </a:spcAft>
                        <a:buSzPts val="1000"/>
                        <a:buFont typeface="Symbol"/>
                        <a:buChar char=""/>
                        <a:tabLst>
                          <a:tab pos="457200" algn="l"/>
                        </a:tabLst>
                      </a:pPr>
                      <a:r>
                        <a:rPr lang="fa-IR" sz="4000" u="sng" dirty="0">
                          <a:solidFill>
                            <a:schemeClr val="bg2"/>
                          </a:solidFill>
                          <a:effectLst/>
                          <a:hlinkClick r:id="rId3"/>
                        </a:rPr>
                        <a:t>التهاب کبدی مزمن</a:t>
                      </a:r>
                      <a:endParaRPr lang="en-US" sz="3600" dirty="0">
                        <a:solidFill>
                          <a:schemeClr val="bg2"/>
                        </a:solidFill>
                        <a:effectLst/>
                      </a:endParaRPr>
                    </a:p>
                    <a:p>
                      <a:pPr marL="342900" lvl="0" indent="-342900" algn="l" rtl="0">
                        <a:lnSpc>
                          <a:spcPct val="115000"/>
                        </a:lnSpc>
                        <a:spcAft>
                          <a:spcPts val="1000"/>
                        </a:spcAft>
                        <a:buSzPts val="1000"/>
                        <a:buFont typeface="Symbol"/>
                        <a:buChar char=""/>
                        <a:tabLst>
                          <a:tab pos="457200" algn="l"/>
                        </a:tabLst>
                      </a:pPr>
                      <a:r>
                        <a:rPr lang="fa-IR" sz="4000" u="sng" dirty="0">
                          <a:solidFill>
                            <a:schemeClr val="tx1"/>
                          </a:solidFill>
                          <a:effectLst/>
                          <a:hlinkClick r:id="rId4"/>
                        </a:rPr>
                        <a:t>التهاب کبدی نوع</a:t>
                      </a:r>
                      <a:r>
                        <a:rPr lang="en-US" sz="4000" u="sng" dirty="0">
                          <a:solidFill>
                            <a:schemeClr val="tx1"/>
                          </a:solidFill>
                          <a:effectLst/>
                          <a:hlinkClick r:id="rId4"/>
                        </a:rPr>
                        <a:t> B</a:t>
                      </a:r>
                      <a:endParaRPr lang="en-US" sz="3600" dirty="0">
                        <a:solidFill>
                          <a:schemeClr val="tx1"/>
                        </a:solidFill>
                        <a:effectLst/>
                      </a:endParaRPr>
                    </a:p>
                    <a:p>
                      <a:pPr marL="342900" lvl="0" indent="-342900" algn="l" rtl="0">
                        <a:lnSpc>
                          <a:spcPct val="115000"/>
                        </a:lnSpc>
                        <a:spcAft>
                          <a:spcPts val="1000"/>
                        </a:spcAft>
                        <a:buSzPts val="1000"/>
                        <a:buFont typeface="Symbol"/>
                        <a:buChar char=""/>
                        <a:tabLst>
                          <a:tab pos="457200" algn="l"/>
                        </a:tabLst>
                      </a:pPr>
                      <a:r>
                        <a:rPr lang="fa-IR" sz="4000" u="sng" dirty="0">
                          <a:solidFill>
                            <a:schemeClr val="tx1"/>
                          </a:solidFill>
                          <a:effectLst/>
                          <a:hlinkClick r:id="rId5"/>
                        </a:rPr>
                        <a:t>التهاب کبدی نوع</a:t>
                      </a:r>
                      <a:r>
                        <a:rPr lang="en-US" sz="4000" u="sng" dirty="0">
                          <a:solidFill>
                            <a:schemeClr val="tx1"/>
                          </a:solidFill>
                          <a:effectLst/>
                          <a:hlinkClick r:id="rId5"/>
                        </a:rPr>
                        <a:t> C</a:t>
                      </a:r>
                      <a:endParaRPr lang="en-US" sz="3600" dirty="0">
                        <a:solidFill>
                          <a:schemeClr val="tx1"/>
                        </a:solidFill>
                        <a:effectLst/>
                        <a:latin typeface="Calibri"/>
                        <a:ea typeface="Calibri"/>
                        <a:cs typeface="Arial"/>
                      </a:endParaRPr>
                    </a:p>
                  </a:txBody>
                  <a:tcPr marL="9525" marR="9525" marT="9525" marB="9525" anchor="ctr"/>
                </a:tc>
              </a:tr>
            </a:tbl>
          </a:graphicData>
        </a:graphic>
      </p:graphicFrame>
    </p:spTree>
    <p:extLst>
      <p:ext uri="{BB962C8B-B14F-4D97-AF65-F5344CB8AC3E}">
        <p14:creationId xmlns:p14="http://schemas.microsoft.com/office/powerpoint/2010/main" val="288940631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a-IR" dirty="0"/>
              <a:t>التهاب کبدى حاد نوع</a:t>
            </a:r>
            <a:r>
              <a:rPr lang="en-US" dirty="0"/>
              <a:t> A </a:t>
            </a:r>
            <a:endParaRPr lang="fa-IR" dirty="0"/>
          </a:p>
        </p:txBody>
      </p:sp>
      <p:graphicFrame>
        <p:nvGraphicFramePr>
          <p:cNvPr id="4" name="Content Placeholder 3"/>
          <p:cNvGraphicFramePr>
            <a:graphicFrameLocks noGrp="1"/>
          </p:cNvGraphicFramePr>
          <p:nvPr>
            <p:ph sz="quarter" idx="1"/>
            <p:extLst>
              <p:ext uri="{D42A27DB-BD31-4B8C-83A1-F6EECF244321}">
                <p14:modId xmlns:p14="http://schemas.microsoft.com/office/powerpoint/2010/main" val="1182037026"/>
              </p:ext>
            </p:extLst>
          </p:nvPr>
        </p:nvGraphicFramePr>
        <p:xfrm>
          <a:off x="467544" y="1412776"/>
          <a:ext cx="8203266" cy="4505706"/>
        </p:xfrm>
        <a:graphic>
          <a:graphicData uri="http://schemas.openxmlformats.org/drawingml/2006/table">
            <a:tbl>
              <a:tblPr firstRow="1" firstCol="1" bandRow="1">
                <a:tableStyleId>{5C22544A-7EE6-4342-B048-85BDC9FD1C3A}</a:tableStyleId>
              </a:tblPr>
              <a:tblGrid>
                <a:gridCol w="8203266"/>
              </a:tblGrid>
              <a:tr h="0">
                <a:tc>
                  <a:txBody>
                    <a:bodyPr/>
                    <a:lstStyle/>
                    <a:p>
                      <a:pPr algn="r" rtl="0">
                        <a:lnSpc>
                          <a:spcPct val="115000"/>
                        </a:lnSpc>
                        <a:spcAft>
                          <a:spcPts val="0"/>
                        </a:spcAft>
                      </a:pPr>
                      <a:r>
                        <a:rPr lang="fa-IR" sz="3200" dirty="0">
                          <a:effectLst/>
                        </a:rPr>
                        <a:t>اين بيمارى شديداً عفونى است و مسئول بروز همه‌گيرى منطقه‌اى </a:t>
                      </a:r>
                      <a:r>
                        <a:rPr lang="en-US" sz="3200" dirty="0">
                          <a:effectLst/>
                        </a:rPr>
                        <a:t>'</a:t>
                      </a:r>
                      <a:r>
                        <a:rPr lang="fa-IR" sz="3200" dirty="0">
                          <a:effectLst/>
                        </a:rPr>
                        <a:t>زردى عفوني</a:t>
                      </a:r>
                      <a:r>
                        <a:rPr lang="en-US" sz="3200" dirty="0">
                          <a:effectLst/>
                        </a:rPr>
                        <a:t>' </a:t>
                      </a:r>
                      <a:r>
                        <a:rPr lang="fa-IR" sz="3200" dirty="0">
                          <a:effectLst/>
                        </a:rPr>
                        <a:t>است. ابتلاء به اين بيمارى در اثر تماس با مدفوع آلوده ايجاد مى‌شود و معمولاً از طريق غذا يا آب آلوده گسترش مى‌يابد. خوردن جانوران صدفدار آلوده به‌شکل خام اغلب باعث بروز اين بيمارى مى‌شود. دورهٔ نهفته آن بين دو تا شش هفته است. دورهٔ سرايت عفونت از دو تا سه هفته قبل تا مدت کوتاهى کبد بعد از بروز علائم التهاب کبد طول مى‌کشد</a:t>
                      </a:r>
                      <a:r>
                        <a:rPr lang="en-US" sz="3200" dirty="0">
                          <a:effectLst/>
                        </a:rPr>
                        <a:t>. </a:t>
                      </a:r>
                      <a:endParaRPr lang="en-US" sz="2800" dirty="0">
                        <a:effectLst/>
                        <a:latin typeface="Calibri"/>
                        <a:ea typeface="Calibri"/>
                        <a:cs typeface="Arial"/>
                      </a:endParaRPr>
                    </a:p>
                  </a:txBody>
                  <a:tcPr marL="9525" marR="190500" marT="9525" marB="9525" anchor="ctr"/>
                </a:tc>
              </a:tr>
            </a:tbl>
          </a:graphicData>
        </a:graphic>
      </p:graphicFrame>
    </p:spTree>
    <p:extLst>
      <p:ext uri="{BB962C8B-B14F-4D97-AF65-F5344CB8AC3E}">
        <p14:creationId xmlns:p14="http://schemas.microsoft.com/office/powerpoint/2010/main" val="291274484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fa-IR"/>
          </a:p>
        </p:txBody>
      </p:sp>
      <p:graphicFrame>
        <p:nvGraphicFramePr>
          <p:cNvPr id="4" name="Content Placeholder 3"/>
          <p:cNvGraphicFramePr>
            <a:graphicFrameLocks noGrp="1"/>
          </p:cNvGraphicFramePr>
          <p:nvPr>
            <p:ph sz="quarter" idx="1"/>
            <p:extLst>
              <p:ext uri="{D42A27DB-BD31-4B8C-83A1-F6EECF244321}">
                <p14:modId xmlns:p14="http://schemas.microsoft.com/office/powerpoint/2010/main" val="172243955"/>
              </p:ext>
            </p:extLst>
          </p:nvPr>
        </p:nvGraphicFramePr>
        <p:xfrm>
          <a:off x="539552" y="1556792"/>
          <a:ext cx="8203266" cy="4435602"/>
        </p:xfrm>
        <a:graphic>
          <a:graphicData uri="http://schemas.openxmlformats.org/drawingml/2006/table">
            <a:tbl>
              <a:tblPr firstRow="1" firstCol="1" bandRow="1">
                <a:tableStyleId>{5C22544A-7EE6-4342-B048-85BDC9FD1C3A}</a:tableStyleId>
              </a:tblPr>
              <a:tblGrid>
                <a:gridCol w="8203266"/>
              </a:tblGrid>
              <a:tr h="0">
                <a:tc>
                  <a:txBody>
                    <a:bodyPr/>
                    <a:lstStyle/>
                    <a:p>
                      <a:pPr algn="r" rtl="0">
                        <a:lnSpc>
                          <a:spcPct val="115000"/>
                        </a:lnSpc>
                        <a:spcAft>
                          <a:spcPts val="0"/>
                        </a:spcAft>
                      </a:pPr>
                      <a:r>
                        <a:rPr lang="fa-IR" sz="2800" dirty="0">
                          <a:effectLst/>
                        </a:rPr>
                        <a:t>التهاب کبد از يک بيمارى جزئى شبيه آنفلوانزا تا يک نارسائى کبد شديد و کشنده متغير است. در زمان هر حملهٔ حاد التهاب کبد ممکن است دچار ضعف، بى‌اشتهائي، بى‌حالي، تب، تهوع، و استفراغ شويد. اگر ترشح صفرا به خارج به‌علت تورم کبد مختل شود، زردي، کم‌رنگى مدفوع و ادرار تيره نيز ممکن است ايجاد شود (مبحث زردى را مشاهده کنيد). جالب توجه است که زردى اغلب بعد از فروکش کردن ساير علائم به حداکثر خود مى‌رسد. زردى معمولاً دو تا چهار هفته طول مى‌کشد. التهاب کبد نوع</a:t>
                      </a:r>
                      <a:r>
                        <a:rPr lang="en-US" sz="2800" dirty="0">
                          <a:effectLst/>
                        </a:rPr>
                        <a:t> A </a:t>
                      </a:r>
                      <a:r>
                        <a:rPr lang="fa-IR" sz="2800" dirty="0">
                          <a:effectLst/>
                        </a:rPr>
                        <a:t>باعث التهاب کبدى مزمن و پديد آمدن حالت ناقل مزمن (دورهٔ طولانى سرايت عفونت) نمى‌شود</a:t>
                      </a:r>
                      <a:r>
                        <a:rPr lang="en-US" sz="2800" dirty="0">
                          <a:effectLst/>
                        </a:rPr>
                        <a:t>. </a:t>
                      </a:r>
                      <a:endParaRPr lang="en-US" sz="2400" dirty="0">
                        <a:effectLst/>
                        <a:latin typeface="Calibri"/>
                        <a:ea typeface="Calibri"/>
                        <a:cs typeface="Arial"/>
                      </a:endParaRPr>
                    </a:p>
                  </a:txBody>
                  <a:tcPr marL="9525" marR="190500" marT="9525" marB="9525" anchor="ctr"/>
                </a:tc>
              </a:tr>
            </a:tbl>
          </a:graphicData>
        </a:graphic>
      </p:graphicFrame>
    </p:spTree>
    <p:extLst>
      <p:ext uri="{BB962C8B-B14F-4D97-AF65-F5344CB8AC3E}">
        <p14:creationId xmlns:p14="http://schemas.microsoft.com/office/powerpoint/2010/main" val="324848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  </a:t>
            </a:r>
            <a:r>
              <a:rPr lang="fa-IR" dirty="0"/>
              <a:t>درمان</a:t>
            </a:r>
          </a:p>
        </p:txBody>
      </p:sp>
      <p:graphicFrame>
        <p:nvGraphicFramePr>
          <p:cNvPr id="4" name="Content Placeholder 3"/>
          <p:cNvGraphicFramePr>
            <a:graphicFrameLocks noGrp="1"/>
          </p:cNvGraphicFramePr>
          <p:nvPr>
            <p:ph sz="quarter" idx="1"/>
            <p:extLst>
              <p:ext uri="{D42A27DB-BD31-4B8C-83A1-F6EECF244321}">
                <p14:modId xmlns:p14="http://schemas.microsoft.com/office/powerpoint/2010/main" val="270922145"/>
              </p:ext>
            </p:extLst>
          </p:nvPr>
        </p:nvGraphicFramePr>
        <p:xfrm>
          <a:off x="467544" y="1412776"/>
          <a:ext cx="8203266" cy="5066538"/>
        </p:xfrm>
        <a:graphic>
          <a:graphicData uri="http://schemas.openxmlformats.org/drawingml/2006/table">
            <a:tbl>
              <a:tblPr firstRow="1" firstCol="1" bandRow="1">
                <a:tableStyleId>{5C22544A-7EE6-4342-B048-85BDC9FD1C3A}</a:tableStyleId>
              </a:tblPr>
              <a:tblGrid>
                <a:gridCol w="8203266"/>
              </a:tblGrid>
              <a:tr h="0">
                <a:tc>
                  <a:txBody>
                    <a:bodyPr/>
                    <a:lstStyle/>
                    <a:p>
                      <a:pPr algn="r" rtl="0">
                        <a:lnSpc>
                          <a:spcPct val="115000"/>
                        </a:lnSpc>
                        <a:spcAft>
                          <a:spcPts val="0"/>
                        </a:spcAft>
                      </a:pPr>
                      <a:r>
                        <a:rPr lang="fa-IR" sz="3200" dirty="0">
                          <a:effectLst/>
                        </a:rPr>
                        <a:t>مانند هر بيمارى وخيم ديگر هرگاه به‌وجود زردى شک کرديد، بايد به پزشک مراجعه کنيد. او آزمايش‌هائى را براى تشخيص التهاب کبدى ويروسى درخواست خواهد کرد. اگرچه درمان خاصى براى التهاب کبدى ويروسى وجود ندارد، ولى رد کردن ساير علل زردى که قابل درمان هستند، اهميت دارد. تا زمانى که احساس ضعف مى‌کنيد، فعاليت‌هاى خود را محدود سازيد ولى دليل قابل قبولى براى استراحت در بستر وجود ندارد. تا برطرف شدن زردى و قابليت سرايت عفونت سرکار خود نرويد</a:t>
                      </a:r>
                      <a:r>
                        <a:rPr lang="en-US" sz="3200" dirty="0">
                          <a:effectLst/>
                        </a:rPr>
                        <a:t>. </a:t>
                      </a:r>
                      <a:endParaRPr lang="en-US" sz="2800" dirty="0">
                        <a:effectLst/>
                        <a:latin typeface="Calibri"/>
                        <a:ea typeface="Calibri"/>
                        <a:cs typeface="Arial"/>
                      </a:endParaRPr>
                    </a:p>
                  </a:txBody>
                  <a:tcPr marL="9525" marR="285750" marT="9525" marB="9525" anchor="ctr"/>
                </a:tc>
              </a:tr>
            </a:tbl>
          </a:graphicData>
        </a:graphic>
      </p:graphicFrame>
    </p:spTree>
    <p:extLst>
      <p:ext uri="{BB962C8B-B14F-4D97-AF65-F5344CB8AC3E}">
        <p14:creationId xmlns:p14="http://schemas.microsoft.com/office/powerpoint/2010/main" val="177667583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a-IR" dirty="0"/>
              <a:t>التهاب کبدى نوع</a:t>
            </a:r>
            <a:r>
              <a:rPr lang="en-US" dirty="0"/>
              <a:t> B </a:t>
            </a:r>
            <a:endParaRPr lang="fa-IR" dirty="0"/>
          </a:p>
        </p:txBody>
      </p:sp>
      <p:graphicFrame>
        <p:nvGraphicFramePr>
          <p:cNvPr id="4" name="Content Placeholder 3"/>
          <p:cNvGraphicFramePr>
            <a:graphicFrameLocks noGrp="1"/>
          </p:cNvGraphicFramePr>
          <p:nvPr>
            <p:ph sz="quarter" idx="1"/>
            <p:extLst>
              <p:ext uri="{D42A27DB-BD31-4B8C-83A1-F6EECF244321}">
                <p14:modId xmlns:p14="http://schemas.microsoft.com/office/powerpoint/2010/main" val="2616968464"/>
              </p:ext>
            </p:extLst>
          </p:nvPr>
        </p:nvGraphicFramePr>
        <p:xfrm>
          <a:off x="395536" y="1201102"/>
          <a:ext cx="8229600" cy="4505706"/>
        </p:xfrm>
        <a:graphic>
          <a:graphicData uri="http://schemas.openxmlformats.org/drawingml/2006/table">
            <a:tbl>
              <a:tblPr firstRow="1" firstCol="1" bandRow="1">
                <a:tableStyleId>{5C22544A-7EE6-4342-B048-85BDC9FD1C3A}</a:tableStyleId>
              </a:tblPr>
              <a:tblGrid>
                <a:gridCol w="8229600"/>
              </a:tblGrid>
              <a:tr h="0">
                <a:tc>
                  <a:txBody>
                    <a:bodyPr/>
                    <a:lstStyle/>
                    <a:p>
                      <a:pPr algn="r" rtl="0">
                        <a:lnSpc>
                          <a:spcPct val="115000"/>
                        </a:lnSpc>
                        <a:spcAft>
                          <a:spcPts val="0"/>
                        </a:spcAft>
                      </a:pPr>
                      <a:r>
                        <a:rPr lang="fa-IR" sz="3200" dirty="0">
                          <a:effectLst/>
                        </a:rPr>
                        <a:t>تصور مى‌شود که انتقال ويروس التهاب کبدى نوع</a:t>
                      </a:r>
                      <a:r>
                        <a:rPr lang="en-US" sz="3200" dirty="0">
                          <a:effectLst/>
                        </a:rPr>
                        <a:t> B </a:t>
                      </a:r>
                      <a:r>
                        <a:rPr lang="fa-IR" sz="3200" dirty="0">
                          <a:effectLst/>
                        </a:rPr>
                        <a:t>عمدتاً از طريق آلودگى با خون افراد مبتلا انجام مى‌گيرد، به همين دليل وقوع اين بيمارى اغلب در ميان مصرف‌کنندگان داروهاى مخدر و ريوى و افرادى که چند شريک جنسى دارند، ديده مى‌شود. در حال حاضر در کشورهاى توسعه يافته سرايت از راه انتقال خون نادر است زيرا کليهٔ خون‌هاى ذخيره شده مورد آزمايش قرار مى‌گيرند. دورهٔ نهفتهٔ اين بيمارى ۶ تا ۲۵ هفته است</a:t>
                      </a:r>
                      <a:r>
                        <a:rPr lang="en-US" sz="3200" dirty="0">
                          <a:effectLst/>
                        </a:rPr>
                        <a:t>. </a:t>
                      </a:r>
                      <a:endParaRPr lang="en-US" sz="2800" dirty="0">
                        <a:effectLst/>
                        <a:latin typeface="Calibri"/>
                        <a:ea typeface="Calibri"/>
                        <a:cs typeface="Arial"/>
                      </a:endParaRPr>
                    </a:p>
                  </a:txBody>
                  <a:tcPr marL="9525" marR="190500" marT="9525" marB="9525" anchor="ctr"/>
                </a:tc>
              </a:tr>
            </a:tbl>
          </a:graphicData>
        </a:graphic>
      </p:graphicFrame>
    </p:spTree>
    <p:extLst>
      <p:ext uri="{BB962C8B-B14F-4D97-AF65-F5344CB8AC3E}">
        <p14:creationId xmlns:p14="http://schemas.microsoft.com/office/powerpoint/2010/main" val="379586099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fa-IR"/>
          </a:p>
        </p:txBody>
      </p:sp>
      <p:graphicFrame>
        <p:nvGraphicFramePr>
          <p:cNvPr id="4" name="Content Placeholder 3"/>
          <p:cNvGraphicFramePr>
            <a:graphicFrameLocks noGrp="1"/>
          </p:cNvGraphicFramePr>
          <p:nvPr>
            <p:ph sz="quarter" idx="1"/>
            <p:extLst>
              <p:ext uri="{D42A27DB-BD31-4B8C-83A1-F6EECF244321}">
                <p14:modId xmlns:p14="http://schemas.microsoft.com/office/powerpoint/2010/main" val="3794380474"/>
              </p:ext>
            </p:extLst>
          </p:nvPr>
        </p:nvGraphicFramePr>
        <p:xfrm>
          <a:off x="395536" y="1556792"/>
          <a:ext cx="8229600" cy="4469956"/>
        </p:xfrm>
        <a:graphic>
          <a:graphicData uri="http://schemas.openxmlformats.org/drawingml/2006/table">
            <a:tbl>
              <a:tblPr firstRow="1" firstCol="1" bandRow="1">
                <a:tableStyleId>{5C22544A-7EE6-4342-B048-85BDC9FD1C3A}</a:tableStyleId>
              </a:tblPr>
              <a:tblGrid>
                <a:gridCol w="8229600"/>
              </a:tblGrid>
              <a:tr h="0">
                <a:tc>
                  <a:txBody>
                    <a:bodyPr/>
                    <a:lstStyle/>
                    <a:p>
                      <a:pPr algn="r" rtl="0">
                        <a:lnSpc>
                          <a:spcPct val="115000"/>
                        </a:lnSpc>
                        <a:spcAft>
                          <a:spcPts val="0"/>
                        </a:spcAft>
                      </a:pPr>
                      <a:r>
                        <a:rPr lang="fa-IR" sz="3200" dirty="0">
                          <a:effectLst/>
                        </a:rPr>
                        <a:t>اين بيمارى بسيار وخيم‌تر از التهاب کبدى نوع</a:t>
                      </a:r>
                      <a:r>
                        <a:rPr lang="en-US" sz="3200" dirty="0">
                          <a:effectLst/>
                        </a:rPr>
                        <a:t> A </a:t>
                      </a:r>
                      <a:r>
                        <a:rPr lang="fa-IR" sz="3200" dirty="0">
                          <a:effectLst/>
                        </a:rPr>
                        <a:t>است زيرا ۵ تا ۱۰ درصد بيماران خودبه‌خود بهبود نمى‌يابند و به‌شکل وخيم‌ترى به‌نام التهاب کبدى مزمن تبديل مى‌شوند. علائم شبيه التهاب کبدى نوع</a:t>
                      </a:r>
                      <a:r>
                        <a:rPr lang="en-US" sz="3200" dirty="0">
                          <a:effectLst/>
                        </a:rPr>
                        <a:t> A </a:t>
                      </a:r>
                      <a:r>
                        <a:rPr lang="fa-IR" sz="3200" dirty="0">
                          <a:effectLst/>
                        </a:rPr>
                        <a:t>است ولى شديدتر و طولانى‌تر است</a:t>
                      </a:r>
                      <a:r>
                        <a:rPr lang="en-US" sz="3200" dirty="0">
                          <a:effectLst/>
                        </a:rPr>
                        <a:t>. </a:t>
                      </a:r>
                      <a:r>
                        <a:rPr lang="fa-IR" sz="3200" dirty="0">
                          <a:effectLst/>
                        </a:rPr>
                        <a:t>ممکن است بدون داشتن علائم به اين عفونت مبتلا شد که به آن </a:t>
                      </a:r>
                      <a:r>
                        <a:rPr lang="en-US" sz="3200" dirty="0">
                          <a:effectLst/>
                        </a:rPr>
                        <a:t>'</a:t>
                      </a:r>
                      <a:r>
                        <a:rPr lang="fa-IR" sz="3200" dirty="0">
                          <a:effectLst/>
                        </a:rPr>
                        <a:t>حالت ناقل مزمن</a:t>
                      </a:r>
                      <a:r>
                        <a:rPr lang="en-US" sz="3200" dirty="0">
                          <a:effectLst/>
                        </a:rPr>
                        <a:t>' </a:t>
                      </a:r>
                      <a:r>
                        <a:rPr lang="fa-IR" sz="3200" dirty="0">
                          <a:effectLst/>
                        </a:rPr>
                        <a:t>گفته مى‌شود. اگر ناقل هستيد، پزشک در مورد چگونگى پيشگيرى از انتقال التهاب کبدى به ديگران شما را راهنمائى خواهد کرد</a:t>
                      </a:r>
                      <a:r>
                        <a:rPr lang="en-US" sz="3200" dirty="0">
                          <a:effectLst/>
                        </a:rPr>
                        <a:t>. </a:t>
                      </a:r>
                      <a:endParaRPr lang="en-US" sz="2800" dirty="0">
                        <a:effectLst/>
                        <a:latin typeface="Calibri"/>
                        <a:ea typeface="Calibri"/>
                        <a:cs typeface="Arial"/>
                      </a:endParaRPr>
                    </a:p>
                  </a:txBody>
                  <a:tcPr marL="9525" marR="190500" marT="9525" marB="9525" anchor="ctr"/>
                </a:tc>
              </a:tr>
            </a:tbl>
          </a:graphicData>
        </a:graphic>
      </p:graphicFrame>
    </p:spTree>
    <p:extLst>
      <p:ext uri="{BB962C8B-B14F-4D97-AF65-F5344CB8AC3E}">
        <p14:creationId xmlns:p14="http://schemas.microsoft.com/office/powerpoint/2010/main" val="3965078723"/>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a-IR" dirty="0"/>
              <a:t>درمان</a:t>
            </a:r>
          </a:p>
        </p:txBody>
      </p:sp>
      <p:graphicFrame>
        <p:nvGraphicFramePr>
          <p:cNvPr id="4" name="Content Placeholder 3"/>
          <p:cNvGraphicFramePr>
            <a:graphicFrameLocks noGrp="1"/>
          </p:cNvGraphicFramePr>
          <p:nvPr>
            <p:ph sz="quarter" idx="1"/>
            <p:extLst>
              <p:ext uri="{D42A27DB-BD31-4B8C-83A1-F6EECF244321}">
                <p14:modId xmlns:p14="http://schemas.microsoft.com/office/powerpoint/2010/main" val="88889054"/>
              </p:ext>
            </p:extLst>
          </p:nvPr>
        </p:nvGraphicFramePr>
        <p:xfrm>
          <a:off x="467544" y="1628800"/>
          <a:ext cx="8229600" cy="3904679"/>
        </p:xfrm>
        <a:graphic>
          <a:graphicData uri="http://schemas.openxmlformats.org/drawingml/2006/table">
            <a:tbl>
              <a:tblPr firstRow="1" firstCol="1" bandRow="1">
                <a:tableStyleId>{5C22544A-7EE6-4342-B048-85BDC9FD1C3A}</a:tableStyleId>
              </a:tblPr>
              <a:tblGrid>
                <a:gridCol w="8229600"/>
              </a:tblGrid>
              <a:tr h="0">
                <a:tc>
                  <a:txBody>
                    <a:bodyPr/>
                    <a:lstStyle/>
                    <a:p>
                      <a:pPr algn="r" rtl="0">
                        <a:lnSpc>
                          <a:spcPct val="115000"/>
                        </a:lnSpc>
                        <a:spcAft>
                          <a:spcPts val="0"/>
                        </a:spcAft>
                      </a:pPr>
                      <a:r>
                        <a:rPr lang="fa-IR" sz="3600" dirty="0">
                          <a:effectLst/>
                        </a:rPr>
                        <a:t>درمان التهاب کبدى نوع</a:t>
                      </a:r>
                      <a:r>
                        <a:rPr lang="en-US" sz="3600" dirty="0">
                          <a:effectLst/>
                        </a:rPr>
                        <a:t> B </a:t>
                      </a:r>
                      <a:r>
                        <a:rPr lang="fa-IR" sz="3600" dirty="0">
                          <a:effectLst/>
                        </a:rPr>
                        <a:t>مانند التهاب کبدى نوع</a:t>
                      </a:r>
                      <a:r>
                        <a:rPr lang="en-US" sz="3600" dirty="0">
                          <a:effectLst/>
                        </a:rPr>
                        <a:t> A </a:t>
                      </a:r>
                      <a:r>
                        <a:rPr lang="fa-IR" sz="3600" dirty="0">
                          <a:effectLst/>
                        </a:rPr>
                        <a:t>است. واکسن زدن (مايه کوبي) عليه التهاب کبدى نوع</a:t>
                      </a:r>
                      <a:r>
                        <a:rPr lang="en-US" sz="3600" dirty="0">
                          <a:effectLst/>
                        </a:rPr>
                        <a:t> B </a:t>
                      </a:r>
                      <a:r>
                        <a:rPr lang="fa-IR" sz="3600" dirty="0">
                          <a:effectLst/>
                        </a:rPr>
                        <a:t>امکان‌پذير است و کليهٔ افراد پرخطر </a:t>
                      </a:r>
                      <a:r>
                        <a:rPr lang="fa-IR" sz="4400" dirty="0">
                          <a:effectLst/>
                        </a:rPr>
                        <a:t>بايد</a:t>
                      </a:r>
                      <a:r>
                        <a:rPr lang="fa-IR" sz="3600" dirty="0">
                          <a:effectLst/>
                        </a:rPr>
                        <a:t> به اين طريق محافظت شوند (براى توضيح در مورد افرادى که در خطر ابتلاء به التهاب کبدى نوع</a:t>
                      </a:r>
                      <a:r>
                        <a:rPr lang="en-US" sz="3600" dirty="0">
                          <a:effectLst/>
                        </a:rPr>
                        <a:t> B </a:t>
                      </a:r>
                      <a:r>
                        <a:rPr lang="fa-IR" sz="3600" dirty="0">
                          <a:effectLst/>
                        </a:rPr>
                        <a:t>هستند به مبحث واکسن هپاتيت</a:t>
                      </a:r>
                      <a:r>
                        <a:rPr lang="en-US" sz="3600" dirty="0">
                          <a:effectLst/>
                        </a:rPr>
                        <a:t> B </a:t>
                      </a:r>
                      <a:r>
                        <a:rPr lang="fa-IR" sz="3600" dirty="0">
                          <a:effectLst/>
                        </a:rPr>
                        <a:t>مراجعه کنيد</a:t>
                      </a:r>
                      <a:r>
                        <a:rPr lang="en-US" sz="3600" dirty="0">
                          <a:effectLst/>
                        </a:rPr>
                        <a:t>). </a:t>
                      </a:r>
                      <a:endParaRPr lang="en-US" sz="3200" dirty="0">
                        <a:effectLst/>
                        <a:latin typeface="Calibri"/>
                        <a:ea typeface="Calibri"/>
                        <a:cs typeface="Arial"/>
                      </a:endParaRPr>
                    </a:p>
                  </a:txBody>
                  <a:tcPr marL="9525" marR="285750" marT="9525" marB="9525" anchor="ctr"/>
                </a:tc>
              </a:tr>
            </a:tbl>
          </a:graphicData>
        </a:graphic>
      </p:graphicFrame>
    </p:spTree>
    <p:extLst>
      <p:ext uri="{BB962C8B-B14F-4D97-AF65-F5344CB8AC3E}">
        <p14:creationId xmlns:p14="http://schemas.microsoft.com/office/powerpoint/2010/main" val="1303483131"/>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a-IR" dirty="0"/>
              <a:t>التهاب کبدى نوع</a:t>
            </a:r>
            <a:r>
              <a:rPr lang="en-US" dirty="0"/>
              <a:t> C </a:t>
            </a:r>
            <a:endParaRPr lang="fa-IR" dirty="0"/>
          </a:p>
        </p:txBody>
      </p:sp>
      <p:graphicFrame>
        <p:nvGraphicFramePr>
          <p:cNvPr id="4" name="Content Placeholder 3"/>
          <p:cNvGraphicFramePr>
            <a:graphicFrameLocks noGrp="1"/>
          </p:cNvGraphicFramePr>
          <p:nvPr>
            <p:ph sz="quarter" idx="1"/>
            <p:extLst>
              <p:ext uri="{D42A27DB-BD31-4B8C-83A1-F6EECF244321}">
                <p14:modId xmlns:p14="http://schemas.microsoft.com/office/powerpoint/2010/main" val="2869792251"/>
              </p:ext>
            </p:extLst>
          </p:nvPr>
        </p:nvGraphicFramePr>
        <p:xfrm>
          <a:off x="539552" y="1700808"/>
          <a:ext cx="8229600" cy="4505706"/>
        </p:xfrm>
        <a:graphic>
          <a:graphicData uri="http://schemas.openxmlformats.org/drawingml/2006/table">
            <a:tbl>
              <a:tblPr firstRow="1" firstCol="1" bandRow="1">
                <a:tableStyleId>{5C22544A-7EE6-4342-B048-85BDC9FD1C3A}</a:tableStyleId>
              </a:tblPr>
              <a:tblGrid>
                <a:gridCol w="8229600"/>
              </a:tblGrid>
              <a:tr h="0">
                <a:tc>
                  <a:txBody>
                    <a:bodyPr/>
                    <a:lstStyle/>
                    <a:p>
                      <a:pPr algn="r" rtl="0">
                        <a:lnSpc>
                          <a:spcPct val="115000"/>
                        </a:lnSpc>
                        <a:spcAft>
                          <a:spcPts val="0"/>
                        </a:spcAft>
                      </a:pPr>
                      <a:r>
                        <a:rPr lang="fa-IR" sz="3200" dirty="0">
                          <a:effectLst/>
                        </a:rPr>
                        <a:t>خصوصيات ويروس التهاب کبدى نوع</a:t>
                      </a:r>
                      <a:r>
                        <a:rPr lang="en-US" sz="3200" dirty="0">
                          <a:effectLst/>
                        </a:rPr>
                        <a:t> C </a:t>
                      </a:r>
                      <a:r>
                        <a:rPr lang="fa-IR" sz="3200" dirty="0">
                          <a:effectLst/>
                        </a:rPr>
                        <a:t>که قبلاً به ويروس التهاب کبدى نه</a:t>
                      </a:r>
                      <a:r>
                        <a:rPr lang="en-US" sz="3200" dirty="0">
                          <a:effectLst/>
                        </a:rPr>
                        <a:t> A </a:t>
                      </a:r>
                      <a:r>
                        <a:rPr lang="fa-IR" sz="3200" dirty="0">
                          <a:effectLst/>
                        </a:rPr>
                        <a:t>نه</a:t>
                      </a:r>
                      <a:r>
                        <a:rPr lang="en-US" sz="3200" dirty="0">
                          <a:effectLst/>
                        </a:rPr>
                        <a:t> B </a:t>
                      </a:r>
                      <a:r>
                        <a:rPr lang="fa-IR" sz="3200" dirty="0">
                          <a:effectLst/>
                        </a:rPr>
                        <a:t>معروف بود در حال حاضر مشخص شده است. اين ويروس از طريق خون آلوده و تماس جنسى منتقل مى‌شود. سرايت از طريق انتقال خون در حال حاضر نادر است، زيرا روش‌هاى آزمايشگاهى جديد ويروس را با اطمينان در خون اهدائى شناسائى مى‌کند. علائم شبيه التهاب کبدى نوع</a:t>
                      </a:r>
                      <a:r>
                        <a:rPr lang="en-US" sz="3200" dirty="0">
                          <a:effectLst/>
                        </a:rPr>
                        <a:t> B </a:t>
                      </a:r>
                      <a:r>
                        <a:rPr lang="fa-IR" sz="3200" dirty="0">
                          <a:effectLst/>
                        </a:rPr>
                        <a:t>ولى خفيف‌تر است و ممکن است با زردى همراه نباشد</a:t>
                      </a:r>
                      <a:r>
                        <a:rPr lang="en-US" sz="3200" dirty="0">
                          <a:effectLst/>
                        </a:rPr>
                        <a:t>. </a:t>
                      </a:r>
                      <a:endParaRPr lang="en-US" sz="2800" dirty="0">
                        <a:effectLst/>
                        <a:latin typeface="Calibri"/>
                        <a:ea typeface="Calibri"/>
                        <a:cs typeface="Arial"/>
                      </a:endParaRPr>
                    </a:p>
                  </a:txBody>
                  <a:tcPr marL="9525" marR="190500" marT="9525" marB="9525" anchor="ctr"/>
                </a:tc>
              </a:tr>
            </a:tbl>
          </a:graphicData>
        </a:graphic>
      </p:graphicFrame>
    </p:spTree>
    <p:extLst>
      <p:ext uri="{BB962C8B-B14F-4D97-AF65-F5344CB8AC3E}">
        <p14:creationId xmlns:p14="http://schemas.microsoft.com/office/powerpoint/2010/main" val="1533758138"/>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 </a:t>
            </a:r>
            <a:r>
              <a:rPr lang="fa-IR" dirty="0"/>
              <a:t>التهاب کبدى مزمن</a:t>
            </a:r>
          </a:p>
        </p:txBody>
      </p:sp>
      <p:graphicFrame>
        <p:nvGraphicFramePr>
          <p:cNvPr id="4" name="Content Placeholder 3"/>
          <p:cNvGraphicFramePr>
            <a:graphicFrameLocks noGrp="1"/>
          </p:cNvGraphicFramePr>
          <p:nvPr>
            <p:ph sz="quarter" idx="1"/>
            <p:extLst>
              <p:ext uri="{D42A27DB-BD31-4B8C-83A1-F6EECF244321}">
                <p14:modId xmlns:p14="http://schemas.microsoft.com/office/powerpoint/2010/main" val="209918601"/>
              </p:ext>
            </p:extLst>
          </p:nvPr>
        </p:nvGraphicFramePr>
        <p:xfrm>
          <a:off x="539552" y="1412776"/>
          <a:ext cx="8229600" cy="5066538"/>
        </p:xfrm>
        <a:graphic>
          <a:graphicData uri="http://schemas.openxmlformats.org/drawingml/2006/table">
            <a:tbl>
              <a:tblPr firstRow="1" firstCol="1" bandRow="1">
                <a:tableStyleId>{5C22544A-7EE6-4342-B048-85BDC9FD1C3A}</a:tableStyleId>
              </a:tblPr>
              <a:tblGrid>
                <a:gridCol w="8229600"/>
              </a:tblGrid>
              <a:tr h="0">
                <a:tc>
                  <a:txBody>
                    <a:bodyPr/>
                    <a:lstStyle/>
                    <a:p>
                      <a:pPr algn="r" rtl="0">
                        <a:lnSpc>
                          <a:spcPct val="115000"/>
                        </a:lnSpc>
                        <a:spcAft>
                          <a:spcPts val="0"/>
                        </a:spcAft>
                      </a:pPr>
                      <a:r>
                        <a:rPr lang="fa-IR" sz="3600" dirty="0">
                          <a:effectLst/>
                        </a:rPr>
                        <a:t>در ۵ تا ۱۰ درصد موارد التهاب کبدى نوع</a:t>
                      </a:r>
                      <a:r>
                        <a:rPr lang="en-US" sz="3600" dirty="0">
                          <a:effectLst/>
                        </a:rPr>
                        <a:t> B </a:t>
                      </a:r>
                      <a:r>
                        <a:rPr lang="fa-IR" sz="3600" dirty="0">
                          <a:effectLst/>
                        </a:rPr>
                        <a:t>و تقريباً نيمى از موارد التهاب کبدى نوع</a:t>
                      </a:r>
                      <a:r>
                        <a:rPr lang="en-US" sz="3600" dirty="0">
                          <a:effectLst/>
                        </a:rPr>
                        <a:t> C</a:t>
                      </a:r>
                      <a:r>
                        <a:rPr lang="fa-IR" sz="3600" dirty="0">
                          <a:effectLst/>
                        </a:rPr>
                        <a:t>، عفونت ويروسى در کبد باقى مى‌ماند و منجر به التهاب کبدى مزمن مى‌شود که ممکن است دو شکل داشته باشد: التهاب کبدى مزمن مستمر و التهاب کبدى مزمن فعال. التهاب کبدى مزمن مستمر ممکن است هيچ علامتى نداشته يا تنها با علائم مبهمى همراه باشد. اين بيمارى نهايتاً برطرف مى‌شود و معمولاً درمانى نياز ندارد</a:t>
                      </a:r>
                      <a:r>
                        <a:rPr lang="en-US" sz="3600" dirty="0">
                          <a:effectLst/>
                        </a:rPr>
                        <a:t>. </a:t>
                      </a:r>
                      <a:endParaRPr lang="en-US" sz="3200" dirty="0">
                        <a:effectLst/>
                        <a:latin typeface="Calibri"/>
                        <a:ea typeface="Calibri"/>
                        <a:cs typeface="Arial"/>
                      </a:endParaRPr>
                    </a:p>
                  </a:txBody>
                  <a:tcPr marL="9525" marR="190500" marT="9525" marB="9525" anchor="ctr"/>
                </a:tc>
              </a:tr>
            </a:tbl>
          </a:graphicData>
        </a:graphic>
      </p:graphicFrame>
    </p:spTree>
    <p:extLst>
      <p:ext uri="{BB962C8B-B14F-4D97-AF65-F5344CB8AC3E}">
        <p14:creationId xmlns:p14="http://schemas.microsoft.com/office/powerpoint/2010/main" val="3732269671"/>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fa-IR"/>
          </a:p>
        </p:txBody>
      </p:sp>
      <p:graphicFrame>
        <p:nvGraphicFramePr>
          <p:cNvPr id="4" name="Content Placeholder 3"/>
          <p:cNvGraphicFramePr>
            <a:graphicFrameLocks noGrp="1"/>
          </p:cNvGraphicFramePr>
          <p:nvPr>
            <p:ph sz="quarter" idx="1"/>
            <p:extLst>
              <p:ext uri="{D42A27DB-BD31-4B8C-83A1-F6EECF244321}">
                <p14:modId xmlns:p14="http://schemas.microsoft.com/office/powerpoint/2010/main" val="3036026788"/>
              </p:ext>
            </p:extLst>
          </p:nvPr>
        </p:nvGraphicFramePr>
        <p:xfrm>
          <a:off x="539552" y="1844824"/>
          <a:ext cx="8229600" cy="4225290"/>
        </p:xfrm>
        <a:graphic>
          <a:graphicData uri="http://schemas.openxmlformats.org/drawingml/2006/table">
            <a:tbl>
              <a:tblPr firstRow="1" firstCol="1" bandRow="1">
                <a:tableStyleId>{5C22544A-7EE6-4342-B048-85BDC9FD1C3A}</a:tableStyleId>
              </a:tblPr>
              <a:tblGrid>
                <a:gridCol w="8229600"/>
              </a:tblGrid>
              <a:tr h="0">
                <a:tc>
                  <a:txBody>
                    <a:bodyPr/>
                    <a:lstStyle/>
                    <a:p>
                      <a:pPr algn="r" rtl="0">
                        <a:lnSpc>
                          <a:spcPct val="115000"/>
                        </a:lnSpc>
                        <a:spcAft>
                          <a:spcPts val="0"/>
                        </a:spcAft>
                      </a:pPr>
                      <a:r>
                        <a:rPr lang="fa-IR" sz="4000" dirty="0">
                          <a:effectLst/>
                        </a:rPr>
                        <a:t>در التهاب کبدى مزمن فعال، التهاب کبدى وخيم‌تر است و اغلب منجر به نارسائى کبدي، تشمع کبدي، يا سرطان کبد مى‌شود. علائم در افراد مختلف فرق مى‌کند</a:t>
                      </a:r>
                      <a:r>
                        <a:rPr lang="en-US" sz="4000" dirty="0">
                          <a:effectLst/>
                        </a:rPr>
                        <a:t>. </a:t>
                      </a:r>
                      <a:r>
                        <a:rPr lang="fa-IR" sz="4000" dirty="0">
                          <a:effectLst/>
                        </a:rPr>
                        <a:t>حملات متناوب و بروز علائمى مشابه التهاب کبدى حاد همراه با زردى و دردهاى مفصلى ممکن است ايجاد شود</a:t>
                      </a:r>
                      <a:r>
                        <a:rPr lang="en-US" sz="4000" dirty="0">
                          <a:effectLst/>
                        </a:rPr>
                        <a:t>. </a:t>
                      </a:r>
                      <a:endParaRPr lang="en-US" sz="3600" dirty="0">
                        <a:effectLst/>
                        <a:latin typeface="Calibri"/>
                        <a:ea typeface="Calibri"/>
                        <a:cs typeface="Arial"/>
                      </a:endParaRPr>
                    </a:p>
                  </a:txBody>
                  <a:tcPr marL="9525" marR="190500" marT="9525" marB="9525" anchor="ctr"/>
                </a:tc>
              </a:tr>
            </a:tbl>
          </a:graphicData>
        </a:graphic>
      </p:graphicFrame>
    </p:spTree>
    <p:extLst>
      <p:ext uri="{BB962C8B-B14F-4D97-AF65-F5344CB8AC3E}">
        <p14:creationId xmlns:p14="http://schemas.microsoft.com/office/powerpoint/2010/main" val="4186072673"/>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a-IR" dirty="0"/>
              <a:t>درمان</a:t>
            </a:r>
          </a:p>
        </p:txBody>
      </p:sp>
      <p:graphicFrame>
        <p:nvGraphicFramePr>
          <p:cNvPr id="4" name="Content Placeholder 3"/>
          <p:cNvGraphicFramePr>
            <a:graphicFrameLocks noGrp="1"/>
          </p:cNvGraphicFramePr>
          <p:nvPr>
            <p:ph sz="quarter" idx="1"/>
            <p:extLst>
              <p:ext uri="{D42A27DB-BD31-4B8C-83A1-F6EECF244321}">
                <p14:modId xmlns:p14="http://schemas.microsoft.com/office/powerpoint/2010/main" val="1683412322"/>
              </p:ext>
            </p:extLst>
          </p:nvPr>
        </p:nvGraphicFramePr>
        <p:xfrm>
          <a:off x="611560" y="1412776"/>
          <a:ext cx="8229600" cy="5066538"/>
        </p:xfrm>
        <a:graphic>
          <a:graphicData uri="http://schemas.openxmlformats.org/drawingml/2006/table">
            <a:tbl>
              <a:tblPr firstRow="1" firstCol="1" bandRow="1">
                <a:tableStyleId>{5C22544A-7EE6-4342-B048-85BDC9FD1C3A}</a:tableStyleId>
              </a:tblPr>
              <a:tblGrid>
                <a:gridCol w="8229600"/>
              </a:tblGrid>
              <a:tr h="0">
                <a:tc>
                  <a:txBody>
                    <a:bodyPr/>
                    <a:lstStyle/>
                    <a:p>
                      <a:pPr algn="r" rtl="0">
                        <a:lnSpc>
                          <a:spcPct val="115000"/>
                        </a:lnSpc>
                        <a:spcAft>
                          <a:spcPts val="0"/>
                        </a:spcAft>
                      </a:pPr>
                      <a:r>
                        <a:rPr lang="fa-IR" sz="3200" dirty="0">
                          <a:effectLst/>
                        </a:rPr>
                        <a:t>التهاب کبدى مزمن در افراد به‌طور نادر ممکن است در اثر داروها (مثل متيل دوپا، ايزونيازيد، استامينوفن) ايجاد شود؛ قطع اين داروها معمولاً پيشرفت التهاب کبدى را متوقف مى‌کند، در مواردى که بيمارى در اثر عفونت ويروسى ايجاد مى‌شود، درمان باکورتيکواستروئيدها يا داروى سرکوب‌کنندهٔ ايمنى آزاتيوپرين</a:t>
                      </a:r>
                      <a:r>
                        <a:rPr lang="en-US" sz="3200" dirty="0">
                          <a:effectLst/>
                        </a:rPr>
                        <a:t> (</a:t>
                      </a:r>
                      <a:r>
                        <a:rPr lang="en-US" sz="3200" dirty="0" err="1">
                          <a:effectLst/>
                        </a:rPr>
                        <a:t>Azthioprine</a:t>
                      </a:r>
                      <a:r>
                        <a:rPr lang="en-US" sz="3200" dirty="0">
                          <a:effectLst/>
                        </a:rPr>
                        <a:t>)</a:t>
                      </a:r>
                      <a:r>
                        <a:rPr lang="fa-IR" sz="3200" dirty="0">
                          <a:effectLst/>
                        </a:rPr>
                        <a:t>، ممکن است مؤثر باشد. برخى از بررسى‌هاى اخير نشانگر آن است که آلفا اينترفرون</a:t>
                      </a:r>
                      <a:r>
                        <a:rPr lang="en-US" sz="3200" dirty="0">
                          <a:effectLst/>
                        </a:rPr>
                        <a:t> (Alpha Interferon)</a:t>
                      </a:r>
                      <a:r>
                        <a:rPr lang="fa-IR" sz="3200" dirty="0">
                          <a:effectLst/>
                        </a:rPr>
                        <a:t>، مى‌تواند سير پيشرفت التهاب کبدى مزمن را کند يا حتى متوقف سازد</a:t>
                      </a:r>
                      <a:r>
                        <a:rPr lang="en-US" sz="3200" dirty="0">
                          <a:effectLst/>
                        </a:rPr>
                        <a:t>. </a:t>
                      </a:r>
                      <a:endParaRPr lang="en-US" sz="2800" dirty="0">
                        <a:effectLst/>
                        <a:latin typeface="Calibri"/>
                        <a:ea typeface="Calibri"/>
                        <a:cs typeface="Arial"/>
                      </a:endParaRPr>
                    </a:p>
                  </a:txBody>
                  <a:tcPr marL="9525" marR="285750" marT="9525" marB="9525" anchor="ctr"/>
                </a:tc>
              </a:tr>
            </a:tbl>
          </a:graphicData>
        </a:graphic>
      </p:graphicFrame>
    </p:spTree>
    <p:extLst>
      <p:ext uri="{BB962C8B-B14F-4D97-AF65-F5344CB8AC3E}">
        <p14:creationId xmlns:p14="http://schemas.microsoft.com/office/powerpoint/2010/main" val="1029553024"/>
      </p:ext>
    </p:extLst>
  </p:cSld>
  <p:clrMapOvr>
    <a:masterClrMapping/>
  </p:clrMapOvr>
  <p:timing>
    <p:tnLst>
      <p:par>
        <p:cTn id="1" dur="indefinite" restart="never" nodeType="tmRoot"/>
      </p:par>
    </p:tnLst>
  </p:timing>
</p:sld>
</file>

<file path=ppt/theme/_rels/them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image" Target="../media/image1.jpeg"/></Relationships>
</file>

<file path=ppt/theme/theme1.xml><?xml version="1.0" encoding="utf-8"?>
<a:theme xmlns:a="http://schemas.openxmlformats.org/drawingml/2006/main" name="Civic">
  <a:themeElements>
    <a:clrScheme name="Civic">
      <a:dk1>
        <a:sysClr val="windowText" lastClr="000000"/>
      </a:dk1>
      <a:lt1>
        <a:sysClr val="window" lastClr="FFFFFF"/>
      </a:lt1>
      <a:dk2>
        <a:srgbClr val="646B86"/>
      </a:dk2>
      <a:lt2>
        <a:srgbClr val="C5D1D7"/>
      </a:lt2>
      <a:accent1>
        <a:srgbClr val="D16349"/>
      </a:accent1>
      <a:accent2>
        <a:srgbClr val="CCB400"/>
      </a:accent2>
      <a:accent3>
        <a:srgbClr val="8CADAE"/>
      </a:accent3>
      <a:accent4>
        <a:srgbClr val="8C7B70"/>
      </a:accent4>
      <a:accent5>
        <a:srgbClr val="8FB08C"/>
      </a:accent5>
      <a:accent6>
        <a:srgbClr val="D19049"/>
      </a:accent6>
      <a:hlink>
        <a:srgbClr val="00A3D6"/>
      </a:hlink>
      <a:folHlink>
        <a:srgbClr val="694F07"/>
      </a:folHlink>
    </a:clrScheme>
    <a:fontScheme name="Civic">
      <a:majorFont>
        <a:latin typeface="Georgia"/>
        <a:ea typeface=""/>
        <a:cs typeface=""/>
        <a:font script="Jpan" typeface="ＭＳ Ｐゴシック"/>
        <a:font script="Hang" typeface="돋움"/>
        <a:font script="Hans" typeface="方正舒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Georgia"/>
        <a:ea typeface=""/>
        <a:cs typeface=""/>
        <a:font script="Jpan" typeface="ＭＳ Ｐ明朝"/>
        <a:font script="Hang" typeface="바탕"/>
        <a:font script="Hans" typeface="方正舒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inorFont>
    </a:fontScheme>
    <a:fmtScheme name="Civic">
      <a:fillStyleLst>
        <a:solidFill>
          <a:schemeClr val="phClr"/>
        </a:solidFill>
        <a:solidFill>
          <a:schemeClr val="phClr">
            <a:tint val="45000"/>
          </a:schemeClr>
        </a:solidFill>
        <a:solidFill>
          <a:schemeClr val="phClr">
            <a:tint val="95000"/>
          </a:schemeClr>
        </a:solidFill>
      </a:fillStyleLst>
      <a:lnStyleLst>
        <a:ln w="9525" cap="flat" cmpd="sng" algn="ctr">
          <a:solidFill>
            <a:schemeClr val="phClr"/>
          </a:solidFill>
          <a:prstDash val="solid"/>
        </a:ln>
        <a:ln w="11429" cap="flat" cmpd="sng" algn="ctr">
          <a:solidFill>
            <a:schemeClr val="phClr"/>
          </a:solidFill>
          <a:prstDash val="sysDash"/>
        </a:ln>
        <a:ln w="20000" cap="flat" cmpd="sng" algn="ctr">
          <a:solidFill>
            <a:schemeClr val="phClr"/>
          </a:solidFill>
          <a:prstDash val="solid"/>
        </a:ln>
      </a:lnStyleLst>
      <a:effectStyleLst>
        <a:effectStyle>
          <a:effectLst>
            <a:outerShdw blurRad="50800" dist="25400" dir="5400000" rotWithShape="0">
              <a:srgbClr val="000000">
                <a:alpha val="35000"/>
              </a:srgbClr>
            </a:outerShdw>
          </a:effectLst>
        </a:effectStyle>
        <a:effectStyle>
          <a:effectLst>
            <a:outerShdw blurRad="50800" dist="25400" dir="5400000" rotWithShape="0">
              <a:srgbClr val="000000">
                <a:alpha val="45000"/>
              </a:srgbClr>
            </a:outerShdw>
          </a:effectLst>
          <a:scene3d>
            <a:camera prst="orthographicFront" fov="0">
              <a:rot lat="0" lon="0" rev="0"/>
            </a:camera>
            <a:lightRig rig="threePt" dir="t">
              <a:rot lat="0" lon="0" rev="0"/>
            </a:lightRig>
          </a:scene3d>
          <a:sp3d contourW="9525" prstMaterial="matte">
            <a:bevelT w="0" h="0"/>
            <a:contourClr>
              <a:schemeClr val="phClr">
                <a:shade val="70000"/>
                <a:satMod val="105000"/>
              </a:schemeClr>
            </a:contourClr>
          </a:sp3d>
        </a:effectStyle>
        <a:effectStyle>
          <a:effectLst>
            <a:outerShdw blurRad="50800" dist="25400" dir="5400000" rotWithShape="0">
              <a:srgbClr val="000000">
                <a:alpha val="45000"/>
              </a:srgbClr>
            </a:outerShdw>
          </a:effectLst>
          <a:scene3d>
            <a:camera prst="orthographicFront" fov="0">
              <a:rot lat="0" lon="0" rev="0"/>
            </a:camera>
            <a:lightRig rig="soft" dir="b">
              <a:rot lat="0" lon="0" rev="0"/>
            </a:lightRig>
          </a:scene3d>
          <a:sp3d prstMaterial="dkEdge">
            <a:bevelT w="63500" h="63500" prst="cross"/>
            <a:contourClr>
              <a:schemeClr val="phClr"/>
            </a:contourClr>
          </a:sp3d>
        </a:effectStyle>
      </a:effectStyleLst>
      <a:bgFillStyleLst>
        <a:solidFill>
          <a:schemeClr val="phClr"/>
        </a:solidFill>
        <a:blipFill>
          <a:blip xmlns:r="http://schemas.openxmlformats.org/officeDocument/2006/relationships" r:embed="rId1">
            <a:duotone>
              <a:schemeClr val="phClr">
                <a:shade val="70000"/>
                <a:satMod val="115000"/>
              </a:schemeClr>
              <a:schemeClr val="phClr">
                <a:tint val="85000"/>
              </a:schemeClr>
            </a:duotone>
          </a:blip>
          <a:tile tx="0" ty="0" sx="85000" sy="85000" flip="none" algn="tl"/>
        </a:blipFill>
        <a:blipFill>
          <a:blip xmlns:r="http://schemas.openxmlformats.org/officeDocument/2006/relationships" r:embed="rId2">
            <a:duotone>
              <a:schemeClr val="phClr">
                <a:shade val="65000"/>
                <a:satMod val="115000"/>
              </a:schemeClr>
              <a:schemeClr val="phClr">
                <a:tint val="85000"/>
              </a:schemeClr>
            </a:duotone>
          </a:blip>
          <a:tile tx="0" ty="0" sx="65000" sy="65000" flip="none" algn="tl"/>
        </a:blip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Civic</Template>
  <TotalTime>68</TotalTime>
  <Words>936</Words>
  <Application>Microsoft Office PowerPoint</Application>
  <PresentationFormat>On-screen Show (4:3)</PresentationFormat>
  <Paragraphs>24</Paragraphs>
  <Slides>14</Slides>
  <Notes>0</Notes>
  <HiddenSlides>0</HiddenSlides>
  <MMClips>0</MMClips>
  <ScaleCrop>false</ScaleCrop>
  <HeadingPairs>
    <vt:vector size="4" baseType="variant">
      <vt:variant>
        <vt:lpstr>Theme</vt:lpstr>
      </vt:variant>
      <vt:variant>
        <vt:i4>1</vt:i4>
      </vt:variant>
      <vt:variant>
        <vt:lpstr>Slide Titles</vt:lpstr>
      </vt:variant>
      <vt:variant>
        <vt:i4>14</vt:i4>
      </vt:variant>
    </vt:vector>
  </HeadingPairs>
  <TitlesOfParts>
    <vt:vector size="15" baseType="lpstr">
      <vt:lpstr>Civic</vt:lpstr>
      <vt:lpstr>PowerPoint Presentation</vt:lpstr>
      <vt:lpstr>هپاتیت</vt:lpstr>
      <vt:lpstr>التهاب کبد </vt:lpstr>
      <vt:lpstr>PowerPoint Presentation</vt:lpstr>
      <vt:lpstr>التهاب کبدى حاد نوع A </vt:lpstr>
      <vt:lpstr>PowerPoint Presentation</vt:lpstr>
      <vt:lpstr>  درمان</vt:lpstr>
      <vt:lpstr>التهاب کبدى نوع B </vt:lpstr>
      <vt:lpstr>PowerPoint Presentation</vt:lpstr>
      <vt:lpstr>درمان</vt:lpstr>
      <vt:lpstr>التهاب کبدى نوع C </vt:lpstr>
      <vt:lpstr> التهاب کبدى مزمن</vt:lpstr>
      <vt:lpstr>PowerPoint Presentation</vt:lpstr>
      <vt:lpstr>درمان</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karbar</dc:creator>
  <cp:lastModifiedBy>Windows User</cp:lastModifiedBy>
  <cp:revision>7</cp:revision>
  <dcterms:created xsi:type="dcterms:W3CDTF">2010-07-07T19:08:54Z</dcterms:created>
  <dcterms:modified xsi:type="dcterms:W3CDTF">2020-05-02T00:57:38Z</dcterms:modified>
</cp:coreProperties>
</file>