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57" r:id="rId3"/>
    <p:sldId id="290" r:id="rId4"/>
    <p:sldId id="291" r:id="rId5"/>
    <p:sldId id="292" r:id="rId6"/>
    <p:sldId id="28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076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940159" y="1162640"/>
            <a:ext cx="10223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نور و ویژگی های آن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هشتم-فصل 14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174568" y="1886490"/>
            <a:ext cx="4289957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نور – باریکه نور – پرتو نور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تشکیل سایه (کسوف و خسوف)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بازتاب نور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04976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7322" y="1753969"/>
            <a:ext cx="115956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مثال : چنانچه پرتو نور با زاویه 70 درجه نسبت به آینه اول برخورد نماید ،زاویه های بازتابش و تابش را در آینه دوم  بدست آورید؟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223493" y="4146997"/>
            <a:ext cx="1596980" cy="109470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786666" y="5241701"/>
            <a:ext cx="2442157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2820473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116687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3432220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3709115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4024648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4369157" y="5251360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2490452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2308538" y="5097887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2126624" y="4954073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1914123" y="4810259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1669425" y="4681043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1469802" y="4498592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1173588" y="4354778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2228217" y="4126507"/>
            <a:ext cx="8049" cy="61668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33680" y="3520698"/>
            <a:ext cx="0" cy="1289135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38" name="Objec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9479737"/>
              </p:ext>
            </p:extLst>
          </p:nvPr>
        </p:nvGraphicFramePr>
        <p:xfrm>
          <a:off x="776295" y="3832917"/>
          <a:ext cx="375096" cy="3417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6" name="Equation" r:id="rId3" imgW="571320" imgH="520560" progId="Equation.DSMT4">
                  <p:embed/>
                </p:oleObj>
              </mc:Choice>
              <mc:Fallback>
                <p:oleObj name="Equation" r:id="rId3" imgW="57132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6295" y="3832917"/>
                        <a:ext cx="375096" cy="3417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2102535"/>
              </p:ext>
            </p:extLst>
          </p:nvPr>
        </p:nvGraphicFramePr>
        <p:xfrm>
          <a:off x="4652963" y="5511800"/>
          <a:ext cx="400050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7" name="Equation" r:id="rId5" imgW="609480" imgH="520560" progId="Equation.DSMT4">
                  <p:embed/>
                </p:oleObj>
              </mc:Choice>
              <mc:Fallback>
                <p:oleObj name="Equation" r:id="rId5" imgW="60948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52963" y="5511800"/>
                        <a:ext cx="400050" cy="341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9865833"/>
              </p:ext>
            </p:extLst>
          </p:nvPr>
        </p:nvGraphicFramePr>
        <p:xfrm>
          <a:off x="1460633" y="4871746"/>
          <a:ext cx="345942" cy="2996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8" name="Equation" r:id="rId7" imgW="380880" imgH="330120" progId="Equation.DSMT4">
                  <p:embed/>
                </p:oleObj>
              </mc:Choice>
              <mc:Fallback>
                <p:oleObj name="Equation" r:id="rId7" imgW="38088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460633" y="4871746"/>
                        <a:ext cx="345942" cy="2996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2" name="Straight Connector 31"/>
          <p:cNvCxnSpPr/>
          <p:nvPr/>
        </p:nvCxnSpPr>
        <p:spPr>
          <a:xfrm flipV="1">
            <a:off x="1562636" y="5223920"/>
            <a:ext cx="1224030" cy="27440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rc 8"/>
          <p:cNvSpPr/>
          <p:nvPr/>
        </p:nvSpPr>
        <p:spPr>
          <a:xfrm rot="12251581">
            <a:off x="2415041" y="4827872"/>
            <a:ext cx="408730" cy="445417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4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4043793"/>
              </p:ext>
            </p:extLst>
          </p:nvPr>
        </p:nvGraphicFramePr>
        <p:xfrm>
          <a:off x="1841075" y="3931701"/>
          <a:ext cx="357188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9" name="Equation" r:id="rId9" imgW="393480" imgH="317160" progId="Equation.DSMT4">
                  <p:embed/>
                </p:oleObj>
              </mc:Choice>
              <mc:Fallback>
                <p:oleObj name="Equation" r:id="rId9" imgW="39348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841075" y="3931701"/>
                        <a:ext cx="357188" cy="288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Arc 34"/>
          <p:cNvSpPr/>
          <p:nvPr/>
        </p:nvSpPr>
        <p:spPr>
          <a:xfrm rot="15875193">
            <a:off x="2023851" y="4399997"/>
            <a:ext cx="408730" cy="445417"/>
          </a:xfrm>
          <a:prstGeom prst="arc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679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49408" y="2323813"/>
            <a:ext cx="20143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آینه ها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513443" y="1650340"/>
            <a:ext cx="201433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تخت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کروی         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59017" y="2477701"/>
            <a:ext cx="201433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محدب(کوژ)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مقعر(کاو)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8825948" y="2570922"/>
            <a:ext cx="1232452" cy="62105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564218" y="3207637"/>
            <a:ext cx="1494182" cy="62224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Right Brace 9"/>
          <p:cNvSpPr/>
          <p:nvPr/>
        </p:nvSpPr>
        <p:spPr>
          <a:xfrm>
            <a:off x="6940827" y="2941413"/>
            <a:ext cx="523460" cy="2021858"/>
          </a:xfrm>
          <a:prstGeom prst="rightBrac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218416" y="5187023"/>
            <a:ext cx="6397488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-کانون آینه های کروی</a:t>
            </a:r>
          </a:p>
        </p:txBody>
      </p:sp>
    </p:spTree>
    <p:extLst>
      <p:ext uri="{BB962C8B-B14F-4D97-AF65-F5344CB8AC3E}">
        <p14:creationId xmlns:p14="http://schemas.microsoft.com/office/powerpoint/2010/main" val="1640001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71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96</cp:revision>
  <dcterms:created xsi:type="dcterms:W3CDTF">2015-07-06T05:06:21Z</dcterms:created>
  <dcterms:modified xsi:type="dcterms:W3CDTF">2018-04-22T06:01:47Z</dcterms:modified>
</cp:coreProperties>
</file>