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26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6806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0528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19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912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0102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7102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3493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716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2375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848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994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5832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234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5826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4402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953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5A294-C3D6-43F8-9F10-C766382C402F}" type="datetimeFigureOut">
              <a:rPr lang="fa-IR" smtClean="0"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DC3144-0333-44F6-A7F8-B9B2494EC0D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403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6326" y="1117337"/>
            <a:ext cx="7680101" cy="3821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نام خدا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نظریه های حسابرسی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نمونه سؤال تستی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fa-IR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فصل 2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53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5004" y="457530"/>
            <a:ext cx="8796269" cy="6400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1- چه کسی و در چه سالی برای اولین بار واژه شرکت را به عنوان نظامی متشکل از روابط تعریف کرد؟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آرمن آلکیان 1973                ب) هارولددمستز 1972 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رونالدکوز 1937                       د) آرمن آلکیان 1937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2- چه کسانی شرکت را ساختاری قراردادی می دانند؟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آرمن آلکیان و رونالدکوز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ارمن آلکیان و هارولددمستز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هارولددمستز و رونالدکوز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مایکل جنسین، رونالدکوز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3- نظریه نمایندگی را تعریف کنید؟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نظریه نمایندگی به توصیف رابطه بین کارگمار و نماینده می پردازد.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نظریه نمایندگی به توصیف رابطه بین کارگر و کارفرما می پردازد.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نظریه نمایندگی بیشتر در رابطه با متون حسابداری و حسابرسی است.</a:t>
            </a:r>
            <a:endParaRPr lang="en-US" sz="17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گزینه ال و ب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32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57577"/>
            <a:ext cx="9195515" cy="6219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نظریه نمایندگی برای حل و فصل مسأله ای مشابه در چند جهت بسط یافته است؟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2 جهت                ب) 3 جهت               ج) 4 جهت             د) 3 الی 4 جهت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5- نظریه های نمایندگی که برای حل و فصل مسأله ای مشابه بساط یافته اند را بگوید؟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نظریه نمایندگی اثباتی و غیراثباتی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نظریه نمایندگی اثباتی و نظریه کارگمار- نماینده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نظریه نمایندگی تشویقی و نظریه کارگمار- نماینده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هیچ 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6- بنا به اظهار جنسن نظریه نمایندگی اثباتی بر چه تمرکز دارد؟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بر رابطه بین مدیر و کارگر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بر رابطه بین حسابدار و مدیر در شرکت سهامی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بر رابطه بین مالک و مدیر در شرکت سهامی عام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بر رابطه بین شرکت های سهامی عام و مردم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84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308610"/>
            <a:ext cx="9053848" cy="5772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7- مقاله یوجین فاما درباره نقش .................... در کنترل رفتار است.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مدیر- کارگران                           ب) بازار سرمایه- مردم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هیأت مدیره- خریداران                   د) بازار سرمایه کارا- مدیران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8- کدام مقاله درباره نقش هیأت مدیره در نظارت بر رفتار مدیریت است؟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مقاله فاما و جنسن                     ب) مقاله یوجین فاما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مقاله آیزنهارت                             د) هیچ 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9- نظری نمایندگی اثباتی استاندارد حاکی از چیست؟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قرارداد بین نماینده و مدیران برای انجام امور است.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قرارداد بین کارگمار (مالک) با نماینده (مدیر) برای انجام امور به نیابت از کارگمار (مالک) است.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قرارداد بین کارگمار (مالک) با نماینده (مدیر) برای مشورت است.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گزینه ب و ج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09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042" y="134623"/>
            <a:ext cx="8697533" cy="6624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چه چیزی باعث بروز مسأله تضاد منافع بین طرفین قرارداد می شود؟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نماینده در جهت منافع کارگمار کار کند.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نماینده در جهت منافع خود و نه منافع کارگمار عمل کند.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کارگمار در جهت منافع نماینده کار کند.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کارگمار در جهت منافع خریدار کار کند.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11- استیون راس و جنسن و مک لینگ بر اساس تفکیک مالکیت از مدیریت چه نظریه را طرح کردند؟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نظریه کارگمار- نماینده                       ب) نظریه نمایندگی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نظریه اثباتی                                        د) نظریه ساختار مالکیت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12- نظریه کارگمار- نماینده بیشتر درباره چه روابطی کاربرد دارد؟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رابطه بین کارفرما- کارمند، خریدار- فروشنده و دیگر مصادیق روابط نمایندگی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رابطه بین مدیر و کارفرما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رابطه بین مدیر و خریدار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رابطه بین کارفرما- کارمند، خریدار و شرکت سهامی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6529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882"/>
            <a:ext cx="9208394" cy="6957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 در متون مربوط به نظریه کارگمار- نماینده در مقایسه با نظریه نمایندگی اثباتی ................... بیشتر استفاده می شود؟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رابطه فیزیکی           ب) رابطه عملی            ج) رابطه ریاضی            د) رابطه نظری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14- به نظر آیزنهارت نظریه نمایندگی به طور کلی به دنبال یافتن چه راه حلی است؟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مسأله نمایندگی و مسأله تقسیم ریسک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مسأله نمایندگی و کارفرما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مسأله نمایندگی اثباتی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الف و ج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15- تضاد منافع به چه وضعیتی گفته می شود؟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به وضعیتی که مدیر و کارفرما با هم مخالف باشند.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به وضعیتی که در آن فرد یا سازمان در مقام نماینده بتواند به نفع خود و در عین حال به ضرر کارگمار اقدام کند.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به وضعیتی که در آن فرد بتواند به نفع کارگمار اقدام کند.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هیچ 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16- هزینه حسابرسی صورت های مالی کارگمار و هزینه تهیه اطلاعات مورد نیاز آشنایی نماینده هر کدام جزء چه هزینه هایی است؟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هزینه عضو قرارداد       ب) هزینه عملیاتی      ج) هزینه پیش پرداخت       د) هزینه جاری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5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0152" y="155797"/>
            <a:ext cx="9337183" cy="654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17- آلکیان و دمستز اشاره می کنند ............................... اساس تقاضا به نظارت را تشکیل می دهد.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نظریه انتظارت                              ب) هزینه عدم تقارن 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فرضیه جریان های نقدی                    د) نظریه انتظارت عقلایی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18- کاربرد اصلی نظریه انتظارت عقلایی برای نماینده چیست؟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بداند که به دلیل عقل می فهمد         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بداند کارگمار می تواند آثار مالی تضاد خود و نماینده را برآورد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بداند که کارگمار عقلانی عمل می کند.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هیچکدام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19- تحقیق جنسن چه نتیجه ای می گیرد؟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شرکت های کم رشد دارای جریان نقدی آزاد پایین هزینه نمایندگی پایین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جریان نقدی آزاد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شرکت های کم رشد و دارای جریان نقدی آزاد بالا و هزینه نمایندگی بالا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الف و ب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20- فرضیه جریان های نقدی آزاد جنسن با توجه به چه طرح شده؟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آثار تفکیک جریان فروش و خرید                     ب) آثار تفکیک مالکیت از مدیریت</a:t>
            </a:r>
            <a:endParaRPr lang="en-U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فروش انبار                                                    د) خرید بازار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46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910" y="206580"/>
            <a:ext cx="9208394" cy="6665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21- طبق نظریه جنسن و مک لینگ در باب تفکیک مالکیت از مدیریت هزینه نمایندگی مرتبط با .......................... اتفاق می افتد؟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جریان های غیرنقدی آزاد                           ب) جریان های غیرنقدی شرکت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جریان های نقدی آزاد شرکت                         د) ب و ج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22- نظریه نمایندگی بیانگر وجود عدم تقارن اطلاعاتی بین کارگمار و نماینده این نظریه به چه حقیقتی اشاره دارد؟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نماینده نسبت به کارگمار اطلاعات بهتری درباره توانمندی، ارجحیت و سطح تلاش خود دارد.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نماینده نسبت به کارگمار اطلاعات کمتری دارد.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نماینده نسبت به مدیران دیگر اطلاعات بیشتری دارد.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هیچ 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23- نظریه علامت دهی چیست؟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برای کمک به سرمایه گذاران همه چیز علامت گذاری می شود.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برای کمک به سرمایه گذاران برای تشخیص شرکت خوب از بد اطلاعات لازم را داوطلبانه ایفا می کند.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مدیران تمام کارهای را علامت می زنند.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ب و ج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25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63247"/>
            <a:ext cx="10354614" cy="6630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24- کارگمار چگونه می تواند هزینه های نمایندگی را کاهش دهد؟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با اعمال نظارت          ب) با اظهارنظر          ج) با هزینه کردن           د) هیچکدام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25- اگر مدیران اطلاعات خوش بینانه ای درباره شرکت تحت مدیریت خود به بازار ارائه دهند و موجب گمراهی سرمایه گذاری شوند چه باید کرد؟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باید به کمک دفتر روزنامه از اطلاعات با خبر شد.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به کمک فرآیند گزارشگری مالی و اطمینان دهی حسابرسان مستقل می توان از انگیزه مدیران در صورت های مالی کاست.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به کمک نماینده ها و کارمندان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ب و ج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26- کدام گزینه از دیگر مسایل ناشی از عدم تقارن اطلاعاتی است؟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انتخاب نادرست و انتخاب درست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انتخاب درست و خطر نماینده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انتخاب نادرست و خطر اخلاقی</a:t>
            </a:r>
            <a:endParaRPr lang="fa-IR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اختلاف نظر، نظارت مدیریت</a:t>
            </a:r>
            <a:endParaRPr lang="en-US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94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910" y="295276"/>
            <a:ext cx="9079605" cy="5268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27- مسئله انتخاب نادرست کدام گزینه است؟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کارگمار می تواند توانایی های نماینده را ارزیابی کند.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کارگمار اشتباه می کند.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کارگمار نمی تواند توانایی های نماینده را ارزیابی کند.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هیچکدام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28- خطر اخلاقی به چه وضعیتی اشاره دارد؟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در جهت منافع شرکت عمل کند.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با سود رفتار، رفتار کند.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اختلاس انجام دهد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 در جهت منافع کارگمار به صورت کارآمد عمل نکند.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00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52" y="2276799"/>
            <a:ext cx="8590208" cy="309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29- سازوکار اصلی نظارت بر رابطه نمایندگی چیست؟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حسابرداری و آمار                    ب) حسابداری و حسابرسی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 مدیریت و حسابرسی                    د) مدیریت و آمار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fa-IR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30- دارندگان اوراق قرضه هنگام غقد قرارداد می توانند رفتار .................. دیران محدود کنند.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a-I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عقلایی     ب) رفتار محرمانه                ج) فرصت طلبانه            د) هیچکدام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6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8090" y="117811"/>
            <a:ext cx="9144000" cy="706437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solidFill>
                  <a:schemeClr val="tx1"/>
                </a:solidFill>
              </a:rPr>
              <a:t>پاسخنامه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13384"/>
            <a:ext cx="12192000" cy="5844615"/>
          </a:xfrm>
        </p:spPr>
        <p:txBody>
          <a:bodyPr/>
          <a:lstStyle/>
          <a:p>
            <a:endParaRPr lang="fa-IR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900499"/>
              </p:ext>
            </p:extLst>
          </p:nvPr>
        </p:nvGraphicFramePr>
        <p:xfrm>
          <a:off x="3876541" y="1898174"/>
          <a:ext cx="4378817" cy="4732020"/>
        </p:xfrm>
        <a:graphic>
          <a:graphicData uri="http://schemas.openxmlformats.org/drawingml/2006/table">
            <a:tbl>
              <a:tblPr rtl="1" firstRow="1" firstCol="1" bandRow="1"/>
              <a:tblGrid>
                <a:gridCol w="1944710"/>
                <a:gridCol w="2434107"/>
              </a:tblGrid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1- ج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16-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17- د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3-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18-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19-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5-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20- ب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21-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7- د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22-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23-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9-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24- الف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10- ب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25-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11- د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26-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12-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27-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13- ج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28- د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14- الف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29-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15- ب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30- ج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471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1428</Words>
  <Application>Microsoft Office PowerPoint</Application>
  <PresentationFormat>Widescreen</PresentationFormat>
  <Paragraphs>176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 Nazanin</vt:lpstr>
      <vt:lpstr>Calibri</vt:lpstr>
      <vt:lpstr>Tahoma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پاسخنامه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DadeFam-43262657</cp:lastModifiedBy>
  <cp:revision>7</cp:revision>
  <dcterms:created xsi:type="dcterms:W3CDTF">2018-11-28T08:57:58Z</dcterms:created>
  <dcterms:modified xsi:type="dcterms:W3CDTF">2023-08-08T06:57:33Z</dcterms:modified>
</cp:coreProperties>
</file>