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F4F6C-95C6-467C-8E8B-DA2B94FBFE03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648E-5ACF-4891-9DA0-798F9F2F62D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F4F6C-95C6-467C-8E8B-DA2B94FBFE03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648E-5ACF-4891-9DA0-798F9F2F62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F4F6C-95C6-467C-8E8B-DA2B94FBFE03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648E-5ACF-4891-9DA0-798F9F2F62D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F4F6C-95C6-467C-8E8B-DA2B94FBFE03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648E-5ACF-4891-9DA0-798F9F2F62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F4F6C-95C6-467C-8E8B-DA2B94FBFE03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648E-5ACF-4891-9DA0-798F9F2F62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F4F6C-95C6-467C-8E8B-DA2B94FBFE03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648E-5ACF-4891-9DA0-798F9F2F62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F4F6C-95C6-467C-8E8B-DA2B94FBFE03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648E-5ACF-4891-9DA0-798F9F2F62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F4F6C-95C6-467C-8E8B-DA2B94FBFE03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648E-5ACF-4891-9DA0-798F9F2F62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F4F6C-95C6-467C-8E8B-DA2B94FBFE03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CF5648E-5ACF-4891-9DA0-798F9F2F62D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F4F6C-95C6-467C-8E8B-DA2B94FBFE03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648E-5ACF-4891-9DA0-798F9F2F62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F4F6C-95C6-467C-8E8B-DA2B94FBFE03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F5648E-5ACF-4891-9DA0-798F9F2F62D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C7F4F6C-95C6-467C-8E8B-DA2B94FBFE03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CF5648E-5ACF-4891-9DA0-798F9F2F62D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8800" spc="-300" dirty="0" smtClean="0"/>
              <a:t>بسم الله الرحمن الرحیم</a:t>
            </a:r>
            <a:endParaRPr lang="en-US" sz="8800" spc="-3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4343400"/>
            <a:ext cx="7854696" cy="637736"/>
          </a:xfrm>
        </p:spPr>
        <p:txBody>
          <a:bodyPr>
            <a:noAutofit/>
          </a:bodyPr>
          <a:lstStyle/>
          <a:p>
            <a:pPr algn="ctr"/>
            <a:r>
              <a:rPr lang="fa-IR" sz="3600" u="sng" spc="3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روشن کردن دو لامپ با استفاده از باتری</a:t>
            </a:r>
            <a:endParaRPr lang="en-US" sz="3600" u="sng" spc="3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6248400"/>
          </a:xfrm>
        </p:spPr>
        <p:txBody>
          <a:bodyPr>
            <a:normAutofit fontScale="925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B Titr" pitchFamily="2" charset="-78"/>
              </a:rPr>
              <a:t>ا</a:t>
            </a:r>
            <a:r>
              <a:rPr lang="ar-SA" dirty="0" smtClean="0">
                <a:cs typeface="B Titr" pitchFamily="2" charset="-78"/>
              </a:rPr>
              <a:t>لکتریسیته از باتری به وسیله ی سیم در مدار جاری می شود و پس از  روشن کردن لامپ از سیم دیگری به باتری باز می گردد. </a:t>
            </a:r>
            <a:r>
              <a:rPr lang="ar-SA" dirty="0" smtClean="0">
                <a:cs typeface="B Titr" pitchFamily="2" charset="-78"/>
              </a:rPr>
              <a:t>به </a:t>
            </a:r>
            <a:r>
              <a:rPr lang="ar-SA" dirty="0" smtClean="0">
                <a:cs typeface="B Titr" pitchFamily="2" charset="-78"/>
              </a:rPr>
              <a:t>این  مسیر </a:t>
            </a:r>
            <a:r>
              <a:rPr lang="ar-SA" sz="3000" dirty="0" smtClean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  <a:t>مدار الکتریکی</a:t>
            </a:r>
            <a:r>
              <a:rPr lang="ar-SA" dirty="0" smtClean="0">
                <a:cs typeface="B Titr" pitchFamily="2" charset="-78"/>
              </a:rPr>
              <a:t> می گویند</a:t>
            </a:r>
            <a:r>
              <a:rPr lang="ar-SA" dirty="0" smtClean="0">
                <a:cs typeface="B Titr" pitchFamily="2" charset="-78"/>
              </a:rPr>
              <a:t>.</a:t>
            </a:r>
            <a:endParaRPr lang="en-US" dirty="0" smtClean="0">
              <a:cs typeface="B Titr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ar-SA" dirty="0" smtClean="0">
                <a:cs typeface="B Titr" pitchFamily="2" charset="-78"/>
              </a:rPr>
              <a:t>برای </a:t>
            </a:r>
            <a:r>
              <a:rPr lang="ar-SA" dirty="0" smtClean="0">
                <a:cs typeface="B Titr" pitchFamily="2" charset="-78"/>
              </a:rPr>
              <a:t>ایجاد مدار به </a:t>
            </a:r>
            <a:r>
              <a:rPr lang="ar-SA" dirty="0" smtClean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  <a:t>سیم</a:t>
            </a:r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  <a:t> روکش دار،</a:t>
            </a:r>
            <a:r>
              <a:rPr lang="ar-SA" dirty="0" smtClean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  <a:t> </a:t>
            </a:r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  <a:t>چسب نواری، </a:t>
            </a:r>
            <a:r>
              <a:rPr lang="ar-SA" dirty="0" smtClean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  <a:t>باتری </a:t>
            </a:r>
            <a:r>
              <a:rPr lang="ar-SA" dirty="0" smtClean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  <a:t>و لامپ </a:t>
            </a:r>
            <a:r>
              <a:rPr lang="ar-SA" dirty="0" smtClean="0">
                <a:cs typeface="B Titr" pitchFamily="2" charset="-78"/>
              </a:rPr>
              <a:t>نیازمندیم.</a:t>
            </a:r>
            <a:endParaRPr lang="fa-IR" dirty="0" smtClean="0">
              <a:cs typeface="B Titr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  <a:t>ک</a:t>
            </a:r>
            <a:r>
              <a:rPr lang="ar-SA" dirty="0" smtClean="0">
                <a:solidFill>
                  <a:schemeClr val="accent1">
                    <a:lumMod val="75000"/>
                  </a:schemeClr>
                </a:solidFill>
                <a:cs typeface="B Titr" pitchFamily="2" charset="-78"/>
              </a:rPr>
              <a:t>لید </a:t>
            </a:r>
            <a:r>
              <a:rPr lang="ar-SA" dirty="0" smtClean="0">
                <a:cs typeface="B Titr" pitchFamily="2" charset="-78"/>
              </a:rPr>
              <a:t>وسیله ای است که برای قطع و وصل کردن مدار استفاده می شود. برای روشن کردن دو یا بیش تر لامپ در مدار الکتریکی ، از دو روش موازی و متوالی استفاده می شود .وقتی لامپ ها در مدار طوری بسته شود که جریان برق پس از عبور از یک لامپ به لامپ دیگر برسد ، لامپ ها به طور </a:t>
            </a:r>
            <a:r>
              <a:rPr lang="ar-SA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متوالی</a:t>
            </a:r>
            <a:r>
              <a:rPr lang="ar-SA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ar-SA" dirty="0" smtClean="0">
                <a:cs typeface="B Titr" pitchFamily="2" charset="-78"/>
              </a:rPr>
              <a:t>یا پشت سر هم یا سری بسته شده </a:t>
            </a:r>
            <a:r>
              <a:rPr lang="ar-SA" dirty="0" smtClean="0">
                <a:cs typeface="B Titr" pitchFamily="2" charset="-78"/>
              </a:rPr>
              <a:t>اند</a:t>
            </a:r>
            <a:r>
              <a:rPr lang="fa-IR" dirty="0" smtClean="0">
                <a:cs typeface="B Titr" pitchFamily="2" charset="-78"/>
              </a:rPr>
              <a:t>.</a:t>
            </a:r>
            <a:endParaRPr lang="en-US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6000" b="1" u="sng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مدار متوالی</a:t>
            </a:r>
            <a:endParaRPr lang="en-US" sz="6000" b="1" u="sng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  <p:pic>
        <p:nvPicPr>
          <p:cNvPr id="1026" name="Picture 2" descr="C:\Users\FARHADI\Desktop\seri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2667000"/>
            <a:ext cx="6557962" cy="40369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sz="2800" dirty="0" smtClean="0">
                <a:cs typeface="B Titr" pitchFamily="2" charset="-78"/>
              </a:rPr>
              <a:t>وقتی لامپ ها در مدار طوری بسته شوند که جریان برق بتواند هم زمان به هر دو لامپ وارد شود ، لامپ ها به صورت </a:t>
            </a:r>
            <a:r>
              <a:rPr lang="fa-IR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موازی </a:t>
            </a:r>
            <a:r>
              <a:rPr lang="fa-IR" sz="2800" dirty="0" smtClean="0">
                <a:cs typeface="B Titr" pitchFamily="2" charset="-78"/>
              </a:rPr>
              <a:t>بسته شده اند .</a:t>
            </a:r>
          </a:p>
          <a:p>
            <a:pPr algn="just" rtl="1">
              <a:lnSpc>
                <a:spcPct val="150000"/>
              </a:lnSpc>
            </a:pPr>
            <a:r>
              <a:rPr lang="fa-IR" sz="2800" dirty="0" smtClean="0">
                <a:cs typeface="B Titr" pitchFamily="2" charset="-78"/>
              </a:rPr>
              <a:t>برق خانه ها به صورت موازی بسته شده است . چون اگر یک وسیله در مدار خاموش شود ، بقیه ی وسایل کار می کنند</a:t>
            </a:r>
            <a:r>
              <a:rPr lang="fa-IR" sz="2800" dirty="0" smtClean="0">
                <a:cs typeface="B Titr" pitchFamily="2" charset="-78"/>
              </a:rPr>
              <a:t>.</a:t>
            </a:r>
            <a:endParaRPr lang="fa-IR" sz="2800" dirty="0" smtClean="0">
              <a:cs typeface="B Titr" pitchFamily="2" charset="-78"/>
            </a:endParaRPr>
          </a:p>
          <a:p>
            <a:pPr algn="just" rtl="1">
              <a:lnSpc>
                <a:spcPct val="150000"/>
              </a:lnSpc>
            </a:pPr>
            <a:endParaRPr lang="en-US" dirty="0">
              <a:cs typeface="B Tit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6000" u="sng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مدار موازی</a:t>
            </a:r>
            <a:endParaRPr lang="en-US" sz="6000" u="sng" spc="3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  <p:pic>
        <p:nvPicPr>
          <p:cNvPr id="4" name="Picture 2" descr="C:\Users\FARHADI\Desktop\parall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1752600"/>
            <a:ext cx="2133600" cy="46411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4000" spc="-150" dirty="0" smtClean="0">
                <a:solidFill>
                  <a:srgbClr val="C00000"/>
                </a:solidFill>
                <a:cs typeface="B Titr" pitchFamily="2" charset="-78"/>
              </a:rPr>
              <a:t>حالا شما حدس بزنید در این دو مدار کدام </a:t>
            </a:r>
            <a:r>
              <a:rPr lang="fa-IR" sz="4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Titr" pitchFamily="2" charset="-78"/>
              </a:rPr>
              <a:t>موازی</a:t>
            </a:r>
            <a:r>
              <a:rPr lang="fa-IR" sz="4000" spc="-150" dirty="0" smtClean="0">
                <a:solidFill>
                  <a:srgbClr val="C00000"/>
                </a:solidFill>
                <a:cs typeface="B Titr" pitchFamily="2" charset="-78"/>
              </a:rPr>
              <a:t> و کدام </a:t>
            </a:r>
            <a:r>
              <a:rPr lang="fa-IR" sz="40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Titr" pitchFamily="2" charset="-78"/>
              </a:rPr>
              <a:t>متوالیه</a:t>
            </a:r>
            <a:r>
              <a:rPr lang="fa-IR" sz="4000" spc="-150" dirty="0" smtClean="0">
                <a:solidFill>
                  <a:srgbClr val="C00000"/>
                </a:solidFill>
                <a:cs typeface="B Titr" pitchFamily="2" charset="-78"/>
              </a:rPr>
              <a:t> ؟</a:t>
            </a:r>
            <a:endParaRPr lang="en-US" sz="4000" spc="-150" dirty="0">
              <a:solidFill>
                <a:srgbClr val="C00000"/>
              </a:solidFill>
              <a:cs typeface="B Titr" pitchFamily="2" charset="-78"/>
            </a:endParaRPr>
          </a:p>
        </p:txBody>
      </p:sp>
      <p:pic>
        <p:nvPicPr>
          <p:cNvPr id="4" name="Picture 2" descr="C:\Users\FARHADI\Desktop\847131-3434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074298"/>
            <a:ext cx="7848600" cy="46313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</TotalTime>
  <Words>213</Words>
  <Application>Microsoft Office PowerPoint</Application>
  <PresentationFormat>On-screen Show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Flow</vt:lpstr>
      <vt:lpstr>بسم الله الرحمن الرحیم</vt:lpstr>
      <vt:lpstr>Slide 2</vt:lpstr>
      <vt:lpstr>مدار متوالی</vt:lpstr>
      <vt:lpstr>Slide 4</vt:lpstr>
      <vt:lpstr>مدار موازی</vt:lpstr>
      <vt:lpstr>حالا شما حدس بزنید در این دو مدار کدام موازی و کدام متوالیه ؟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FARHADI</dc:creator>
  <cp:lastModifiedBy>FARHADI</cp:lastModifiedBy>
  <cp:revision>3</cp:revision>
  <dcterms:created xsi:type="dcterms:W3CDTF">2015-11-14T08:03:33Z</dcterms:created>
  <dcterms:modified xsi:type="dcterms:W3CDTF">2015-11-14T08:22:21Z</dcterms:modified>
</cp:coreProperties>
</file>