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99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74" d="100"/>
          <a:sy n="74" d="100"/>
        </p:scale>
        <p:origin x="128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5058" name="Group 2"/>
          <p:cNvGrpSpPr>
            <a:grpSpLocks/>
          </p:cNvGrpSpPr>
          <p:nvPr/>
        </p:nvGrpSpPr>
        <p:grpSpPr bwMode="auto">
          <a:xfrm>
            <a:off x="0" y="0"/>
            <a:ext cx="9159875" cy="6870700"/>
            <a:chOff x="0" y="0"/>
            <a:chExt cx="5770" cy="4328"/>
          </a:xfrm>
        </p:grpSpPr>
        <p:sp>
          <p:nvSpPr>
            <p:cNvPr id="45059"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5060"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5061"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grpSp>
          <p:nvGrpSpPr>
            <p:cNvPr id="45062" name="Group 6"/>
            <p:cNvGrpSpPr>
              <a:grpSpLocks/>
            </p:cNvGrpSpPr>
            <p:nvPr/>
          </p:nvGrpSpPr>
          <p:grpSpPr bwMode="auto">
            <a:xfrm>
              <a:off x="4944" y="1"/>
              <a:ext cx="816" cy="3974"/>
              <a:chOff x="4944" y="1"/>
              <a:chExt cx="816" cy="3974"/>
            </a:xfrm>
          </p:grpSpPr>
          <p:grpSp>
            <p:nvGrpSpPr>
              <p:cNvPr id="45063" name="Group 7"/>
              <p:cNvGrpSpPr>
                <a:grpSpLocks/>
              </p:cNvGrpSpPr>
              <p:nvPr userDrawn="1"/>
            </p:nvGrpSpPr>
            <p:grpSpPr bwMode="auto">
              <a:xfrm>
                <a:off x="5280" y="1"/>
                <a:ext cx="480" cy="1430"/>
                <a:chOff x="5280" y="1"/>
                <a:chExt cx="480" cy="1430"/>
              </a:xfrm>
            </p:grpSpPr>
            <p:grpSp>
              <p:nvGrpSpPr>
                <p:cNvPr id="45064" name="Group 8"/>
                <p:cNvGrpSpPr>
                  <a:grpSpLocks/>
                </p:cNvGrpSpPr>
                <p:nvPr userDrawn="1"/>
              </p:nvGrpSpPr>
              <p:grpSpPr bwMode="auto">
                <a:xfrm rot="-5400000">
                  <a:off x="5484" y="0"/>
                  <a:ext cx="174" cy="176"/>
                  <a:chOff x="1657" y="323"/>
                  <a:chExt cx="1691" cy="2560"/>
                </a:xfrm>
              </p:grpSpPr>
              <p:grpSp>
                <p:nvGrpSpPr>
                  <p:cNvPr id="45065" name="Group 9"/>
                  <p:cNvGrpSpPr>
                    <a:grpSpLocks/>
                  </p:cNvGrpSpPr>
                  <p:nvPr/>
                </p:nvGrpSpPr>
                <p:grpSpPr bwMode="auto">
                  <a:xfrm>
                    <a:off x="1657" y="323"/>
                    <a:ext cx="1691" cy="2560"/>
                    <a:chOff x="1657" y="323"/>
                    <a:chExt cx="1691" cy="2560"/>
                  </a:xfrm>
                </p:grpSpPr>
                <p:sp>
                  <p:nvSpPr>
                    <p:cNvPr id="45066"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67"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5068"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69"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0"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1"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2"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3"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5074" name="Picture 1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5" name="Picture 1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6" name="Picture 2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7" name="Picture 2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8" name="Picture 2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9" name="Picture 2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0" name="Picture 2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1" name="Picture 2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5082" name="Group 26"/>
              <p:cNvGrpSpPr>
                <a:grpSpLocks/>
              </p:cNvGrpSpPr>
              <p:nvPr userDrawn="1"/>
            </p:nvGrpSpPr>
            <p:grpSpPr bwMode="auto">
              <a:xfrm>
                <a:off x="4944" y="1008"/>
                <a:ext cx="522" cy="2967"/>
                <a:chOff x="4944" y="1008"/>
                <a:chExt cx="522" cy="2967"/>
              </a:xfrm>
            </p:grpSpPr>
            <p:pic>
              <p:nvPicPr>
                <p:cNvPr id="45083" name="Picture 2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4" name="Picture 2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5" name="Picture 2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6" name="Picture 3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7" name="Picture 3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8" name="Picture 3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89" name="Picture 3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0" name="Picture 3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1" name="Picture 3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2" name="Picture 36"/>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3" name="Picture 3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4" name="Picture 3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5" name="Picture 3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6" name="Picture 4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7" name="Picture 4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8" name="Picture 4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99" name="Picture 4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100" name="Picture 4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101" name="Picture 4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45102"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3"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4"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5"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6"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7"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8"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09"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10"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5111"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112"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kumimoji="1" lang="en-US" altLang="en-US"/>
            </a:p>
          </p:txBody>
        </p:sp>
      </p:grpSp>
      <p:sp>
        <p:nvSpPr>
          <p:cNvPr id="45113" name="Rectangle 57"/>
          <p:cNvSpPr>
            <a:spLocks noGrp="1" noChangeArrowheads="1"/>
          </p:cNvSpPr>
          <p:nvPr>
            <p:ph type="ctrTitle" sz="quarter"/>
          </p:nvPr>
        </p:nvSpPr>
        <p:spPr>
          <a:xfrm>
            <a:off x="685800" y="1370013"/>
            <a:ext cx="6965950" cy="2057400"/>
          </a:xfrm>
        </p:spPr>
        <p:txBody>
          <a:bodyPr/>
          <a:lstStyle>
            <a:lvl1pPr>
              <a:defRPr/>
            </a:lvl1pPr>
          </a:lstStyle>
          <a:p>
            <a:pPr lvl="0"/>
            <a:r>
              <a:rPr lang="en-US" altLang="en-US" noProof="0" smtClean="0"/>
              <a:t>Click to edit Master title style</a:t>
            </a:r>
          </a:p>
        </p:txBody>
      </p:sp>
      <p:sp>
        <p:nvSpPr>
          <p:cNvPr id="45114" name="Rectangle 58"/>
          <p:cNvSpPr>
            <a:spLocks noGrp="1" noChangeArrowheads="1"/>
          </p:cNvSpPr>
          <p:nvPr>
            <p:ph type="subTitle" sz="quarter" idx="1"/>
          </p:nvPr>
        </p:nvSpPr>
        <p:spPr>
          <a:xfrm>
            <a:off x="1727200" y="3886200"/>
            <a:ext cx="5640388" cy="1752600"/>
          </a:xfrm>
        </p:spPr>
        <p:txBody>
          <a:bodyPr/>
          <a:lstStyle>
            <a:lvl1pPr marL="0" indent="0" algn="ctr">
              <a:buFontTx/>
              <a:buNone/>
              <a:defRPr/>
            </a:lvl1pPr>
          </a:lstStyle>
          <a:p>
            <a:pPr lvl="0"/>
            <a:r>
              <a:rPr lang="en-US" altLang="en-US" noProof="0" smtClean="0"/>
              <a:t>Click to edit Master subtitle style</a:t>
            </a:r>
          </a:p>
        </p:txBody>
      </p:sp>
      <p:sp>
        <p:nvSpPr>
          <p:cNvPr id="45115" name="Rectangle 59"/>
          <p:cNvSpPr>
            <a:spLocks noGrp="1" noChangeArrowheads="1"/>
          </p:cNvSpPr>
          <p:nvPr>
            <p:ph type="dt" sz="quarter" idx="2"/>
          </p:nvPr>
        </p:nvSpPr>
        <p:spPr/>
        <p:txBody>
          <a:bodyPr/>
          <a:lstStyle>
            <a:lvl1pPr>
              <a:defRPr/>
            </a:lvl1pPr>
          </a:lstStyle>
          <a:p>
            <a:endParaRPr lang="en-US" altLang="en-US"/>
          </a:p>
        </p:txBody>
      </p:sp>
      <p:sp>
        <p:nvSpPr>
          <p:cNvPr id="45116" name="Rectangle 60"/>
          <p:cNvSpPr>
            <a:spLocks noGrp="1" noChangeArrowheads="1"/>
          </p:cNvSpPr>
          <p:nvPr>
            <p:ph type="ftr" sz="quarter" idx="3"/>
          </p:nvPr>
        </p:nvSpPr>
        <p:spPr/>
        <p:txBody>
          <a:bodyPr/>
          <a:lstStyle>
            <a:lvl1pPr>
              <a:defRPr/>
            </a:lvl1pPr>
          </a:lstStyle>
          <a:p>
            <a:endParaRPr lang="en-US" altLang="en-US"/>
          </a:p>
        </p:txBody>
      </p:sp>
      <p:sp>
        <p:nvSpPr>
          <p:cNvPr id="45117" name="Rectangle 61"/>
          <p:cNvSpPr>
            <a:spLocks noGrp="1" noChangeArrowheads="1"/>
          </p:cNvSpPr>
          <p:nvPr>
            <p:ph type="sldNum" sz="quarter" idx="4"/>
          </p:nvPr>
        </p:nvSpPr>
        <p:spPr/>
        <p:txBody>
          <a:bodyPr/>
          <a:lstStyle>
            <a:lvl1pPr>
              <a:defRPr/>
            </a:lvl1pPr>
          </a:lstStyle>
          <a:p>
            <a:fld id="{89FF929D-2921-4934-BA58-A0E35BA397A3}" type="slidenum">
              <a:rPr lang="ar-SA"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0821104-7EDF-46EE-BBE9-BD5568947ED0}" type="slidenum">
              <a:rPr lang="ar-SA" altLang="en-US"/>
              <a:pPr/>
              <a:t>‹#›</a:t>
            </a:fld>
            <a:endParaRPr lang="en-US" altLang="en-US"/>
          </a:p>
        </p:txBody>
      </p:sp>
    </p:spTree>
    <p:extLst>
      <p:ext uri="{BB962C8B-B14F-4D97-AF65-F5344CB8AC3E}">
        <p14:creationId xmlns:p14="http://schemas.microsoft.com/office/powerpoint/2010/main" val="2337210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8A062D6-BB10-456A-8548-33D335A42DAE}" type="slidenum">
              <a:rPr lang="ar-SA" altLang="en-US"/>
              <a:pPr/>
              <a:t>‹#›</a:t>
            </a:fld>
            <a:endParaRPr lang="en-US" altLang="en-US"/>
          </a:p>
        </p:txBody>
      </p:sp>
    </p:spTree>
    <p:extLst>
      <p:ext uri="{BB962C8B-B14F-4D97-AF65-F5344CB8AC3E}">
        <p14:creationId xmlns:p14="http://schemas.microsoft.com/office/powerpoint/2010/main" val="4229082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3525" y="1598613"/>
            <a:ext cx="3616325"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032250" y="1598613"/>
            <a:ext cx="3617913"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B5178EC0-C88D-462D-8D5B-80E92C3B0BF6}" type="slidenum">
              <a:rPr lang="ar-SA" altLang="en-US"/>
              <a:pPr/>
              <a:t>‹#›</a:t>
            </a:fld>
            <a:endParaRPr lang="en-US" altLang="en-US"/>
          </a:p>
        </p:txBody>
      </p:sp>
    </p:spTree>
    <p:extLst>
      <p:ext uri="{BB962C8B-B14F-4D97-AF65-F5344CB8AC3E}">
        <p14:creationId xmlns:p14="http://schemas.microsoft.com/office/powerpoint/2010/main" val="1764399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D20ADE65-E9A0-488D-A948-359817C93B23}" type="slidenum">
              <a:rPr lang="ar-SA" altLang="en-US"/>
              <a:pPr/>
              <a:t>‹#›</a:t>
            </a:fld>
            <a:endParaRPr lang="en-US" altLang="en-US"/>
          </a:p>
        </p:txBody>
      </p:sp>
    </p:spTree>
    <p:extLst>
      <p:ext uri="{BB962C8B-B14F-4D97-AF65-F5344CB8AC3E}">
        <p14:creationId xmlns:p14="http://schemas.microsoft.com/office/powerpoint/2010/main" val="1976190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3F70C6AE-ED76-4F5D-84CF-514F31ADB7F5}" type="slidenum">
              <a:rPr lang="ar-SA" altLang="en-US"/>
              <a:pPr/>
              <a:t>‹#›</a:t>
            </a:fld>
            <a:endParaRPr lang="en-US" altLang="en-US"/>
          </a:p>
        </p:txBody>
      </p:sp>
    </p:spTree>
    <p:extLst>
      <p:ext uri="{BB962C8B-B14F-4D97-AF65-F5344CB8AC3E}">
        <p14:creationId xmlns:p14="http://schemas.microsoft.com/office/powerpoint/2010/main" val="330645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06C0168A-9830-4F1D-9089-3B02CD021A96}" type="slidenum">
              <a:rPr lang="ar-SA" altLang="en-US"/>
              <a:pPr/>
              <a:t>‹#›</a:t>
            </a:fld>
            <a:endParaRPr lang="en-US" altLang="en-US"/>
          </a:p>
        </p:txBody>
      </p:sp>
    </p:spTree>
    <p:extLst>
      <p:ext uri="{BB962C8B-B14F-4D97-AF65-F5344CB8AC3E}">
        <p14:creationId xmlns:p14="http://schemas.microsoft.com/office/powerpoint/2010/main" val="737035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C21C6E83-9146-4969-8F1A-3369A9D21797}" type="slidenum">
              <a:rPr lang="ar-SA" altLang="en-US"/>
              <a:pPr/>
              <a:t>‹#›</a:t>
            </a:fld>
            <a:endParaRPr lang="en-US" altLang="en-US"/>
          </a:p>
        </p:txBody>
      </p:sp>
    </p:spTree>
    <p:extLst>
      <p:ext uri="{BB962C8B-B14F-4D97-AF65-F5344CB8AC3E}">
        <p14:creationId xmlns:p14="http://schemas.microsoft.com/office/powerpoint/2010/main" val="2430543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1E30DF36-A9E2-4DF2-91E1-756F7F8149D2}" type="slidenum">
              <a:rPr lang="ar-SA" altLang="en-US"/>
              <a:pPr/>
              <a:t>‹#›</a:t>
            </a:fld>
            <a:endParaRPr lang="en-US" altLang="en-US"/>
          </a:p>
        </p:txBody>
      </p:sp>
    </p:spTree>
    <p:extLst>
      <p:ext uri="{BB962C8B-B14F-4D97-AF65-F5344CB8AC3E}">
        <p14:creationId xmlns:p14="http://schemas.microsoft.com/office/powerpoint/2010/main" val="3974685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2790DB20-80DF-4E3A-BD71-329CED44209A}" type="slidenum">
              <a:rPr lang="ar-SA" altLang="en-US"/>
              <a:pPr/>
              <a:t>‹#›</a:t>
            </a:fld>
            <a:endParaRPr lang="en-US" altLang="en-US"/>
          </a:p>
        </p:txBody>
      </p:sp>
    </p:spTree>
    <p:extLst>
      <p:ext uri="{BB962C8B-B14F-4D97-AF65-F5344CB8AC3E}">
        <p14:creationId xmlns:p14="http://schemas.microsoft.com/office/powerpoint/2010/main" val="2052901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827713" y="227013"/>
            <a:ext cx="1868487" cy="58689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075" y="227013"/>
            <a:ext cx="5456238" cy="58689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44556A8-5C4E-47F5-BF79-BC15963AC3BA}" type="slidenum">
              <a:rPr lang="ar-SA" altLang="en-US"/>
              <a:pPr/>
              <a:t>‹#›</a:t>
            </a:fld>
            <a:endParaRPr lang="en-US" altLang="en-US"/>
          </a:p>
        </p:txBody>
      </p:sp>
    </p:spTree>
    <p:extLst>
      <p:ext uri="{BB962C8B-B14F-4D97-AF65-F5344CB8AC3E}">
        <p14:creationId xmlns:p14="http://schemas.microsoft.com/office/powerpoint/2010/main" val="1303391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4034" name="Group 2"/>
          <p:cNvGrpSpPr>
            <a:grpSpLocks/>
          </p:cNvGrpSpPr>
          <p:nvPr/>
        </p:nvGrpSpPr>
        <p:grpSpPr bwMode="auto">
          <a:xfrm>
            <a:off x="0" y="0"/>
            <a:ext cx="9159875" cy="6870700"/>
            <a:chOff x="0" y="0"/>
            <a:chExt cx="5770" cy="4328"/>
          </a:xfrm>
        </p:grpSpPr>
        <p:sp>
          <p:nvSpPr>
            <p:cNvPr id="44035"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4036"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4037"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grpSp>
          <p:nvGrpSpPr>
            <p:cNvPr id="44038" name="Group 6"/>
            <p:cNvGrpSpPr>
              <a:grpSpLocks/>
            </p:cNvGrpSpPr>
            <p:nvPr/>
          </p:nvGrpSpPr>
          <p:grpSpPr bwMode="auto">
            <a:xfrm>
              <a:off x="4944" y="1"/>
              <a:ext cx="816" cy="3974"/>
              <a:chOff x="4944" y="1"/>
              <a:chExt cx="816" cy="3974"/>
            </a:xfrm>
          </p:grpSpPr>
          <p:grpSp>
            <p:nvGrpSpPr>
              <p:cNvPr id="44039" name="Group 7"/>
              <p:cNvGrpSpPr>
                <a:grpSpLocks/>
              </p:cNvGrpSpPr>
              <p:nvPr userDrawn="1"/>
            </p:nvGrpSpPr>
            <p:grpSpPr bwMode="auto">
              <a:xfrm>
                <a:off x="5280" y="1"/>
                <a:ext cx="480" cy="1430"/>
                <a:chOff x="5280" y="1"/>
                <a:chExt cx="480" cy="1430"/>
              </a:xfrm>
            </p:grpSpPr>
            <p:grpSp>
              <p:nvGrpSpPr>
                <p:cNvPr id="44040" name="Group 8"/>
                <p:cNvGrpSpPr>
                  <a:grpSpLocks/>
                </p:cNvGrpSpPr>
                <p:nvPr userDrawn="1"/>
              </p:nvGrpSpPr>
              <p:grpSpPr bwMode="auto">
                <a:xfrm rot="-5400000">
                  <a:off x="5484" y="0"/>
                  <a:ext cx="174" cy="176"/>
                  <a:chOff x="1657" y="323"/>
                  <a:chExt cx="1691" cy="2560"/>
                </a:xfrm>
              </p:grpSpPr>
              <p:grpSp>
                <p:nvGrpSpPr>
                  <p:cNvPr id="44041" name="Group 9"/>
                  <p:cNvGrpSpPr>
                    <a:grpSpLocks/>
                  </p:cNvGrpSpPr>
                  <p:nvPr/>
                </p:nvGrpSpPr>
                <p:grpSpPr bwMode="auto">
                  <a:xfrm>
                    <a:off x="1657" y="323"/>
                    <a:ext cx="1691" cy="2560"/>
                    <a:chOff x="1657" y="323"/>
                    <a:chExt cx="1691" cy="2560"/>
                  </a:xfrm>
                </p:grpSpPr>
                <p:sp>
                  <p:nvSpPr>
                    <p:cNvPr id="44042"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3"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044"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5"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6"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7"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8"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9"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4050" name="Picture 18"/>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1" name="Picture 19"/>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2" name="Picture 20"/>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3" name="Picture 21"/>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4" name="Picture 2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5" name="Picture 23"/>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6" name="Picture 24"/>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57" name="Picture 25"/>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4058" name="Group 26"/>
              <p:cNvGrpSpPr>
                <a:grpSpLocks/>
              </p:cNvGrpSpPr>
              <p:nvPr userDrawn="1"/>
            </p:nvGrpSpPr>
            <p:grpSpPr bwMode="auto">
              <a:xfrm>
                <a:off x="4944" y="1008"/>
                <a:ext cx="522" cy="2967"/>
                <a:chOff x="4944" y="1008"/>
                <a:chExt cx="522" cy="2967"/>
              </a:xfrm>
            </p:grpSpPr>
            <p:pic>
              <p:nvPicPr>
                <p:cNvPr id="44059" name="Picture 27"/>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0" name="Picture 28"/>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1" name="Picture 29"/>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2" name="Picture 30"/>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3" name="Picture 31"/>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4" name="Picture 3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5" name="Picture 33"/>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6" name="Picture 34"/>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7" name="Picture 35"/>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8" name="Picture 36"/>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69" name="Picture 37"/>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0" name="Picture 38"/>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1" name="Picture 39"/>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2" name="Picture 40"/>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3" name="Picture 41"/>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4" name="Picture 4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5" name="Picture 43"/>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6" name="Picture 44"/>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77" name="Picture 45"/>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44078"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9"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0"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1"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14"/>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2"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14"/>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3"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4"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5"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6"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a:p>
          </p:txBody>
        </p:sp>
        <p:sp>
          <p:nvSpPr>
            <p:cNvPr id="44087"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8"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kumimoji="1" lang="en-US" altLang="en-US"/>
            </a:p>
          </p:txBody>
        </p:sp>
      </p:grpSp>
      <p:sp>
        <p:nvSpPr>
          <p:cNvPr id="44089" name="Rectangle 57"/>
          <p:cNvSpPr>
            <a:spLocks noGrp="1" noChangeArrowheads="1"/>
          </p:cNvSpPr>
          <p:nvPr>
            <p:ph type="title"/>
          </p:nvPr>
        </p:nvSpPr>
        <p:spPr bwMode="auto">
          <a:xfrm>
            <a:off x="219075" y="227013"/>
            <a:ext cx="74771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44090" name="Rectangle 58"/>
          <p:cNvSpPr>
            <a:spLocks noGrp="1" noChangeArrowheads="1"/>
          </p:cNvSpPr>
          <p:nvPr>
            <p:ph type="body" idx="1"/>
          </p:nvPr>
        </p:nvSpPr>
        <p:spPr bwMode="auto">
          <a:xfrm>
            <a:off x="263525" y="1598613"/>
            <a:ext cx="7386638" cy="449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44091" name="Rectangle 59"/>
          <p:cNvSpPr>
            <a:spLocks noGrp="1" noChangeArrowheads="1"/>
          </p:cNvSpPr>
          <p:nvPr>
            <p:ph type="dt" sz="half" idx="2"/>
          </p:nvPr>
        </p:nvSpPr>
        <p:spPr bwMode="auto">
          <a:xfrm>
            <a:off x="301625" y="6242050"/>
            <a:ext cx="1782763"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en-US" altLang="en-US"/>
          </a:p>
        </p:txBody>
      </p:sp>
      <p:sp>
        <p:nvSpPr>
          <p:cNvPr id="44092" name="Rectangle 60"/>
          <p:cNvSpPr>
            <a:spLocks noGrp="1" noChangeArrowheads="1"/>
          </p:cNvSpPr>
          <p:nvPr>
            <p:ph type="ftr" sz="quarter" idx="3"/>
          </p:nvPr>
        </p:nvSpPr>
        <p:spPr bwMode="auto">
          <a:xfrm>
            <a:off x="2257425" y="6248400"/>
            <a:ext cx="3455988"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endParaRPr lang="en-US" altLang="en-US"/>
          </a:p>
        </p:txBody>
      </p:sp>
      <p:sp>
        <p:nvSpPr>
          <p:cNvPr id="44093" name="Rectangle 61"/>
          <p:cNvSpPr>
            <a:spLocks noGrp="1" noChangeArrowheads="1"/>
          </p:cNvSpPr>
          <p:nvPr>
            <p:ph type="sldNum" sz="quarter" idx="4"/>
          </p:nvPr>
        </p:nvSpPr>
        <p:spPr bwMode="auto">
          <a:xfrm>
            <a:off x="5867400" y="6248400"/>
            <a:ext cx="175577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8DDD9671-2AE0-4DBE-B1AC-3F2B4194CAED}"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1" fontAlgn="base" hangingPunct="1">
        <a:spcBef>
          <a:spcPct val="0"/>
        </a:spcBef>
        <a:spcAft>
          <a:spcPct val="0"/>
        </a:spcAft>
        <a:defRPr sz="4000" kern="12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2pPr>
      <a:lvl3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3pPr>
      <a:lvl4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4pPr>
      <a:lvl5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5pPr>
      <a:lvl6pPr marL="4572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6pPr>
      <a:lvl7pPr marL="9144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7pPr>
      <a:lvl8pPr marL="13716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8pPr>
      <a:lvl9pPr marL="18288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Blip>
          <a:blip r:embed="rId15"/>
        </a:buBlip>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SzPct val="80000"/>
        <a:buBlip>
          <a:blip r:embed="rId16"/>
        </a:buBlip>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SzPct val="70000"/>
        <a:buBlip>
          <a:blip r:embed="rId17"/>
        </a:buBlip>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81000" y="1371600"/>
            <a:ext cx="6965950" cy="2057400"/>
          </a:xfrm>
        </p:spPr>
        <p:txBody>
          <a:bodyPr/>
          <a:lstStyle/>
          <a:p>
            <a:pPr algn="ctr" rtl="1"/>
            <a:r>
              <a:rPr lang="fa-IR" altLang="en-US" sz="3600" b="1" dirty="0">
                <a:cs typeface="Nazanin" pitchFamily="2" charset="-78"/>
              </a:rPr>
              <a:t>نگاهی به زندگی نامه و آثار لئون تولستوی</a:t>
            </a:r>
            <a:endParaRPr lang="en-US" altLang="en-US" sz="3600" b="1" dirty="0">
              <a:cs typeface="Nazanin" pitchFamily="2" charset="-78"/>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0" y="227013"/>
            <a:ext cx="7477125" cy="1143000"/>
          </a:xfrm>
        </p:spPr>
        <p:txBody>
          <a:bodyPr/>
          <a:lstStyle/>
          <a:p>
            <a:pPr algn="ctr" rtl="1"/>
            <a:r>
              <a:rPr lang="fa-IR" altLang="en-US"/>
              <a:t>زندگی نامه</a:t>
            </a:r>
            <a:endParaRPr lang="en-US" altLang="en-US"/>
          </a:p>
        </p:txBody>
      </p:sp>
      <p:sp>
        <p:nvSpPr>
          <p:cNvPr id="47107" name="Rectangle 3"/>
          <p:cNvSpPr>
            <a:spLocks noGrp="1" noChangeArrowheads="1"/>
          </p:cNvSpPr>
          <p:nvPr>
            <p:ph type="body" idx="4294967295"/>
          </p:nvPr>
        </p:nvSpPr>
        <p:spPr>
          <a:xfrm>
            <a:off x="381000" y="1524000"/>
            <a:ext cx="7386638" cy="4497388"/>
          </a:xfrm>
        </p:spPr>
        <p:txBody>
          <a:bodyPr/>
          <a:lstStyle/>
          <a:p>
            <a:pPr algn="r" rtl="1">
              <a:lnSpc>
                <a:spcPct val="80000"/>
              </a:lnSpc>
              <a:buFontTx/>
              <a:buNone/>
            </a:pPr>
            <a:r>
              <a:rPr lang="fa-IR" altLang="en-US" sz="2400">
                <a:solidFill>
                  <a:schemeClr val="tx2"/>
                </a:solidFill>
              </a:rPr>
              <a:t>مرور کلی</a:t>
            </a:r>
            <a:r>
              <a:rPr lang="fa-IR" altLang="en-US" sz="2800">
                <a:solidFill>
                  <a:schemeClr val="tx2"/>
                </a:solidFill>
              </a:rPr>
              <a:t>  </a:t>
            </a:r>
          </a:p>
          <a:p>
            <a:pPr algn="r" rtl="1">
              <a:lnSpc>
                <a:spcPct val="150000"/>
              </a:lnSpc>
              <a:buFontTx/>
              <a:buNone/>
            </a:pPr>
            <a:r>
              <a:rPr lang="fa-IR" altLang="en-US" sz="2800">
                <a:solidFill>
                  <a:schemeClr val="tx2"/>
                </a:solidFill>
              </a:rPr>
              <a:t>    </a:t>
            </a:r>
            <a:r>
              <a:rPr lang="ar-SA" altLang="en-US" sz="2000"/>
              <a:t>لئو نيکلايوويچ در خانواده‌اي بسيار قديمي و اشرافي در ياسنايا پاليانا در 160 کيلومتري جنوب مسکو زاده شد. مادرش را در دو سالگي و پدرش را در 9 سالگي از دست داد و پس از آن تحت تکفل عمه‌اش قرار گرفت. او در سال (1884 ميلادي) در رشته زبان‌هاي شرقي در دانشگاه قازان ثبت نام کرد و پس از سه سال، در تاريخ (1846 ميلادي) تغيير رشته داده و خود را به‌دانشکده حقوق منتقل نمود تا با کسب دانش ِ وکالت به‌وضعيت نابسامان 350 نفر کشاورز روزمزد که پس از مرگ پدر و مادرش به‌او انتقال يافته بودند، رسيدگي و با اصلاحات اراضي خود به شرايط رنج‌آور اجتماعي آنان خاتمه دهد.</a:t>
            </a:r>
            <a:endParaRPr lang="en-US" altLang="en-US" sz="20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6"/>
          <p:cNvSpPr>
            <a:spLocks noGrp="1" noChangeArrowheads="1"/>
          </p:cNvSpPr>
          <p:nvPr>
            <p:ph type="body" idx="1"/>
          </p:nvPr>
        </p:nvSpPr>
        <p:spPr/>
        <p:txBody>
          <a:bodyPr/>
          <a:lstStyle/>
          <a:p>
            <a:pPr algn="r" rtl="1">
              <a:lnSpc>
                <a:spcPct val="80000"/>
              </a:lnSpc>
              <a:buFontTx/>
              <a:buNone/>
            </a:pPr>
            <a:r>
              <a:rPr lang="ar-SA" altLang="en-US" sz="2400">
                <a:solidFill>
                  <a:schemeClr val="tx2"/>
                </a:solidFill>
              </a:rPr>
              <a:t>دوران خدمت در ارتش</a:t>
            </a:r>
            <a:endParaRPr lang="fa-IR" altLang="en-US" sz="2400">
              <a:solidFill>
                <a:schemeClr val="tx2"/>
              </a:solidFill>
            </a:endParaRPr>
          </a:p>
          <a:p>
            <a:pPr algn="r" rtl="1">
              <a:lnSpc>
                <a:spcPct val="150000"/>
              </a:lnSpc>
              <a:buFontTx/>
              <a:buNone/>
            </a:pPr>
            <a:r>
              <a:rPr lang="fa-IR" altLang="en-US" sz="800"/>
              <a:t>          </a:t>
            </a:r>
            <a:r>
              <a:rPr lang="ar-SA" altLang="en-US" sz="2000"/>
              <a:t>تولستوي در سال (1851 ميلادي) پس از گذراندان دوران مقدماتي نظام، در جنگ‌هاي قفقاز شرکت نمود. تجاربي که از زندگي سربازان کسب نمود، مبناي داستان‌هاي قفقازي او شد و با نوشتن داستان کودکي در 1852 سه‌گانه‌اي را آغاز کرد که با نوجواني (1854) و جواني (1857) آن را ادامه داد. باشروع جنگ‌هاي کريمه در سال (1854 ميلادي) به‌جبهه سواستوپل منتقل و به‌خاطر ارسال گزارشات واقعي از صحنه‌هاي نبرد در کتاب خود به نام قصه‌هاي سواستوپل، نامش به‌عنوان نويسنده‌اي چيره‌دست در ادبيات روسيه به‌ثبت رسيد. او پس از سقوط سواستوپل به سنت‌پترزبورگ رفت که در آنجا از ارتش کناره‌گيري کرد و پس از آن به شهر خود بازگشت.</a:t>
            </a:r>
            <a:r>
              <a:rPr lang="en-US" altLang="en-US" sz="2000"/>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228600" y="1447800"/>
            <a:ext cx="7386638" cy="4497388"/>
          </a:xfrm>
        </p:spPr>
        <p:txBody>
          <a:bodyPr/>
          <a:lstStyle/>
          <a:p>
            <a:pPr algn="r" rtl="1">
              <a:lnSpc>
                <a:spcPct val="150000"/>
              </a:lnSpc>
              <a:buFontTx/>
              <a:buNone/>
            </a:pPr>
            <a:r>
              <a:rPr lang="ar-SA" altLang="en-US" sz="2400">
                <a:solidFill>
                  <a:schemeClr val="tx2"/>
                </a:solidFill>
              </a:rPr>
              <a:t>اصلاحات اجتماعي و تعليم و تربيت کودکان</a:t>
            </a:r>
            <a:br>
              <a:rPr lang="ar-SA" altLang="en-US" sz="2400">
                <a:solidFill>
                  <a:schemeClr val="tx2"/>
                </a:solidFill>
              </a:rPr>
            </a:br>
            <a:r>
              <a:rPr lang="ar-SA" altLang="en-US" sz="2000"/>
              <a:t>لئو تولستوي، به‌</a:t>
            </a:r>
            <a:r>
              <a:rPr lang="fa-IR" altLang="en-US" sz="2000"/>
              <a:t> </a:t>
            </a:r>
            <a:r>
              <a:rPr lang="ar-SA" altLang="en-US" sz="2000"/>
              <a:t>لحاظ توجه قابل احترامي که به‌آموزش و پرورش کودکان و نوجوانان داشت، در سال 1857 به</a:t>
            </a:r>
            <a:r>
              <a:rPr lang="fa-IR" altLang="en-US" sz="2000"/>
              <a:t> </a:t>
            </a:r>
            <a:r>
              <a:rPr lang="ar-SA" altLang="en-US" sz="2000"/>
              <a:t>‌مدت پنج سال از کشورهاي اروپاي غربي و با مشاهير اروپا مانند: چارلز ديکنس، ايوان تورگنف، فريدريش فروبل و آدلف ديستروِگ، ديدار و پس از بازگشت به‌</a:t>
            </a:r>
            <a:r>
              <a:rPr lang="fa-IR" altLang="en-US" sz="2000"/>
              <a:t> </a:t>
            </a:r>
            <a:r>
              <a:rPr lang="ar-SA" altLang="en-US" sz="2000"/>
              <a:t>کشورش، براساس تجارب نوآموخته، دست به‌يک رشته اصلاحات آموزشي زد و در همين راستا به‌پيروي از ژان ژاک روسو، به‌تأسيس مدارس ابتدائي در روستاها پرداخت. تولستوي از سال (1855 ميلادي) به‌تناوب در زادگاه خود ژاسناژا پولژانا، مسکو و سن پترزبورگ اقامت گزيد.</a:t>
            </a:r>
            <a:r>
              <a:rPr lang="en-US" altLang="en-US" sz="2000"/>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228600" y="1447800"/>
            <a:ext cx="7386638" cy="4497388"/>
          </a:xfrm>
        </p:spPr>
        <p:txBody>
          <a:bodyPr/>
          <a:lstStyle/>
          <a:p>
            <a:pPr algn="r" rtl="1">
              <a:lnSpc>
                <a:spcPct val="150000"/>
              </a:lnSpc>
              <a:buFontTx/>
              <a:buNone/>
            </a:pPr>
            <a:r>
              <a:rPr lang="ar-SA" altLang="en-US" sz="2400">
                <a:solidFill>
                  <a:schemeClr val="tx2"/>
                </a:solidFill>
              </a:rPr>
              <a:t>زناشوئي با سوفيا</a:t>
            </a:r>
            <a:r>
              <a:rPr lang="ar-SA" altLang="en-US" sz="800"/>
              <a:t/>
            </a:r>
            <a:br>
              <a:rPr lang="ar-SA" altLang="en-US" sz="800"/>
            </a:br>
            <a:r>
              <a:rPr lang="ar-SA" altLang="en-US" sz="2000"/>
              <a:t>تولستوي در سال (1862) با دختر هيجده‌ساله‌اي با سلف ِ آلماني به‌نام سوفيا آندر ژونا برس (1844 - 1919)، ازدواج کرد و رمان‌هاي جاودانه‌اي به نام جنگ و صلح و آنا کارنينا را تأليف و منتشر ساخت. پشتيباني همسر جوانش از فعاليت‌هاي ادبي تولستوي که به روايتي 1400 صفحه از پيش نويس جنگ و صلح را بيش از هفت بار پاکنويس کرده‌است، شايسته احترام مي‌باشد. اين دو رمان به‌مثابه شخصيت شکوهمند ادبي تولستوي در جهان محسوب مي‌گردد. وي در دفتر خاطراتش در اواسط سال (1850 ميلادي) چنين مي‌نويسد:</a:t>
            </a:r>
            <a:br>
              <a:rPr lang="ar-SA" altLang="en-US" sz="2000"/>
            </a:br>
            <a:r>
              <a:rPr lang="ar-SA" altLang="en-US" sz="2000"/>
              <a:t>«چيزي در درونم شعله ور است که بيش از نيکي دلبسته آنم، شکوه و جلال.» </a:t>
            </a:r>
            <a:br>
              <a:rPr lang="ar-SA" altLang="en-US" sz="2000"/>
            </a:br>
            <a:endParaRPr lang="en-US" altLang="en-US" sz="20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228600" y="1371600"/>
            <a:ext cx="7391400" cy="5334000"/>
          </a:xfrm>
        </p:spPr>
        <p:txBody>
          <a:bodyPr/>
          <a:lstStyle/>
          <a:p>
            <a:pPr algn="r" rtl="1">
              <a:lnSpc>
                <a:spcPct val="150000"/>
              </a:lnSpc>
              <a:buFontTx/>
              <a:buNone/>
            </a:pPr>
            <a:r>
              <a:rPr lang="ar-SA" altLang="en-US" sz="2800">
                <a:solidFill>
                  <a:schemeClr val="tx2"/>
                </a:solidFill>
              </a:rPr>
              <a:t>انقلاب دروني</a:t>
            </a:r>
            <a:br>
              <a:rPr lang="ar-SA" altLang="en-US" sz="2800">
                <a:solidFill>
                  <a:schemeClr val="tx2"/>
                </a:solidFill>
              </a:rPr>
            </a:br>
            <a:r>
              <a:rPr lang="ar-SA" altLang="en-US" sz="2000"/>
              <a:t>تولستوي، در اوج اشتهار، مبتلا به‌سرگشتگي و نااميد از بهبود وضعيت جامعه شد و در مرز انحطاط فکري و شکست روحي قرار گرفت. او به‌عنوان عضوي از اداره کل آمار و سرشماري در مسکو در سال 1882 ميلادي با فقر روزافزون کارگران که در مقام مقايسه با محروميت دهقانان از ابعاد وسيع‌تري برخوردار بود، آشنا شد. با تأثيرپذيري از اين واقعيت تلخ، به منظور کمک‌رساني به‌کشاورزان و جلوگيري از مهاجرت دستجمعي آنان به‌شهرها، اقدام به‌ايجاد تشکيلاتي نمود که حمايت از روستائياني که محصولاتشان در اثر حوادث و آفات طبيعي آسيب ديده بود، در دستور کار خود قرار داد. </a:t>
            </a:r>
            <a:endParaRPr lang="fa-IR" altLang="en-US" sz="2000"/>
          </a:p>
          <a:p>
            <a:pPr algn="r" rtl="1">
              <a:lnSpc>
                <a:spcPct val="150000"/>
              </a:lnSpc>
              <a:buFontTx/>
              <a:buNone/>
            </a:pPr>
            <a:r>
              <a:rPr lang="fa-IR" altLang="en-US" sz="2000"/>
              <a:t>    </a:t>
            </a:r>
            <a:endParaRPr lang="en-US" altLang="en-US" sz="20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228600" y="1447800"/>
            <a:ext cx="7386638" cy="4497388"/>
          </a:xfrm>
        </p:spPr>
        <p:txBody>
          <a:bodyPr/>
          <a:lstStyle/>
          <a:p>
            <a:pPr algn="r" rtl="1">
              <a:lnSpc>
                <a:spcPct val="150000"/>
              </a:lnSpc>
              <a:buFontTx/>
              <a:buNone/>
            </a:pPr>
            <a:r>
              <a:rPr lang="ar-SA" altLang="en-US" sz="2400">
                <a:solidFill>
                  <a:schemeClr val="tx2"/>
                </a:solidFill>
              </a:rPr>
              <a:t>تضادهاي بيروني</a:t>
            </a:r>
            <a:r>
              <a:rPr lang="ar-SA" altLang="en-US" sz="2000"/>
              <a:t/>
            </a:r>
            <a:br>
              <a:rPr lang="ar-SA" altLang="en-US" sz="2000"/>
            </a:br>
            <a:r>
              <a:rPr lang="ar-SA" altLang="en-US" sz="2000"/>
              <a:t>اشتهار تولستوي هرچه بيشتر در خارج از روسيه وسعت مي‌يافت، به‌همان نسبت نيز در داخل روسيه مورد طعن و لعن و انزجار دستگاه‌هاي دولتي و مراجع ارتودوکس قرار مي‌گرفت. نوشته‌هايش قبل از انتشار توقيف و شايعه رواني بودن او به‌سرعت پراکنده مي‌شد. پليس تزاري کوچک‌ترين حرکت وي را تحت نظر گرفته بود. هنگامي که به‌پشتيباني از مريدانش برخاست و براي آزادي آن‌ها از بازداشت، تمام مسئوليت‌ها را که به‌عنوان مدرک جرم مطرح بودند به‌عهده گرفت، به‌او گفتند:</a:t>
            </a:r>
            <a:br>
              <a:rPr lang="ar-SA" altLang="en-US" sz="2000"/>
            </a:br>
            <a:r>
              <a:rPr lang="ar-SA" altLang="en-US" sz="2000"/>
              <a:t>«جناب کنت، جاه و جلال شما بقدري بزرگ است که زندان‌هاي ما گنجايش آن را ندارد!» </a:t>
            </a:r>
            <a:endParaRPr lang="en-US" altLang="en-US" sz="20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228600" y="1447800"/>
            <a:ext cx="7386638" cy="5181600"/>
          </a:xfrm>
        </p:spPr>
        <p:txBody>
          <a:bodyPr/>
          <a:lstStyle/>
          <a:p>
            <a:pPr algn="r" rtl="1">
              <a:lnSpc>
                <a:spcPct val="150000"/>
              </a:lnSpc>
              <a:buFontTx/>
              <a:buNone/>
            </a:pPr>
            <a:r>
              <a:rPr lang="ar-SA" altLang="en-US" sz="2400">
                <a:solidFill>
                  <a:schemeClr val="tx2"/>
                </a:solidFill>
              </a:rPr>
              <a:t>کليساي ارتدکس و اتهام ارتداد</a:t>
            </a:r>
            <a:r>
              <a:rPr lang="ar-SA" altLang="en-US" sz="2800">
                <a:solidFill>
                  <a:schemeClr val="tx2"/>
                </a:solidFill>
              </a:rPr>
              <a:t/>
            </a:r>
            <a:br>
              <a:rPr lang="ar-SA" altLang="en-US" sz="2800">
                <a:solidFill>
                  <a:schemeClr val="tx2"/>
                </a:solidFill>
              </a:rPr>
            </a:br>
            <a:r>
              <a:rPr lang="ar-SA" altLang="en-US" sz="2000"/>
              <a:t>انتشار رمان رستاخيز بهانه‌اي بود در دست مرجع عالي کليساي ارتدکس، تا در تاريخ 1901 ميلادي به‌دلايل زير، تولستوي را به‌عنوان مرتد معرفي نمايد:</a:t>
            </a:r>
            <a:br>
              <a:rPr lang="ar-SA" altLang="en-US" sz="2000"/>
            </a:br>
            <a:r>
              <a:rPr lang="ar-SA" altLang="en-US" sz="2000"/>
              <a:t>تکذيب ِ وحدت ِ تثليث مقدس در وجود خداي واحد </a:t>
            </a:r>
            <a:br>
              <a:rPr lang="ar-SA" altLang="en-US" sz="2000"/>
            </a:br>
            <a:r>
              <a:rPr lang="ar-SA" altLang="en-US" sz="2000"/>
              <a:t>تکذيب بکارت مريم مقدس، قبل و بعد از تولد مسيح </a:t>
            </a:r>
            <a:br>
              <a:rPr lang="ar-SA" altLang="en-US" sz="2000"/>
            </a:br>
            <a:r>
              <a:rPr lang="ar-SA" altLang="en-US" sz="2000"/>
              <a:t>تکذيب رستاخيز مسيح، و ضديت با مظهر لاهوتي - ناسوتي مسيح پسر خدا </a:t>
            </a:r>
            <a:br>
              <a:rPr lang="ar-SA" altLang="en-US" sz="2000"/>
            </a:br>
            <a:r>
              <a:rPr lang="ar-SA" altLang="en-US" sz="2000"/>
              <a:t>تکذيب وقوع معجزه در مراسم عشاي رباني. تولستوي، مبارزات سوسياليست‌ها را نيز در جهت برقراري ديکتاتوري پرولتاريا، مردود دانسته و به عنوان پرچمدار انسان‌دوستي و مخالف با جنگ و خونريزي شناخته شده‌است. آثار او نيز، جاده‌صاف‌کن انقلاب (1905 ميلادي) روسيه نام گرفته‌است.</a:t>
            </a:r>
            <a:endParaRPr lang="en-US" altLang="en-US" sz="20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228600" y="1447800"/>
            <a:ext cx="7386638" cy="4497388"/>
          </a:xfrm>
        </p:spPr>
        <p:txBody>
          <a:bodyPr/>
          <a:lstStyle/>
          <a:p>
            <a:pPr algn="r" rtl="1">
              <a:lnSpc>
                <a:spcPct val="150000"/>
              </a:lnSpc>
              <a:buFontTx/>
              <a:buNone/>
            </a:pPr>
            <a:r>
              <a:rPr lang="ar-SA" altLang="en-US" sz="2400">
                <a:solidFill>
                  <a:schemeClr val="tx2"/>
                </a:solidFill>
              </a:rPr>
              <a:t>سال‌هاي پاي</a:t>
            </a:r>
            <a:r>
              <a:rPr lang="fa-IR" altLang="en-US" sz="2400">
                <a:solidFill>
                  <a:schemeClr val="tx2"/>
                </a:solidFill>
              </a:rPr>
              <a:t>ا</a:t>
            </a:r>
            <a:r>
              <a:rPr lang="ar-SA" altLang="en-US" sz="2400">
                <a:solidFill>
                  <a:schemeClr val="tx2"/>
                </a:solidFill>
              </a:rPr>
              <a:t>ني</a:t>
            </a:r>
            <a:r>
              <a:rPr lang="ar-SA" altLang="en-US"/>
              <a:t/>
            </a:r>
            <a:br>
              <a:rPr lang="ar-SA" altLang="en-US"/>
            </a:br>
            <a:r>
              <a:rPr lang="ar-SA" altLang="en-US" sz="2000"/>
              <a:t>علاوه بر تضييقات حکومت، سخت گيري‌هاي پليس تزاري و ضبط پيش‌نويس‌ رمان‌هايش در سال (1908 ميلادي) ، مشکلات خانوادگي هم مزيد بر آن شد. تولستوي در آخرين روزهاي حيات خود به‌اتفاق پزشک ِ خانوادگي و دختر کوچکش، همسر خود را ترک و به‌سوي جنوب روسيه مسافرت نمود. اين، آخرين سفر تولستوي در تاريخ (هفتم نوامبر 1910 ميلادي) در ايستگاه راه آهن آستاپوفو به‌پايان رسيد. دو روز بعد در زادگاهش به‌خاک سپرده شد.</a:t>
            </a:r>
            <a:endParaRPr lang="en-US" altLang="en-US" sz="20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algn="ctr" rtl="1"/>
            <a:r>
              <a:rPr lang="fa-IR" altLang="en-US"/>
              <a:t>آثار</a:t>
            </a:r>
            <a:endParaRPr lang="en-US" altLang="en-US" sz="3200"/>
          </a:p>
        </p:txBody>
      </p:sp>
      <p:sp>
        <p:nvSpPr>
          <p:cNvPr id="59395" name="Rectangle 3"/>
          <p:cNvSpPr>
            <a:spLocks noGrp="1" noChangeArrowheads="1"/>
          </p:cNvSpPr>
          <p:nvPr>
            <p:ph type="body" idx="1"/>
          </p:nvPr>
        </p:nvSpPr>
        <p:spPr/>
        <p:txBody>
          <a:bodyPr/>
          <a:lstStyle/>
          <a:p>
            <a:pPr algn="r" rtl="1">
              <a:lnSpc>
                <a:spcPct val="150000"/>
              </a:lnSpc>
              <a:spcBef>
                <a:spcPct val="0"/>
              </a:spcBef>
            </a:pPr>
            <a:r>
              <a:rPr lang="ar-SA" altLang="en-US" sz="2000"/>
              <a:t>جنگ و صلح - ترجمه کاظم انصاري، تجديد چاب با ترجمه سروش حبيبي </a:t>
            </a:r>
            <a:endParaRPr lang="fa-IR" altLang="en-US" sz="2000"/>
          </a:p>
          <a:p>
            <a:pPr algn="r" rtl="1">
              <a:lnSpc>
                <a:spcPct val="150000"/>
              </a:lnSpc>
              <a:spcBef>
                <a:spcPct val="0"/>
              </a:spcBef>
            </a:pPr>
            <a:r>
              <a:rPr lang="ar-SA" altLang="en-US" sz="2000"/>
              <a:t>آناکارِنينا - ترجمه محمد علي شيرازيرستاخيز - ترجمه محمدعلي شيرازي </a:t>
            </a:r>
            <a:endParaRPr lang="fa-IR" altLang="en-US" sz="2000"/>
          </a:p>
          <a:p>
            <a:pPr algn="r" rtl="1">
              <a:lnSpc>
                <a:spcPct val="150000"/>
              </a:lnSpc>
              <a:spcBef>
                <a:spcPct val="0"/>
              </a:spcBef>
            </a:pPr>
            <a:r>
              <a:rPr lang="ar-SA" altLang="en-US" sz="2000"/>
              <a:t>کودکي، نوجواني، جواني - غلامحسين اعرابي </a:t>
            </a:r>
            <a:endParaRPr lang="fa-IR" altLang="en-US" sz="2000"/>
          </a:p>
          <a:p>
            <a:pPr algn="r" rtl="1">
              <a:lnSpc>
                <a:spcPct val="150000"/>
              </a:lnSpc>
              <a:spcBef>
                <a:spcPct val="0"/>
              </a:spcBef>
            </a:pPr>
            <a:r>
              <a:rPr lang="ar-SA" altLang="en-US" sz="2000"/>
              <a:t>داستان‌هائي براي بچه‌ها - ترجمه آرش محرمي </a:t>
            </a:r>
            <a:endParaRPr lang="fa-IR" altLang="en-US" sz="2000"/>
          </a:p>
          <a:p>
            <a:pPr algn="r" rtl="1">
              <a:lnSpc>
                <a:spcPct val="150000"/>
              </a:lnSpc>
              <a:spcBef>
                <a:spcPct val="0"/>
              </a:spcBef>
            </a:pPr>
            <a:r>
              <a:rPr lang="ar-SA" altLang="en-US" sz="2000"/>
              <a:t>اعتراف و سرشماري در مسکو - ترجمه اسکندر تمشک - ترجمه علي آذرنگ </a:t>
            </a:r>
            <a:endParaRPr lang="fa-IR" altLang="en-US" sz="2000"/>
          </a:p>
          <a:p>
            <a:pPr algn="r" rtl="1">
              <a:lnSpc>
                <a:spcPct val="150000"/>
              </a:lnSpc>
              <a:spcBef>
                <a:spcPct val="0"/>
              </a:spcBef>
            </a:pPr>
            <a:r>
              <a:rPr lang="ar-SA" altLang="en-US" sz="2000"/>
              <a:t>کوپن تقلبي - ترجمه رضا عليزاده </a:t>
            </a:r>
            <a:endParaRPr lang="fa-IR" altLang="en-US" sz="2000"/>
          </a:p>
          <a:p>
            <a:pPr algn="r" rtl="1">
              <a:lnSpc>
                <a:spcPct val="150000"/>
              </a:lnSpc>
              <a:spcBef>
                <a:spcPct val="0"/>
              </a:spcBef>
            </a:pPr>
            <a:r>
              <a:rPr lang="ar-SA" altLang="en-US" sz="2000"/>
              <a:t>پول و شيطان ترجمه رضا عليزاده </a:t>
            </a:r>
            <a:endParaRPr lang="fa-IR" altLang="en-US" sz="2000"/>
          </a:p>
          <a:p>
            <a:pPr algn="r" rtl="1">
              <a:lnSpc>
                <a:spcPct val="150000"/>
              </a:lnSpc>
              <a:spcBef>
                <a:spcPct val="0"/>
              </a:spcBef>
            </a:pPr>
            <a:r>
              <a:rPr lang="ar-SA" altLang="en-US" sz="2000"/>
              <a:t>عيد پاک - ترجمه محسن سليماني</a:t>
            </a:r>
            <a:r>
              <a:rPr lang="ar-SA" altLang="en-US" sz="1800"/>
              <a:t> </a:t>
            </a:r>
            <a:endParaRPr lang="fa-IR" altLang="en-US" sz="1800"/>
          </a:p>
          <a:p>
            <a:pPr algn="r" rtl="1">
              <a:lnSpc>
                <a:spcPct val="150000"/>
              </a:lnSpc>
              <a:spcBef>
                <a:spcPct val="0"/>
              </a:spcBef>
            </a:pPr>
            <a:r>
              <a:rPr lang="ar-SA" altLang="en-US" sz="2000"/>
              <a:t>طبل ميان‌تهي و هفت داستان ديگر - ترجمه منوچهر ضرابي</a:t>
            </a:r>
            <a:r>
              <a:rPr lang="ar-SA" altLang="en-US" sz="2400"/>
              <a:t> </a:t>
            </a:r>
            <a:endParaRPr lang="fa-IR" altLang="en-US" sz="1800"/>
          </a:p>
          <a:p>
            <a:pPr algn="r" rtl="1">
              <a:lnSpc>
                <a:spcPct val="150000"/>
              </a:lnSpc>
              <a:spcBef>
                <a:spcPct val="0"/>
              </a:spcBef>
              <a:buFontTx/>
              <a:buNone/>
            </a:pPr>
            <a:endParaRPr lang="en-US" altLang="en-US" sz="18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algn="ctr" rtl="1"/>
            <a:r>
              <a:rPr lang="fa-IR" altLang="en-US"/>
              <a:t>آثار </a:t>
            </a:r>
            <a:r>
              <a:rPr lang="fa-IR" altLang="en-US" sz="3200"/>
              <a:t>( ادامه )</a:t>
            </a:r>
            <a:endParaRPr lang="en-US" altLang="en-US" sz="3200"/>
          </a:p>
        </p:txBody>
      </p:sp>
      <p:sp>
        <p:nvSpPr>
          <p:cNvPr id="60419" name="Rectangle 3"/>
          <p:cNvSpPr>
            <a:spLocks noGrp="1" noChangeArrowheads="1"/>
          </p:cNvSpPr>
          <p:nvPr>
            <p:ph type="body" idx="1"/>
          </p:nvPr>
        </p:nvSpPr>
        <p:spPr/>
        <p:txBody>
          <a:bodyPr/>
          <a:lstStyle/>
          <a:p>
            <a:pPr algn="r" rtl="1">
              <a:lnSpc>
                <a:spcPct val="150000"/>
              </a:lnSpc>
              <a:spcBef>
                <a:spcPct val="0"/>
              </a:spcBef>
            </a:pPr>
            <a:r>
              <a:rPr lang="ar-SA" altLang="en-US" sz="2000"/>
              <a:t>مورچه و کبوتر - ترجمه باقر محمودي </a:t>
            </a:r>
            <a:endParaRPr lang="fa-IR" altLang="en-US" sz="2000"/>
          </a:p>
          <a:p>
            <a:pPr algn="r" rtl="1">
              <a:lnSpc>
                <a:spcPct val="150000"/>
              </a:lnSpc>
              <a:spcBef>
                <a:spcPct val="0"/>
              </a:spcBef>
            </a:pPr>
            <a:r>
              <a:rPr lang="ar-SA" altLang="en-US" sz="2000"/>
              <a:t>بهترين داستان‌هاي کودکان و نوجوانان - ترجمه مريم خالقي</a:t>
            </a:r>
            <a:r>
              <a:rPr lang="fa-IR" altLang="en-US" sz="2000"/>
              <a:t> </a:t>
            </a:r>
          </a:p>
          <a:p>
            <a:pPr algn="r" rtl="1">
              <a:lnSpc>
                <a:spcPct val="150000"/>
              </a:lnSpc>
              <a:spcBef>
                <a:spcPct val="0"/>
              </a:spcBef>
            </a:pPr>
            <a:r>
              <a:rPr lang="ar-SA" altLang="en-US" sz="2000"/>
              <a:t>قزاقان - ترجمه مهدي مجاب </a:t>
            </a:r>
            <a:endParaRPr lang="fa-IR" altLang="en-US" sz="2000"/>
          </a:p>
          <a:p>
            <a:pPr algn="r" rtl="1">
              <a:lnSpc>
                <a:spcPct val="150000"/>
              </a:lnSpc>
              <a:spcBef>
                <a:spcPct val="0"/>
              </a:spcBef>
            </a:pPr>
            <a:r>
              <a:rPr lang="ar-SA" altLang="en-US" sz="2000"/>
              <a:t>سه پرسش - ترجمه پريسا خسروي ساماني، تجديد چاپ با ترجمه جمال ميرخلف </a:t>
            </a:r>
            <a:endParaRPr lang="fa-IR" altLang="en-US" sz="2000"/>
          </a:p>
          <a:p>
            <a:pPr algn="r" rtl="1">
              <a:lnSpc>
                <a:spcPct val="150000"/>
              </a:lnSpc>
              <a:spcBef>
                <a:spcPct val="0"/>
              </a:spcBef>
            </a:pPr>
            <a:r>
              <a:rPr lang="ar-SA" altLang="en-US" sz="2000"/>
              <a:t>هنر چيست؟ - ترجمه کاوه دهگان </a:t>
            </a:r>
            <a:endParaRPr lang="fa-IR" altLang="en-US" sz="2000"/>
          </a:p>
          <a:p>
            <a:pPr algn="r" rtl="1">
              <a:lnSpc>
                <a:spcPct val="150000"/>
              </a:lnSpc>
              <a:spcBef>
                <a:spcPct val="0"/>
              </a:spcBef>
            </a:pPr>
            <a:r>
              <a:rPr lang="ar-SA" altLang="en-US" sz="2000"/>
              <a:t>خداوند حقيقت را مي‌بيند اما صبر مي‌کند - ترجمه پريسا خسروي ساماني</a:t>
            </a:r>
            <a:endParaRPr lang="fa-IR" altLang="en-US" sz="2000"/>
          </a:p>
          <a:p>
            <a:pPr algn="r" rtl="1">
              <a:lnSpc>
                <a:spcPct val="150000"/>
              </a:lnSpc>
              <a:spcBef>
                <a:spcPct val="0"/>
              </a:spcBef>
            </a:pPr>
            <a:r>
              <a:rPr lang="ar-SA" altLang="en-US" sz="2000"/>
              <a:t>جواني بربادرفته - ترجمه کامران ايراندوست </a:t>
            </a:r>
            <a:endParaRPr lang="fa-IR" altLang="en-US" sz="2000"/>
          </a:p>
          <a:p>
            <a:pPr algn="r" rtl="1">
              <a:lnSpc>
                <a:spcPct val="150000"/>
              </a:lnSpc>
              <a:spcBef>
                <a:spcPct val="0"/>
              </a:spcBef>
            </a:pPr>
            <a:r>
              <a:rPr lang="ar-SA" altLang="en-US" sz="2000"/>
              <a:t>سونات کرويتزر (موسيقي مرگ) - ترجمه عبدالله شاه سياه</a:t>
            </a:r>
            <a:endParaRPr lang="fa-IR" altLang="en-US" sz="2000"/>
          </a:p>
          <a:p>
            <a:pPr algn="r" rtl="1">
              <a:lnSpc>
                <a:spcPct val="150000"/>
              </a:lnSpc>
              <a:spcBef>
                <a:spcPct val="0"/>
              </a:spcBef>
            </a:pPr>
            <a:r>
              <a:rPr lang="ar-SA" altLang="en-US" sz="2000"/>
              <a:t>شيطان ترجمه پرويز نظامي </a:t>
            </a:r>
            <a:endParaRPr lang="en-US" altLang="en-US" sz="20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algn="ctr" rtl="1"/>
            <a:r>
              <a:rPr lang="fa-IR" altLang="en-US"/>
              <a:t>آثار </a:t>
            </a:r>
            <a:r>
              <a:rPr lang="fa-IR" altLang="en-US" sz="3200"/>
              <a:t>( ادامه )</a:t>
            </a:r>
            <a:endParaRPr lang="en-US" altLang="en-US" sz="3200"/>
          </a:p>
        </p:txBody>
      </p:sp>
      <p:sp>
        <p:nvSpPr>
          <p:cNvPr id="61443" name="Rectangle 3"/>
          <p:cNvSpPr>
            <a:spLocks noGrp="1" noChangeArrowheads="1"/>
          </p:cNvSpPr>
          <p:nvPr>
            <p:ph type="body" idx="1"/>
          </p:nvPr>
        </p:nvSpPr>
        <p:spPr/>
        <p:txBody>
          <a:bodyPr/>
          <a:lstStyle/>
          <a:p>
            <a:pPr algn="r" rtl="1">
              <a:lnSpc>
                <a:spcPct val="150000"/>
              </a:lnSpc>
              <a:spcBef>
                <a:spcPct val="0"/>
              </a:spcBef>
            </a:pPr>
            <a:r>
              <a:rPr lang="ar-SA" altLang="en-US" sz="2000"/>
              <a:t>بيست و سه قصه ترجمه همايون صنعتي زاده </a:t>
            </a:r>
            <a:endParaRPr lang="fa-IR" altLang="en-US" sz="2000"/>
          </a:p>
          <a:p>
            <a:pPr algn="r" rtl="1">
              <a:lnSpc>
                <a:spcPct val="150000"/>
              </a:lnSpc>
              <a:spcBef>
                <a:spcPct val="0"/>
              </a:spcBef>
            </a:pPr>
            <a:r>
              <a:rPr lang="ar-SA" altLang="en-US" sz="2000"/>
              <a:t>سرگيوس پير (پدر سرژيو) - ترجمه اميرهوشنگ آذر </a:t>
            </a:r>
            <a:endParaRPr lang="fa-IR" altLang="en-US" sz="2000"/>
          </a:p>
          <a:p>
            <a:pPr algn="r" rtl="1">
              <a:lnSpc>
                <a:spcPct val="150000"/>
              </a:lnSpc>
              <a:spcBef>
                <a:spcPct val="0"/>
              </a:spcBef>
            </a:pPr>
            <a:r>
              <a:rPr lang="ar-SA" altLang="en-US" sz="2000"/>
              <a:t>مرگ ايوان ايليچ - ترحمه لاله بهنام </a:t>
            </a:r>
            <a:endParaRPr lang="fa-IR" altLang="en-US" sz="2000"/>
          </a:p>
          <a:p>
            <a:pPr algn="r" rtl="1">
              <a:lnSpc>
                <a:spcPct val="150000"/>
              </a:lnSpc>
              <a:spcBef>
                <a:spcPct val="0"/>
              </a:spcBef>
            </a:pPr>
            <a:r>
              <a:rPr lang="ar-SA" altLang="en-US" sz="2000"/>
              <a:t>محکوم بيگناه - ترجمه احمد نيک آذر </a:t>
            </a:r>
            <a:endParaRPr lang="fa-IR" altLang="en-US" sz="2000"/>
          </a:p>
          <a:p>
            <a:pPr algn="r" rtl="1">
              <a:lnSpc>
                <a:spcPct val="150000"/>
              </a:lnSpc>
              <a:spcBef>
                <a:spcPct val="0"/>
              </a:spcBef>
            </a:pPr>
            <a:r>
              <a:rPr lang="ar-SA" altLang="en-US" sz="2000"/>
              <a:t>ارباب و نوکر - ترجمه مهران محبوبي </a:t>
            </a:r>
            <a:endParaRPr lang="fa-IR" altLang="en-US" sz="2000"/>
          </a:p>
          <a:p>
            <a:pPr algn="r" rtl="1">
              <a:lnSpc>
                <a:spcPct val="150000"/>
              </a:lnSpc>
              <a:spcBef>
                <a:spcPct val="0"/>
              </a:spcBef>
            </a:pPr>
            <a:r>
              <a:rPr lang="ar-SA" altLang="en-US" sz="2000"/>
              <a:t>حاجي مراد - ترجمه رشيد رياحي، چاپ قبلي با ترجمه حسين صادق‌اوغلي </a:t>
            </a:r>
            <a:endParaRPr lang="fa-IR" altLang="en-US" sz="2000"/>
          </a:p>
          <a:p>
            <a:pPr algn="r" rtl="1">
              <a:lnSpc>
                <a:spcPct val="150000"/>
              </a:lnSpc>
              <a:spcBef>
                <a:spcPct val="0"/>
              </a:spcBef>
            </a:pPr>
            <a:r>
              <a:rPr lang="ar-SA" altLang="en-US" sz="2000"/>
              <a:t>عشق بي پايان - ترجمه حسين نوشين و گامايون </a:t>
            </a:r>
            <a:endParaRPr lang="fa-IR" altLang="en-US" sz="2000"/>
          </a:p>
          <a:p>
            <a:pPr algn="r" rtl="1">
              <a:lnSpc>
                <a:spcPct val="150000"/>
              </a:lnSpc>
              <a:spcBef>
                <a:spcPct val="0"/>
              </a:spcBef>
            </a:pPr>
            <a:r>
              <a:rPr lang="ar-SA" altLang="en-US" sz="2000"/>
              <a:t>نامه‌هاي تولستوي - ترجمه مشفق همداني</a:t>
            </a:r>
            <a:r>
              <a:rPr lang="ar-SA" altLang="en-US" sz="1800"/>
              <a:t> </a:t>
            </a:r>
            <a:br>
              <a:rPr lang="ar-SA" altLang="en-US" sz="1800"/>
            </a:br>
            <a:r>
              <a:rPr lang="ar-SA" altLang="en-US" sz="1800"/>
              <a:t> </a:t>
            </a:r>
            <a:endParaRPr lang="fa-IR" altLang="en-US" sz="1800"/>
          </a:p>
          <a:p>
            <a:pPr rtl="1">
              <a:lnSpc>
                <a:spcPct val="150000"/>
              </a:lnSpc>
              <a:spcBef>
                <a:spcPct val="0"/>
              </a:spcBef>
              <a:buFontTx/>
              <a:buNone/>
            </a:pPr>
            <a:endParaRPr lang="fa-IR" altLang="en-US" sz="2400"/>
          </a:p>
          <a:p>
            <a:pPr rtl="1">
              <a:lnSpc>
                <a:spcPct val="150000"/>
              </a:lnSpc>
              <a:spcBef>
                <a:spcPct val="0"/>
              </a:spcBef>
              <a:buFontTx/>
              <a:buNone/>
            </a:pPr>
            <a:endParaRPr lang="en-US" altLang="en-US" sz="24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Kimono">
  <a:themeElements>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fontScheme name="Kimo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2">
        <a:dk1>
          <a:srgbClr val="000000"/>
        </a:dk1>
        <a:lt1>
          <a:srgbClr val="FFFFFF"/>
        </a:lt1>
        <a:dk2>
          <a:srgbClr val="000000"/>
        </a:dk2>
        <a:lt2>
          <a:srgbClr val="F7D47D"/>
        </a:lt2>
        <a:accent1>
          <a:srgbClr val="C19341"/>
        </a:accent1>
        <a:accent2>
          <a:srgbClr val="60A265"/>
        </a:accent2>
        <a:accent3>
          <a:srgbClr val="AAAAAA"/>
        </a:accent3>
        <a:accent4>
          <a:srgbClr val="DADADA"/>
        </a:accent4>
        <a:accent5>
          <a:srgbClr val="DDC8B0"/>
        </a:accent5>
        <a:accent6>
          <a:srgbClr val="56925B"/>
        </a:accent6>
        <a:hlink>
          <a:srgbClr val="EB9F17"/>
        </a:hlink>
        <a:folHlink>
          <a:srgbClr val="CF7625"/>
        </a:folHlink>
      </a:clrScheme>
      <a:clrMap bg1="dk2" tx1="lt1" bg2="dk1" tx2="lt2" accent1="accent1" accent2="accent2" accent3="accent3" accent4="accent4" accent5="accent5" accent6="accent6" hlink="hlink" folHlink="folHlink"/>
    </a:extraClrScheme>
    <a:extraClrScheme>
      <a:clrScheme name="Kimono 3">
        <a:dk1>
          <a:srgbClr val="00002E"/>
        </a:dk1>
        <a:lt1>
          <a:srgbClr val="FFFFFF"/>
        </a:lt1>
        <a:dk2>
          <a:srgbClr val="003399"/>
        </a:dk2>
        <a:lt2>
          <a:srgbClr val="F4BC40"/>
        </a:lt2>
        <a:accent1>
          <a:srgbClr val="9280CC"/>
        </a:accent1>
        <a:accent2>
          <a:srgbClr val="BD51A1"/>
        </a:accent2>
        <a:accent3>
          <a:srgbClr val="AAADCA"/>
        </a:accent3>
        <a:accent4>
          <a:srgbClr val="DADADA"/>
        </a:accent4>
        <a:accent5>
          <a:srgbClr val="C7C0E2"/>
        </a:accent5>
        <a:accent6>
          <a:srgbClr val="AB4991"/>
        </a:accent6>
        <a:hlink>
          <a:srgbClr val="CC66FF"/>
        </a:hlink>
        <a:folHlink>
          <a:srgbClr val="824F99"/>
        </a:folHlink>
      </a:clrScheme>
      <a:clrMap bg1="dk2" tx1="lt1" bg2="dk1" tx2="lt2" accent1="accent1" accent2="accent2" accent3="accent3" accent4="accent4" accent5="accent5" accent6="accent6" hlink="hlink" folHlink="folHlink"/>
    </a:extraClrScheme>
    <a:extraClrScheme>
      <a:clrScheme name="Kimono 4">
        <a:dk1>
          <a:srgbClr val="2F1311"/>
        </a:dk1>
        <a:lt1>
          <a:srgbClr val="7A8E9C"/>
        </a:lt1>
        <a:dk2>
          <a:srgbClr val="FDF4DF"/>
        </a:dk2>
        <a:lt2>
          <a:srgbClr val="3E4A52"/>
        </a:lt2>
        <a:accent1>
          <a:srgbClr val="81ABA0"/>
        </a:accent1>
        <a:accent2>
          <a:srgbClr val="CD817B"/>
        </a:accent2>
        <a:accent3>
          <a:srgbClr val="BEC6CB"/>
        </a:accent3>
        <a:accent4>
          <a:srgbClr val="270E0D"/>
        </a:accent4>
        <a:accent5>
          <a:srgbClr val="C1D2CD"/>
        </a:accent5>
        <a:accent6>
          <a:srgbClr val="BA746F"/>
        </a:accent6>
        <a:hlink>
          <a:srgbClr val="BEBC76"/>
        </a:hlink>
        <a:folHlink>
          <a:srgbClr val="668E69"/>
        </a:folHlink>
      </a:clrScheme>
      <a:clrMap bg1="lt1" tx1="dk1" bg2="lt2" tx2="dk2" accent1="accent1" accent2="accent2" accent3="accent3" accent4="accent4" accent5="accent5" accent6="accent6" hlink="hlink" folHlink="folHlink"/>
    </a:extraClrScheme>
    <a:extraClrScheme>
      <a:clrScheme name="Kimono 5">
        <a:dk1>
          <a:srgbClr val="2F1311"/>
        </a:dk1>
        <a:lt1>
          <a:srgbClr val="7A9C7C"/>
        </a:lt1>
        <a:dk2>
          <a:srgbClr val="FBEBC3"/>
        </a:dk2>
        <a:lt2>
          <a:srgbClr val="3C503D"/>
        </a:lt2>
        <a:accent1>
          <a:srgbClr val="D5B781"/>
        </a:accent1>
        <a:accent2>
          <a:srgbClr val="C16059"/>
        </a:accent2>
        <a:accent3>
          <a:srgbClr val="BECBBF"/>
        </a:accent3>
        <a:accent4>
          <a:srgbClr val="270E0D"/>
        </a:accent4>
        <a:accent5>
          <a:srgbClr val="E7D8C1"/>
        </a:accent5>
        <a:accent6>
          <a:srgbClr val="AF5650"/>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6">
        <a:dk1>
          <a:srgbClr val="000000"/>
        </a:dk1>
        <a:lt1>
          <a:srgbClr val="D9EFE0"/>
        </a:lt1>
        <a:dk2>
          <a:srgbClr val="30605A"/>
        </a:dk2>
        <a:lt2>
          <a:srgbClr val="15331E"/>
        </a:lt2>
        <a:accent1>
          <a:srgbClr val="A4C6BA"/>
        </a:accent1>
        <a:accent2>
          <a:srgbClr val="558F7D"/>
        </a:accent2>
        <a:accent3>
          <a:srgbClr val="E9F6ED"/>
        </a:accent3>
        <a:accent4>
          <a:srgbClr val="000000"/>
        </a:accent4>
        <a:accent5>
          <a:srgbClr val="CFDFD9"/>
        </a:accent5>
        <a:accent6>
          <a:srgbClr val="4C8171"/>
        </a:accent6>
        <a:hlink>
          <a:srgbClr val="C1C177"/>
        </a:hlink>
        <a:folHlink>
          <a:srgbClr val="A08F5E"/>
        </a:folHlink>
      </a:clrScheme>
      <a:clrMap bg1="lt1" tx1="dk1" bg2="lt2" tx2="dk2" accent1="accent1" accent2="accent2" accent3="accent3" accent4="accent4" accent5="accent5" accent6="accent6" hlink="hlink" folHlink="folHlink"/>
    </a:extraClrScheme>
    <a:extraClrScheme>
      <a:clrScheme name="Kimono 7">
        <a:dk1>
          <a:srgbClr val="2F1311"/>
        </a:dk1>
        <a:lt1>
          <a:srgbClr val="CFC7B5"/>
        </a:lt1>
        <a:dk2>
          <a:srgbClr val="853F35"/>
        </a:dk2>
        <a:lt2>
          <a:srgbClr val="8E7F5E"/>
        </a:lt2>
        <a:accent1>
          <a:srgbClr val="EBD2A5"/>
        </a:accent1>
        <a:accent2>
          <a:srgbClr val="A5C9A8"/>
        </a:accent2>
        <a:accent3>
          <a:srgbClr val="E4E0D7"/>
        </a:accent3>
        <a:accent4>
          <a:srgbClr val="270E0D"/>
        </a:accent4>
        <a:accent5>
          <a:srgbClr val="F3E5CF"/>
        </a:accent5>
        <a:accent6>
          <a:srgbClr val="95B698"/>
        </a:accent6>
        <a:hlink>
          <a:srgbClr val="C68510"/>
        </a:hlink>
        <a:folHlink>
          <a:srgbClr val="E5A871"/>
        </a:folHlink>
      </a:clrScheme>
      <a:clrMap bg1="lt1" tx1="dk1" bg2="lt2" tx2="dk2" accent1="accent1" accent2="accent2" accent3="accent3" accent4="accent4" accent5="accent5" accent6="accent6" hlink="hlink" folHlink="folHlink"/>
    </a:extraClrScheme>
    <a:extraClrScheme>
      <a:clrScheme name="Kimono 8">
        <a:dk1>
          <a:srgbClr val="000000"/>
        </a:dk1>
        <a:lt1>
          <a:srgbClr val="F0EED8"/>
        </a:lt1>
        <a:dk2>
          <a:srgbClr val="666729"/>
        </a:dk2>
        <a:lt2>
          <a:srgbClr val="3F3B19"/>
        </a:lt2>
        <a:accent1>
          <a:srgbClr val="E9D47D"/>
        </a:accent1>
        <a:accent2>
          <a:srgbClr val="D4DD91"/>
        </a:accent2>
        <a:accent3>
          <a:srgbClr val="F6F5E9"/>
        </a:accent3>
        <a:accent4>
          <a:srgbClr val="000000"/>
        </a:accent4>
        <a:accent5>
          <a:srgbClr val="F2E6BF"/>
        </a:accent5>
        <a:accent6>
          <a:srgbClr val="C0C883"/>
        </a:accent6>
        <a:hlink>
          <a:srgbClr val="9D943F"/>
        </a:hlink>
        <a:folHlink>
          <a:srgbClr val="C9C17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tolestoy</Template>
  <TotalTime>1</TotalTime>
  <Words>514</Words>
  <Application>Microsoft Office PowerPoint</Application>
  <PresentationFormat>On-screen Show (4:3)</PresentationFormat>
  <Paragraphs>42</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Nazanin</vt:lpstr>
      <vt:lpstr>Kimono</vt:lpstr>
      <vt:lpstr>نگاهی به زندگی نامه و آثار لئون تولستوی</vt:lpstr>
      <vt:lpstr>زندگی نامه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آثار</vt:lpstr>
      <vt:lpstr>آثار ( ادامه )</vt:lpstr>
      <vt:lpstr>آثار ( ادامه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نگاهی به زندگی نامه و آثار لئون تولستوی</dc:title>
  <dc:creator>looksfile1397@gmail.com</dc:creator>
  <cp:lastModifiedBy>looksfile1397@gmail.com</cp:lastModifiedBy>
  <cp:revision>1</cp:revision>
  <dcterms:created xsi:type="dcterms:W3CDTF">2023-05-22T10:25:30Z</dcterms:created>
  <dcterms:modified xsi:type="dcterms:W3CDTF">2023-05-22T10:26:49Z</dcterms:modified>
</cp:coreProperties>
</file>