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78" r:id="rId2"/>
    <p:sldId id="261" r:id="rId3"/>
    <p:sldId id="273" r:id="rId4"/>
    <p:sldId id="264" r:id="rId5"/>
    <p:sldId id="262" r:id="rId6"/>
    <p:sldId id="271" r:id="rId7"/>
    <p:sldId id="272" r:id="rId8"/>
    <p:sldId id="274" r:id="rId9"/>
    <p:sldId id="275" r:id="rId10"/>
    <p:sldId id="277" r:id="rId11"/>
    <p:sldId id="265" r:id="rId12"/>
    <p:sldId id="266" r:id="rId13"/>
    <p:sldId id="267" r:id="rId14"/>
    <p:sldId id="268" r:id="rId15"/>
    <p:sldId id="269" r:id="rId16"/>
    <p:sldId id="257" r:id="rId17"/>
    <p:sldId id="259" r:id="rId18"/>
    <p:sldId id="258" r:id="rId1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ECF0"/>
    <a:srgbClr val="FFFF66"/>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image" Target="../media/image12.png"/><Relationship Id="rId4" Type="http://schemas.openxmlformats.org/officeDocument/2006/relationships/image" Target="../media/image15.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image" Target="../media/image12.png"/><Relationship Id="rId4"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FF665B-7A32-4CF6-8A62-5A9EFB6134AD}" type="doc">
      <dgm:prSet loTypeId="urn:microsoft.com/office/officeart/2005/8/layout/hList2#1" loCatId="relationship" qsTypeId="urn:microsoft.com/office/officeart/2005/8/quickstyle/simple1" qsCatId="simple" csTypeId="urn:microsoft.com/office/officeart/2005/8/colors/accent1_2" csCatId="accent1" phldr="1"/>
      <dgm:spPr/>
      <dgm:t>
        <a:bodyPr/>
        <a:lstStyle/>
        <a:p>
          <a:pPr rtl="1"/>
          <a:endParaRPr lang="fa-IR"/>
        </a:p>
      </dgm:t>
    </dgm:pt>
    <dgm:pt modelId="{EBCC59CD-E5E3-43AF-A29A-52AD7F9B4C0F}">
      <dgm:prSet phldrT="[Text]" phldr="1"/>
      <dgm:spPr/>
      <dgm:t>
        <a:bodyPr/>
        <a:lstStyle/>
        <a:p>
          <a:pPr rtl="1"/>
          <a:endParaRPr lang="fa-IR" dirty="0"/>
        </a:p>
      </dgm:t>
    </dgm:pt>
    <dgm:pt modelId="{E5F11151-C420-40BB-A697-A9AD5CD455A3}" type="parTrans" cxnId="{EC626322-CAA0-4C2A-A669-D6EDF9F78E49}">
      <dgm:prSet/>
      <dgm:spPr/>
      <dgm:t>
        <a:bodyPr/>
        <a:lstStyle/>
        <a:p>
          <a:pPr rtl="1"/>
          <a:endParaRPr lang="fa-IR"/>
        </a:p>
      </dgm:t>
    </dgm:pt>
    <dgm:pt modelId="{77BB1024-17FD-4A31-98E1-4212551F7BA5}" type="sibTrans" cxnId="{EC626322-CAA0-4C2A-A669-D6EDF9F78E49}">
      <dgm:prSet/>
      <dgm:spPr/>
      <dgm:t>
        <a:bodyPr/>
        <a:lstStyle/>
        <a:p>
          <a:pPr rtl="1"/>
          <a:endParaRPr lang="fa-IR"/>
        </a:p>
      </dgm:t>
    </dgm:pt>
    <dgm:pt modelId="{18F82279-8C70-4379-B15D-C37AB0191700}">
      <dgm:prSet phldrT="[Text]"/>
      <dgm:spPr/>
      <dgm:t>
        <a:bodyPr/>
        <a:lstStyle/>
        <a:p>
          <a:pPr rtl="1"/>
          <a:endParaRPr lang="fa-IR" dirty="0"/>
        </a:p>
      </dgm:t>
    </dgm:pt>
    <dgm:pt modelId="{4C06F16A-2178-4C35-9916-F12C162DC2AF}" type="parTrans" cxnId="{836490C1-55B6-4820-94B5-C25DA7AE2B05}">
      <dgm:prSet/>
      <dgm:spPr/>
      <dgm:t>
        <a:bodyPr/>
        <a:lstStyle/>
        <a:p>
          <a:pPr rtl="1"/>
          <a:endParaRPr lang="fa-IR"/>
        </a:p>
      </dgm:t>
    </dgm:pt>
    <dgm:pt modelId="{2D40B081-0D97-4796-A4D9-A6BAB5112D20}" type="sibTrans" cxnId="{836490C1-55B6-4820-94B5-C25DA7AE2B05}">
      <dgm:prSet/>
      <dgm:spPr/>
      <dgm:t>
        <a:bodyPr/>
        <a:lstStyle/>
        <a:p>
          <a:pPr rtl="1"/>
          <a:endParaRPr lang="fa-IR"/>
        </a:p>
      </dgm:t>
    </dgm:pt>
    <dgm:pt modelId="{E9040801-C032-4D7C-9463-FDB41FB29555}">
      <dgm:prSet phldrT="[Text]"/>
      <dgm:spPr/>
      <dgm:t>
        <a:bodyPr/>
        <a:lstStyle/>
        <a:p>
          <a:pPr rtl="1"/>
          <a:endParaRPr lang="fa-IR" dirty="0"/>
        </a:p>
      </dgm:t>
    </dgm:pt>
    <dgm:pt modelId="{291CE5F7-5AE2-4DFC-9248-D47DC8F68F83}" type="parTrans" cxnId="{00B7F546-71D6-42DF-929E-E2DD5CA54B31}">
      <dgm:prSet/>
      <dgm:spPr/>
      <dgm:t>
        <a:bodyPr/>
        <a:lstStyle/>
        <a:p>
          <a:pPr rtl="1"/>
          <a:endParaRPr lang="fa-IR"/>
        </a:p>
      </dgm:t>
    </dgm:pt>
    <dgm:pt modelId="{4144FA90-E12B-4B8C-9F90-D1391BC42B8B}" type="sibTrans" cxnId="{00B7F546-71D6-42DF-929E-E2DD5CA54B31}">
      <dgm:prSet/>
      <dgm:spPr/>
      <dgm:t>
        <a:bodyPr/>
        <a:lstStyle/>
        <a:p>
          <a:pPr rtl="1"/>
          <a:endParaRPr lang="fa-IR"/>
        </a:p>
      </dgm:t>
    </dgm:pt>
    <dgm:pt modelId="{56E551A2-9A6F-4999-BC2F-8EEF7D87F170}">
      <dgm:prSet phldrT="[Text]" phldr="1"/>
      <dgm:spPr/>
      <dgm:t>
        <a:bodyPr/>
        <a:lstStyle/>
        <a:p>
          <a:pPr rtl="1"/>
          <a:endParaRPr lang="fa-IR" dirty="0"/>
        </a:p>
      </dgm:t>
    </dgm:pt>
    <dgm:pt modelId="{529B3778-E857-40EB-8FF4-62B04D65BBA0}" type="parTrans" cxnId="{8253D6F8-AAF9-497E-BF87-A096B185E147}">
      <dgm:prSet/>
      <dgm:spPr/>
      <dgm:t>
        <a:bodyPr/>
        <a:lstStyle/>
        <a:p>
          <a:pPr rtl="1"/>
          <a:endParaRPr lang="fa-IR"/>
        </a:p>
      </dgm:t>
    </dgm:pt>
    <dgm:pt modelId="{9FA9CB27-A467-4F8C-8FFC-1BF04CE4E349}" type="sibTrans" cxnId="{8253D6F8-AAF9-497E-BF87-A096B185E147}">
      <dgm:prSet/>
      <dgm:spPr/>
      <dgm:t>
        <a:bodyPr/>
        <a:lstStyle/>
        <a:p>
          <a:pPr rtl="1"/>
          <a:endParaRPr lang="fa-IR"/>
        </a:p>
      </dgm:t>
    </dgm:pt>
    <dgm:pt modelId="{F0B9EF2C-15F0-43C1-A51C-8437CF1A0E28}">
      <dgm:prSet/>
      <dgm:spPr>
        <a:solidFill>
          <a:srgbClr val="FFFF66"/>
        </a:solidFill>
      </dgm:spPr>
      <dgm:t>
        <a:bodyPr/>
        <a:lstStyle/>
        <a:p>
          <a:pPr rtl="1"/>
          <a:r>
            <a:rPr lang="fa-IR" dirty="0" smtClean="0">
              <a:solidFill>
                <a:schemeClr val="tx1"/>
              </a:solidFill>
            </a:rPr>
            <a:t>ایست</a:t>
          </a:r>
          <a:endParaRPr lang="fa-IR" dirty="0">
            <a:solidFill>
              <a:schemeClr val="tx1"/>
            </a:solidFill>
          </a:endParaRPr>
        </a:p>
      </dgm:t>
    </dgm:pt>
    <dgm:pt modelId="{AF89124C-7A19-4146-9575-EDAFB1CC87C0}" type="parTrans" cxnId="{FE6B248B-5A73-4A45-9D28-086E58CA742E}">
      <dgm:prSet/>
      <dgm:spPr/>
      <dgm:t>
        <a:bodyPr/>
        <a:lstStyle/>
        <a:p>
          <a:pPr rtl="1"/>
          <a:endParaRPr lang="fa-IR"/>
        </a:p>
      </dgm:t>
    </dgm:pt>
    <dgm:pt modelId="{7EEB01E9-4C05-477A-A07F-2D62506184D7}" type="sibTrans" cxnId="{FE6B248B-5A73-4A45-9D28-086E58CA742E}">
      <dgm:prSet/>
      <dgm:spPr/>
      <dgm:t>
        <a:bodyPr/>
        <a:lstStyle/>
        <a:p>
          <a:pPr rtl="1"/>
          <a:endParaRPr lang="fa-IR"/>
        </a:p>
      </dgm:t>
    </dgm:pt>
    <dgm:pt modelId="{4AF7D6B8-BBD2-4E78-94E1-F53E729F8207}">
      <dgm:prSet/>
      <dgm:spPr>
        <a:solidFill>
          <a:srgbClr val="FFFF66"/>
        </a:solidFill>
      </dgm:spPr>
      <dgm:t>
        <a:bodyPr/>
        <a:lstStyle/>
        <a:p>
          <a:pPr rtl="1"/>
          <a:endParaRPr lang="fa-IR"/>
        </a:p>
      </dgm:t>
    </dgm:pt>
    <dgm:pt modelId="{8A6D8B32-A2DF-4CA9-8B1C-729F6798A8EF}" type="parTrans" cxnId="{46824C64-8555-4397-AB5C-DDB3B38A3E2D}">
      <dgm:prSet/>
      <dgm:spPr/>
      <dgm:t>
        <a:bodyPr/>
        <a:lstStyle/>
        <a:p>
          <a:pPr rtl="1"/>
          <a:endParaRPr lang="fa-IR"/>
        </a:p>
      </dgm:t>
    </dgm:pt>
    <dgm:pt modelId="{63660588-AAFB-4B64-B4C7-ADBF31C77410}" type="sibTrans" cxnId="{46824C64-8555-4397-AB5C-DDB3B38A3E2D}">
      <dgm:prSet/>
      <dgm:spPr/>
      <dgm:t>
        <a:bodyPr/>
        <a:lstStyle/>
        <a:p>
          <a:pPr rtl="1"/>
          <a:endParaRPr lang="fa-IR"/>
        </a:p>
      </dgm:t>
    </dgm:pt>
    <dgm:pt modelId="{45311B96-15FF-4391-81EF-0AF5D748FCD1}">
      <dgm:prSet/>
      <dgm:spPr>
        <a:solidFill>
          <a:srgbClr val="FFFF66"/>
        </a:solidFill>
      </dgm:spPr>
      <dgm:t>
        <a:bodyPr/>
        <a:lstStyle/>
        <a:p>
          <a:pPr rtl="1"/>
          <a:endParaRPr lang="fa-IR" dirty="0"/>
        </a:p>
      </dgm:t>
    </dgm:pt>
    <dgm:pt modelId="{7158A3C8-1BE8-4B6E-AEF1-EDD74B8D95E2}" type="parTrans" cxnId="{E79054AF-D145-4A63-8B7E-7C8507A288C2}">
      <dgm:prSet/>
      <dgm:spPr/>
      <dgm:t>
        <a:bodyPr/>
        <a:lstStyle/>
        <a:p>
          <a:pPr rtl="1"/>
          <a:endParaRPr lang="fa-IR"/>
        </a:p>
      </dgm:t>
    </dgm:pt>
    <dgm:pt modelId="{F4036EF7-A808-4948-8D36-0012315EE939}" type="sibTrans" cxnId="{E79054AF-D145-4A63-8B7E-7C8507A288C2}">
      <dgm:prSet/>
      <dgm:spPr/>
      <dgm:t>
        <a:bodyPr/>
        <a:lstStyle/>
        <a:p>
          <a:pPr rtl="1"/>
          <a:endParaRPr lang="fa-IR"/>
        </a:p>
      </dgm:t>
    </dgm:pt>
    <dgm:pt modelId="{B169C4CF-A50E-4265-8ABB-A04CF3040D98}">
      <dgm:prSet/>
      <dgm:spPr>
        <a:solidFill>
          <a:srgbClr val="FFFF66"/>
        </a:solidFill>
      </dgm:spPr>
      <dgm:t>
        <a:bodyPr/>
        <a:lstStyle/>
        <a:p>
          <a:pPr rtl="1"/>
          <a:endParaRPr lang="fa-IR" dirty="0"/>
        </a:p>
      </dgm:t>
    </dgm:pt>
    <dgm:pt modelId="{021BBBB6-B235-4736-AA52-EAD2AA3D19E5}" type="parTrans" cxnId="{96D9B6A8-C9CC-4800-83B7-4E551A32DB97}">
      <dgm:prSet/>
      <dgm:spPr/>
      <dgm:t>
        <a:bodyPr/>
        <a:lstStyle/>
        <a:p>
          <a:pPr rtl="1"/>
          <a:endParaRPr lang="fa-IR"/>
        </a:p>
      </dgm:t>
    </dgm:pt>
    <dgm:pt modelId="{BFF3E3F6-76D9-49CC-A256-ED1A136E034F}" type="sibTrans" cxnId="{96D9B6A8-C9CC-4800-83B7-4E551A32DB97}">
      <dgm:prSet/>
      <dgm:spPr/>
      <dgm:t>
        <a:bodyPr/>
        <a:lstStyle/>
        <a:p>
          <a:pPr rtl="1"/>
          <a:endParaRPr lang="fa-IR"/>
        </a:p>
      </dgm:t>
    </dgm:pt>
    <dgm:pt modelId="{0F340E7A-AE0A-48EB-9570-56AFD48B4775}">
      <dgm:prSet/>
      <dgm:spPr>
        <a:solidFill>
          <a:srgbClr val="FFFF66"/>
        </a:solidFill>
      </dgm:spPr>
      <dgm:t>
        <a:bodyPr/>
        <a:lstStyle/>
        <a:p>
          <a:pPr rtl="1"/>
          <a:endParaRPr lang="fa-IR" dirty="0"/>
        </a:p>
      </dgm:t>
    </dgm:pt>
    <dgm:pt modelId="{8796D9F6-00F8-406F-A3BB-29CEB8892B24}" type="parTrans" cxnId="{6A94F1F8-2614-4822-B66D-B3BDC912C809}">
      <dgm:prSet/>
      <dgm:spPr/>
      <dgm:t>
        <a:bodyPr/>
        <a:lstStyle/>
        <a:p>
          <a:pPr rtl="1"/>
          <a:endParaRPr lang="fa-IR"/>
        </a:p>
      </dgm:t>
    </dgm:pt>
    <dgm:pt modelId="{9CC121D7-726F-46A0-8433-7C67F9F447B0}" type="sibTrans" cxnId="{6A94F1F8-2614-4822-B66D-B3BDC912C809}">
      <dgm:prSet/>
      <dgm:spPr/>
      <dgm:t>
        <a:bodyPr/>
        <a:lstStyle/>
        <a:p>
          <a:pPr rtl="1"/>
          <a:endParaRPr lang="fa-IR"/>
        </a:p>
      </dgm:t>
    </dgm:pt>
    <dgm:pt modelId="{DEC425A1-03FE-4244-9BF5-2F073CDF1142}">
      <dgm:prSet/>
      <dgm:spPr>
        <a:solidFill>
          <a:srgbClr val="FFFF66"/>
        </a:solidFill>
      </dgm:spPr>
      <dgm:t>
        <a:bodyPr/>
        <a:lstStyle/>
        <a:p>
          <a:pPr rtl="1"/>
          <a:endParaRPr lang="fa-IR" dirty="0"/>
        </a:p>
      </dgm:t>
    </dgm:pt>
    <dgm:pt modelId="{E274E290-C1F0-43D0-92F7-AAF6B6DB4F5E}" type="parTrans" cxnId="{A76B74E1-D59D-46C8-A971-CFB47DF1EDE8}">
      <dgm:prSet/>
      <dgm:spPr/>
      <dgm:t>
        <a:bodyPr/>
        <a:lstStyle/>
        <a:p>
          <a:pPr rtl="1"/>
          <a:endParaRPr lang="fa-IR"/>
        </a:p>
      </dgm:t>
    </dgm:pt>
    <dgm:pt modelId="{086CB50B-B566-4D54-ADF1-94D2BF516122}" type="sibTrans" cxnId="{A76B74E1-D59D-46C8-A971-CFB47DF1EDE8}">
      <dgm:prSet/>
      <dgm:spPr/>
      <dgm:t>
        <a:bodyPr/>
        <a:lstStyle/>
        <a:p>
          <a:pPr rtl="1"/>
          <a:endParaRPr lang="fa-IR"/>
        </a:p>
      </dgm:t>
    </dgm:pt>
    <dgm:pt modelId="{106B315E-752D-4708-BC77-8108E9C211EF}">
      <dgm:prSet/>
      <dgm:spPr>
        <a:solidFill>
          <a:srgbClr val="FFFF66"/>
        </a:solidFill>
      </dgm:spPr>
      <dgm:t>
        <a:bodyPr/>
        <a:lstStyle/>
        <a:p>
          <a:pPr rtl="1"/>
          <a:r>
            <a:rPr lang="fa-IR" dirty="0" smtClean="0">
              <a:solidFill>
                <a:schemeClr val="tx1"/>
              </a:solidFill>
            </a:rPr>
            <a:t>ایمان</a:t>
          </a:r>
          <a:endParaRPr lang="fa-IR" dirty="0">
            <a:solidFill>
              <a:schemeClr val="tx1"/>
            </a:solidFill>
          </a:endParaRPr>
        </a:p>
      </dgm:t>
    </dgm:pt>
    <dgm:pt modelId="{183378A1-5B16-4C36-BC1B-1E3FCA3C0F9B}" type="parTrans" cxnId="{6B22F521-7444-4AFD-8D94-62F293C9AA21}">
      <dgm:prSet/>
      <dgm:spPr/>
      <dgm:t>
        <a:bodyPr/>
        <a:lstStyle/>
        <a:p>
          <a:pPr rtl="1"/>
          <a:endParaRPr lang="fa-IR"/>
        </a:p>
      </dgm:t>
    </dgm:pt>
    <dgm:pt modelId="{C1E562C7-8511-4CE7-A82D-80E76EC5BC4B}" type="sibTrans" cxnId="{6B22F521-7444-4AFD-8D94-62F293C9AA21}">
      <dgm:prSet/>
      <dgm:spPr/>
      <dgm:t>
        <a:bodyPr/>
        <a:lstStyle/>
        <a:p>
          <a:pPr rtl="1"/>
          <a:endParaRPr lang="fa-IR"/>
        </a:p>
      </dgm:t>
    </dgm:pt>
    <dgm:pt modelId="{7CDE8E37-F9FC-4F9C-901B-E878B926F66A}">
      <dgm:prSet/>
      <dgm:spPr>
        <a:solidFill>
          <a:srgbClr val="FFFF66"/>
        </a:solidFill>
      </dgm:spPr>
      <dgm:t>
        <a:bodyPr/>
        <a:lstStyle/>
        <a:p>
          <a:pPr rtl="1"/>
          <a:endParaRPr lang="fa-IR" dirty="0">
            <a:solidFill>
              <a:schemeClr val="tx1"/>
            </a:solidFill>
          </a:endParaRPr>
        </a:p>
      </dgm:t>
    </dgm:pt>
    <dgm:pt modelId="{6F49E3ED-DC79-4622-BE10-FC9AACC96892}" type="parTrans" cxnId="{E5700015-A566-478B-8E07-EF283920B403}">
      <dgm:prSet/>
      <dgm:spPr/>
      <dgm:t>
        <a:bodyPr/>
        <a:lstStyle/>
        <a:p>
          <a:pPr rtl="1"/>
          <a:endParaRPr lang="fa-IR"/>
        </a:p>
      </dgm:t>
    </dgm:pt>
    <dgm:pt modelId="{E45F028C-9201-4C50-A262-1EF2D881A20F}" type="sibTrans" cxnId="{E5700015-A566-478B-8E07-EF283920B403}">
      <dgm:prSet/>
      <dgm:spPr/>
      <dgm:t>
        <a:bodyPr/>
        <a:lstStyle/>
        <a:p>
          <a:pPr rtl="1"/>
          <a:endParaRPr lang="fa-IR"/>
        </a:p>
      </dgm:t>
    </dgm:pt>
    <dgm:pt modelId="{DAE776DB-C947-4A66-A233-DD11DC2A7DBB}">
      <dgm:prSet/>
      <dgm:spPr>
        <a:solidFill>
          <a:srgbClr val="FFFF66"/>
        </a:solidFill>
      </dgm:spPr>
      <dgm:t>
        <a:bodyPr/>
        <a:lstStyle/>
        <a:p>
          <a:pPr rtl="1"/>
          <a:endParaRPr lang="fa-IR"/>
        </a:p>
      </dgm:t>
    </dgm:pt>
    <dgm:pt modelId="{C3BCBABA-168B-44CF-B550-A62389AA1C86}" type="parTrans" cxnId="{5181E9F1-1557-4865-8419-A29C088DBC2D}">
      <dgm:prSet/>
      <dgm:spPr/>
      <dgm:t>
        <a:bodyPr/>
        <a:lstStyle/>
        <a:p>
          <a:pPr rtl="1"/>
          <a:endParaRPr lang="fa-IR"/>
        </a:p>
      </dgm:t>
    </dgm:pt>
    <dgm:pt modelId="{5EB15AF6-19D7-46AD-84CD-42F2A1FEE0C0}" type="sibTrans" cxnId="{5181E9F1-1557-4865-8419-A29C088DBC2D}">
      <dgm:prSet/>
      <dgm:spPr/>
      <dgm:t>
        <a:bodyPr/>
        <a:lstStyle/>
        <a:p>
          <a:pPr rtl="1"/>
          <a:endParaRPr lang="fa-IR"/>
        </a:p>
      </dgm:t>
    </dgm:pt>
    <dgm:pt modelId="{2D3033AB-64B8-4A48-BD5D-47E9C366C27D}">
      <dgm:prSet/>
      <dgm:spPr>
        <a:solidFill>
          <a:srgbClr val="FFFF66"/>
        </a:solidFill>
      </dgm:spPr>
      <dgm:t>
        <a:bodyPr/>
        <a:lstStyle/>
        <a:p>
          <a:pPr rtl="1"/>
          <a:endParaRPr lang="fa-IR"/>
        </a:p>
      </dgm:t>
    </dgm:pt>
    <dgm:pt modelId="{DE601137-B281-4096-9EE9-D8309DECD451}" type="parTrans" cxnId="{BCCDA444-B3FF-4C68-9C35-672707B00129}">
      <dgm:prSet/>
      <dgm:spPr/>
      <dgm:t>
        <a:bodyPr/>
        <a:lstStyle/>
        <a:p>
          <a:pPr rtl="1"/>
          <a:endParaRPr lang="fa-IR"/>
        </a:p>
      </dgm:t>
    </dgm:pt>
    <dgm:pt modelId="{EA623210-371E-441E-85D0-FA0D1671A88B}" type="sibTrans" cxnId="{BCCDA444-B3FF-4C68-9C35-672707B00129}">
      <dgm:prSet/>
      <dgm:spPr/>
      <dgm:t>
        <a:bodyPr/>
        <a:lstStyle/>
        <a:p>
          <a:pPr rtl="1"/>
          <a:endParaRPr lang="fa-IR"/>
        </a:p>
      </dgm:t>
    </dgm:pt>
    <dgm:pt modelId="{81E28AFB-E7F0-4FCE-AC93-4140130D4763}">
      <dgm:prSet/>
      <dgm:spPr>
        <a:solidFill>
          <a:srgbClr val="FFFF66"/>
        </a:solidFill>
      </dgm:spPr>
      <dgm:t>
        <a:bodyPr/>
        <a:lstStyle/>
        <a:p>
          <a:pPr rtl="1"/>
          <a:endParaRPr lang="fa-IR" dirty="0"/>
        </a:p>
      </dgm:t>
    </dgm:pt>
    <dgm:pt modelId="{D7DA3E7E-8027-4425-A544-1C9FB8D6BED6}" type="parTrans" cxnId="{7258A533-998F-4579-8053-5218E9A43E78}">
      <dgm:prSet/>
      <dgm:spPr/>
      <dgm:t>
        <a:bodyPr/>
        <a:lstStyle/>
        <a:p>
          <a:pPr rtl="1"/>
          <a:endParaRPr lang="fa-IR"/>
        </a:p>
      </dgm:t>
    </dgm:pt>
    <dgm:pt modelId="{814384B0-EFA0-41E7-B4C6-46E9C5B6EB26}" type="sibTrans" cxnId="{7258A533-998F-4579-8053-5218E9A43E78}">
      <dgm:prSet/>
      <dgm:spPr/>
      <dgm:t>
        <a:bodyPr/>
        <a:lstStyle/>
        <a:p>
          <a:pPr rtl="1"/>
          <a:endParaRPr lang="fa-IR"/>
        </a:p>
      </dgm:t>
    </dgm:pt>
    <dgm:pt modelId="{2843BE6D-5CF4-4CE3-AA5F-BFCFAC85F486}">
      <dgm:prSet/>
      <dgm:spPr>
        <a:solidFill>
          <a:srgbClr val="FFFF66"/>
        </a:solidFill>
      </dgm:spPr>
      <dgm:t>
        <a:bodyPr/>
        <a:lstStyle/>
        <a:p>
          <a:pPr rtl="1"/>
          <a:endParaRPr lang="fa-IR" dirty="0"/>
        </a:p>
      </dgm:t>
    </dgm:pt>
    <dgm:pt modelId="{C0A45428-CB49-476B-BC74-9C130169CD0D}" type="parTrans" cxnId="{B92AA7EA-0FCA-4753-96F6-E8BBE007424E}">
      <dgm:prSet/>
      <dgm:spPr/>
      <dgm:t>
        <a:bodyPr/>
        <a:lstStyle/>
        <a:p>
          <a:pPr rtl="1"/>
          <a:endParaRPr lang="fa-IR"/>
        </a:p>
      </dgm:t>
    </dgm:pt>
    <dgm:pt modelId="{BEB457D5-DF8E-4E46-9815-1524F4A6FAE2}" type="sibTrans" cxnId="{B92AA7EA-0FCA-4753-96F6-E8BBE007424E}">
      <dgm:prSet/>
      <dgm:spPr/>
      <dgm:t>
        <a:bodyPr/>
        <a:lstStyle/>
        <a:p>
          <a:pPr rtl="1"/>
          <a:endParaRPr lang="fa-IR"/>
        </a:p>
      </dgm:t>
    </dgm:pt>
    <dgm:pt modelId="{BC9073D0-0AA0-4440-9F08-7B9452259BFA}">
      <dgm:prSet/>
      <dgm:spPr>
        <a:solidFill>
          <a:srgbClr val="FFFF66"/>
        </a:solidFill>
      </dgm:spPr>
      <dgm:t>
        <a:bodyPr/>
        <a:lstStyle/>
        <a:p>
          <a:pPr rtl="1"/>
          <a:r>
            <a:rPr lang="fa-IR" dirty="0" smtClean="0">
              <a:solidFill>
                <a:schemeClr val="tx1"/>
              </a:solidFill>
            </a:rPr>
            <a:t>اَمین</a:t>
          </a:r>
          <a:endParaRPr lang="fa-IR" dirty="0">
            <a:solidFill>
              <a:schemeClr val="tx1"/>
            </a:solidFill>
          </a:endParaRPr>
        </a:p>
      </dgm:t>
    </dgm:pt>
    <dgm:pt modelId="{C5E6026F-A7E4-400F-A3C1-B2CBC3F0C4AD}" type="parTrans" cxnId="{CB2EC130-1DD7-47ED-AC20-185FA6D4911F}">
      <dgm:prSet/>
      <dgm:spPr/>
      <dgm:t>
        <a:bodyPr/>
        <a:lstStyle/>
        <a:p>
          <a:pPr rtl="1"/>
          <a:endParaRPr lang="fa-IR"/>
        </a:p>
      </dgm:t>
    </dgm:pt>
    <dgm:pt modelId="{20DCC805-74D2-45A9-AEE2-B65D814E2C57}" type="sibTrans" cxnId="{CB2EC130-1DD7-47ED-AC20-185FA6D4911F}">
      <dgm:prSet/>
      <dgm:spPr/>
      <dgm:t>
        <a:bodyPr/>
        <a:lstStyle/>
        <a:p>
          <a:pPr rtl="1"/>
          <a:endParaRPr lang="fa-IR"/>
        </a:p>
      </dgm:t>
    </dgm:pt>
    <dgm:pt modelId="{89D2255E-6AA8-4E8F-ADB8-80A16F31334F}">
      <dgm:prSet/>
      <dgm:spPr>
        <a:solidFill>
          <a:srgbClr val="FFFF66"/>
        </a:solidFill>
      </dgm:spPr>
      <dgm:t>
        <a:bodyPr/>
        <a:lstStyle/>
        <a:p>
          <a:pPr rtl="1"/>
          <a:r>
            <a:rPr lang="fa-IR" dirty="0" smtClean="0">
              <a:solidFill>
                <a:schemeClr val="tx1"/>
              </a:solidFill>
            </a:rPr>
            <a:t>سیر</a:t>
          </a:r>
          <a:endParaRPr lang="fa-IR" dirty="0">
            <a:solidFill>
              <a:schemeClr val="tx1"/>
            </a:solidFill>
          </a:endParaRPr>
        </a:p>
      </dgm:t>
    </dgm:pt>
    <dgm:pt modelId="{7931EE4F-4FA9-4684-89B8-8EACBFE91AEB}" type="parTrans" cxnId="{ECED3C61-A8E8-4A6F-8AEF-D03482B518DF}">
      <dgm:prSet/>
      <dgm:spPr/>
      <dgm:t>
        <a:bodyPr/>
        <a:lstStyle/>
        <a:p>
          <a:pPr rtl="1"/>
          <a:endParaRPr lang="fa-IR"/>
        </a:p>
      </dgm:t>
    </dgm:pt>
    <dgm:pt modelId="{0877413C-CA65-46A0-849E-43E2714E7F42}" type="sibTrans" cxnId="{ECED3C61-A8E8-4A6F-8AEF-D03482B518DF}">
      <dgm:prSet/>
      <dgm:spPr/>
      <dgm:t>
        <a:bodyPr/>
        <a:lstStyle/>
        <a:p>
          <a:pPr rtl="1"/>
          <a:endParaRPr lang="fa-IR"/>
        </a:p>
      </dgm:t>
    </dgm:pt>
    <dgm:pt modelId="{BF9D4359-13B9-4230-87E0-7C488D0D813F}">
      <dgm:prSet/>
      <dgm:spPr>
        <a:solidFill>
          <a:srgbClr val="FFFF66"/>
        </a:solidFill>
      </dgm:spPr>
      <dgm:t>
        <a:bodyPr/>
        <a:lstStyle/>
        <a:p>
          <a:pPr rtl="1"/>
          <a:endParaRPr lang="fa-IR" dirty="0">
            <a:solidFill>
              <a:schemeClr val="tx1"/>
            </a:solidFill>
          </a:endParaRPr>
        </a:p>
      </dgm:t>
    </dgm:pt>
    <dgm:pt modelId="{955C727F-3742-4508-AFD8-997CBD11DB47}" type="parTrans" cxnId="{D0CFDF9F-92BF-4D15-AF78-2AF939FDDF3D}">
      <dgm:prSet/>
      <dgm:spPr/>
      <dgm:t>
        <a:bodyPr/>
        <a:lstStyle/>
        <a:p>
          <a:pPr rtl="1"/>
          <a:endParaRPr lang="fa-IR"/>
        </a:p>
      </dgm:t>
    </dgm:pt>
    <dgm:pt modelId="{A1A86E57-0B82-405C-8DD1-B2A4D35DC426}" type="sibTrans" cxnId="{D0CFDF9F-92BF-4D15-AF78-2AF939FDDF3D}">
      <dgm:prSet/>
      <dgm:spPr/>
      <dgm:t>
        <a:bodyPr/>
        <a:lstStyle/>
        <a:p>
          <a:pPr rtl="1"/>
          <a:endParaRPr lang="fa-IR"/>
        </a:p>
      </dgm:t>
    </dgm:pt>
    <dgm:pt modelId="{58E8550B-A164-4B40-97AB-724739B12003}">
      <dgm:prSet/>
      <dgm:spPr>
        <a:solidFill>
          <a:srgbClr val="FFFF66"/>
        </a:solidFill>
      </dgm:spPr>
      <dgm:t>
        <a:bodyPr/>
        <a:lstStyle/>
        <a:p>
          <a:pPr rtl="1"/>
          <a:endParaRPr lang="fa-IR"/>
        </a:p>
      </dgm:t>
    </dgm:pt>
    <dgm:pt modelId="{C7F35D14-3927-4464-A5DB-3C259C39FCA2}" type="parTrans" cxnId="{86EEA1DB-7BFA-4B93-8838-854C01BF03D9}">
      <dgm:prSet/>
      <dgm:spPr/>
      <dgm:t>
        <a:bodyPr/>
        <a:lstStyle/>
        <a:p>
          <a:pPr rtl="1"/>
          <a:endParaRPr lang="fa-IR"/>
        </a:p>
      </dgm:t>
    </dgm:pt>
    <dgm:pt modelId="{C44915EE-59F2-4D12-B932-46B795045462}" type="sibTrans" cxnId="{86EEA1DB-7BFA-4B93-8838-854C01BF03D9}">
      <dgm:prSet/>
      <dgm:spPr/>
      <dgm:t>
        <a:bodyPr/>
        <a:lstStyle/>
        <a:p>
          <a:pPr rtl="1"/>
          <a:endParaRPr lang="fa-IR"/>
        </a:p>
      </dgm:t>
    </dgm:pt>
    <dgm:pt modelId="{1BA0D68B-CECE-444E-8E57-98782E0984FD}">
      <dgm:prSet/>
      <dgm:spPr>
        <a:solidFill>
          <a:srgbClr val="FFFF66"/>
        </a:solidFill>
      </dgm:spPr>
      <dgm:t>
        <a:bodyPr/>
        <a:lstStyle/>
        <a:p>
          <a:pPr rtl="1"/>
          <a:endParaRPr lang="fa-IR" dirty="0"/>
        </a:p>
      </dgm:t>
    </dgm:pt>
    <dgm:pt modelId="{44BECBB5-A4E7-4257-9E3F-67A40A82B283}" type="parTrans" cxnId="{1001CE9C-717F-47C9-9704-6F80B5561FBE}">
      <dgm:prSet/>
      <dgm:spPr/>
      <dgm:t>
        <a:bodyPr/>
        <a:lstStyle/>
        <a:p>
          <a:pPr rtl="1"/>
          <a:endParaRPr lang="fa-IR"/>
        </a:p>
      </dgm:t>
    </dgm:pt>
    <dgm:pt modelId="{8AC1FA34-27CA-4072-A93B-A3CD1CD77D8E}" type="sibTrans" cxnId="{1001CE9C-717F-47C9-9704-6F80B5561FBE}">
      <dgm:prSet/>
      <dgm:spPr/>
      <dgm:t>
        <a:bodyPr/>
        <a:lstStyle/>
        <a:p>
          <a:pPr rtl="1"/>
          <a:endParaRPr lang="fa-IR"/>
        </a:p>
      </dgm:t>
    </dgm:pt>
    <dgm:pt modelId="{110B64EC-D810-42BA-BF80-F93AFA6D38DA}">
      <dgm:prSet/>
      <dgm:spPr>
        <a:solidFill>
          <a:srgbClr val="FFFF66"/>
        </a:solidFill>
      </dgm:spPr>
      <dgm:t>
        <a:bodyPr/>
        <a:lstStyle/>
        <a:p>
          <a:pPr rtl="1"/>
          <a:endParaRPr lang="fa-IR" dirty="0"/>
        </a:p>
      </dgm:t>
    </dgm:pt>
    <dgm:pt modelId="{EE79BC11-B32F-48D8-A4D6-71250221F53D}" type="parTrans" cxnId="{1589F37C-3376-48F3-BDBD-FAAEC35A1E6F}">
      <dgm:prSet/>
      <dgm:spPr/>
      <dgm:t>
        <a:bodyPr/>
        <a:lstStyle/>
        <a:p>
          <a:pPr rtl="1"/>
          <a:endParaRPr lang="fa-IR"/>
        </a:p>
      </dgm:t>
    </dgm:pt>
    <dgm:pt modelId="{DACAD845-9273-417C-B3F6-7E17ABD6AFDE}" type="sibTrans" cxnId="{1589F37C-3376-48F3-BDBD-FAAEC35A1E6F}">
      <dgm:prSet/>
      <dgm:spPr/>
      <dgm:t>
        <a:bodyPr/>
        <a:lstStyle/>
        <a:p>
          <a:pPr rtl="1"/>
          <a:endParaRPr lang="fa-IR"/>
        </a:p>
      </dgm:t>
    </dgm:pt>
    <dgm:pt modelId="{770C0348-8535-43DB-B31A-62EAE3C217BD}">
      <dgm:prSet/>
      <dgm:spPr>
        <a:solidFill>
          <a:srgbClr val="FFFF66"/>
        </a:solidFill>
      </dgm:spPr>
      <dgm:t>
        <a:bodyPr/>
        <a:lstStyle/>
        <a:p>
          <a:pPr rtl="1"/>
          <a:endParaRPr lang="fa-IR" dirty="0"/>
        </a:p>
      </dgm:t>
    </dgm:pt>
    <dgm:pt modelId="{4448E4FA-AFE2-4A69-8508-53C76A76BE98}" type="parTrans" cxnId="{4D2B3C2B-A235-49AC-BC7E-D9ACF86A6740}">
      <dgm:prSet/>
      <dgm:spPr/>
      <dgm:t>
        <a:bodyPr/>
        <a:lstStyle/>
        <a:p>
          <a:pPr rtl="1"/>
          <a:endParaRPr lang="fa-IR"/>
        </a:p>
      </dgm:t>
    </dgm:pt>
    <dgm:pt modelId="{FB76B7F3-A208-4506-A05E-A7A4154794FA}" type="sibTrans" cxnId="{4D2B3C2B-A235-49AC-BC7E-D9ACF86A6740}">
      <dgm:prSet/>
      <dgm:spPr/>
      <dgm:t>
        <a:bodyPr/>
        <a:lstStyle/>
        <a:p>
          <a:pPr rtl="1"/>
          <a:endParaRPr lang="fa-IR"/>
        </a:p>
      </dgm:t>
    </dgm:pt>
    <dgm:pt modelId="{AF186B83-35E1-4EA0-BCF3-0339E4DEDE65}">
      <dgm:prSet/>
      <dgm:spPr>
        <a:solidFill>
          <a:srgbClr val="FFFF66"/>
        </a:solidFill>
      </dgm:spPr>
      <dgm:t>
        <a:bodyPr/>
        <a:lstStyle/>
        <a:p>
          <a:pPr rtl="1"/>
          <a:r>
            <a:rPr lang="fa-IR" dirty="0" smtClean="0">
              <a:solidFill>
                <a:schemeClr val="tx1"/>
              </a:solidFill>
            </a:rPr>
            <a:t>بستنی</a:t>
          </a:r>
          <a:r>
            <a:rPr lang="fa-IR" dirty="0" smtClean="0"/>
            <a:t> </a:t>
          </a:r>
          <a:endParaRPr lang="fa-IR" dirty="0"/>
        </a:p>
      </dgm:t>
    </dgm:pt>
    <dgm:pt modelId="{9E2C2CD1-1809-4107-A29A-41AF7A07F614}" type="parTrans" cxnId="{82BC3D96-B81D-4131-BCEC-7C1ECF65FAE6}">
      <dgm:prSet/>
      <dgm:spPr/>
      <dgm:t>
        <a:bodyPr/>
        <a:lstStyle/>
        <a:p>
          <a:pPr rtl="1"/>
          <a:endParaRPr lang="fa-IR"/>
        </a:p>
      </dgm:t>
    </dgm:pt>
    <dgm:pt modelId="{8914CF41-7880-496E-A7F9-B6FF8D609A0F}" type="sibTrans" cxnId="{82BC3D96-B81D-4131-BCEC-7C1ECF65FAE6}">
      <dgm:prSet/>
      <dgm:spPr/>
      <dgm:t>
        <a:bodyPr/>
        <a:lstStyle/>
        <a:p>
          <a:pPr rtl="1"/>
          <a:endParaRPr lang="fa-IR"/>
        </a:p>
      </dgm:t>
    </dgm:pt>
    <dgm:pt modelId="{CAE2C3BF-7345-4FA9-800B-03E308F8B5F2}">
      <dgm:prSet/>
      <dgm:spPr>
        <a:solidFill>
          <a:srgbClr val="FFFF66"/>
        </a:solidFill>
      </dgm:spPr>
      <dgm:t>
        <a:bodyPr/>
        <a:lstStyle/>
        <a:p>
          <a:pPr rtl="1"/>
          <a:r>
            <a:rPr lang="fa-IR" dirty="0" smtClean="0">
              <a:solidFill>
                <a:schemeClr val="tx1"/>
              </a:solidFill>
            </a:rPr>
            <a:t>نی نی </a:t>
          </a:r>
          <a:endParaRPr lang="fa-IR" dirty="0">
            <a:solidFill>
              <a:schemeClr val="tx1"/>
            </a:solidFill>
          </a:endParaRPr>
        </a:p>
      </dgm:t>
    </dgm:pt>
    <dgm:pt modelId="{8027439C-E493-4A7E-8D2C-A4D73410FDE8}" type="sibTrans" cxnId="{47F86D20-A102-442A-9C7C-B5EBB01D31A4}">
      <dgm:prSet/>
      <dgm:spPr/>
      <dgm:t>
        <a:bodyPr/>
        <a:lstStyle/>
        <a:p>
          <a:pPr rtl="1"/>
          <a:endParaRPr lang="fa-IR"/>
        </a:p>
      </dgm:t>
    </dgm:pt>
    <dgm:pt modelId="{CEBD4F84-2487-47E7-9D8E-BE8219915FB4}" type="parTrans" cxnId="{47F86D20-A102-442A-9C7C-B5EBB01D31A4}">
      <dgm:prSet/>
      <dgm:spPr/>
      <dgm:t>
        <a:bodyPr/>
        <a:lstStyle/>
        <a:p>
          <a:pPr rtl="1"/>
          <a:endParaRPr lang="fa-IR"/>
        </a:p>
      </dgm:t>
    </dgm:pt>
    <dgm:pt modelId="{0877D18A-82DF-4760-83E8-4579F8E5701A}">
      <dgm:prSet/>
      <dgm:spPr>
        <a:solidFill>
          <a:srgbClr val="FFFF66"/>
        </a:solidFill>
      </dgm:spPr>
      <dgm:t>
        <a:bodyPr/>
        <a:lstStyle/>
        <a:p>
          <a:pPr rtl="1"/>
          <a:endParaRPr lang="fa-IR" dirty="0">
            <a:solidFill>
              <a:schemeClr val="tx1"/>
            </a:solidFill>
          </a:endParaRPr>
        </a:p>
      </dgm:t>
    </dgm:pt>
    <dgm:pt modelId="{B9A0EB11-4488-4D18-8246-6B01093E8AAA}" type="parTrans" cxnId="{4878CDC0-F815-423D-A993-900141E37202}">
      <dgm:prSet/>
      <dgm:spPr/>
      <dgm:t>
        <a:bodyPr/>
        <a:lstStyle/>
        <a:p>
          <a:pPr rtl="1"/>
          <a:endParaRPr lang="fa-IR"/>
        </a:p>
      </dgm:t>
    </dgm:pt>
    <dgm:pt modelId="{41CA87B7-BE42-469E-A437-0B5E11DA01D7}" type="sibTrans" cxnId="{4878CDC0-F815-423D-A993-900141E37202}">
      <dgm:prSet/>
      <dgm:spPr/>
      <dgm:t>
        <a:bodyPr/>
        <a:lstStyle/>
        <a:p>
          <a:pPr rtl="1"/>
          <a:endParaRPr lang="fa-IR"/>
        </a:p>
      </dgm:t>
    </dgm:pt>
    <dgm:pt modelId="{544E0E57-C195-4E3D-B9CA-6B5231EF2E7F}" type="pres">
      <dgm:prSet presAssocID="{ABFF665B-7A32-4CF6-8A62-5A9EFB6134AD}" presName="linearFlow" presStyleCnt="0">
        <dgm:presLayoutVars>
          <dgm:dir/>
          <dgm:animLvl val="lvl"/>
          <dgm:resizeHandles/>
        </dgm:presLayoutVars>
      </dgm:prSet>
      <dgm:spPr/>
      <dgm:t>
        <a:bodyPr/>
        <a:lstStyle/>
        <a:p>
          <a:pPr rtl="1"/>
          <a:endParaRPr lang="fa-IR"/>
        </a:p>
      </dgm:t>
    </dgm:pt>
    <dgm:pt modelId="{0654BC8B-FF75-4BF6-B900-B769629E2F5A}" type="pres">
      <dgm:prSet presAssocID="{EBCC59CD-E5E3-43AF-A29A-52AD7F9B4C0F}" presName="compositeNode" presStyleCnt="0">
        <dgm:presLayoutVars>
          <dgm:bulletEnabled val="1"/>
        </dgm:presLayoutVars>
      </dgm:prSet>
      <dgm:spPr/>
    </dgm:pt>
    <dgm:pt modelId="{8E63A92A-1457-4195-9C66-5B0B153F9566}" type="pres">
      <dgm:prSet presAssocID="{EBCC59CD-E5E3-43AF-A29A-52AD7F9B4C0F}" presName="image" presStyleLbl="fgImgPlace1" presStyleIdx="0" presStyleCnt="4" custScaleX="273282" custScaleY="284427"/>
      <dgm:spPr>
        <a:blipFill rotWithShape="0">
          <a:blip xmlns:r="http://schemas.openxmlformats.org/officeDocument/2006/relationships" r:embed="rId1"/>
          <a:stretch>
            <a:fillRect/>
          </a:stretch>
        </a:blipFill>
      </dgm:spPr>
      <dgm:t>
        <a:bodyPr/>
        <a:lstStyle/>
        <a:p>
          <a:pPr rtl="1"/>
          <a:endParaRPr lang="fa-IR"/>
        </a:p>
      </dgm:t>
    </dgm:pt>
    <dgm:pt modelId="{BCF2BFC0-6F83-4B3C-9903-86FD9460244C}" type="pres">
      <dgm:prSet presAssocID="{EBCC59CD-E5E3-43AF-A29A-52AD7F9B4C0F}" presName="childNode" presStyleLbl="node1" presStyleIdx="0" presStyleCnt="4" custScaleY="116292">
        <dgm:presLayoutVars>
          <dgm:bulletEnabled val="1"/>
        </dgm:presLayoutVars>
      </dgm:prSet>
      <dgm:spPr>
        <a:solidFill>
          <a:srgbClr val="FFFF66"/>
        </a:solidFill>
      </dgm:spPr>
      <dgm:t>
        <a:bodyPr/>
        <a:lstStyle/>
        <a:p>
          <a:pPr rtl="1"/>
          <a:endParaRPr lang="fa-IR"/>
        </a:p>
      </dgm:t>
    </dgm:pt>
    <dgm:pt modelId="{169669CB-CC5E-4216-8340-80D5BC099442}" type="pres">
      <dgm:prSet presAssocID="{EBCC59CD-E5E3-43AF-A29A-52AD7F9B4C0F}" presName="parentNode" presStyleLbl="revTx" presStyleIdx="0" presStyleCnt="4">
        <dgm:presLayoutVars>
          <dgm:chMax val="0"/>
          <dgm:bulletEnabled val="1"/>
        </dgm:presLayoutVars>
      </dgm:prSet>
      <dgm:spPr/>
      <dgm:t>
        <a:bodyPr/>
        <a:lstStyle/>
        <a:p>
          <a:pPr rtl="1"/>
          <a:endParaRPr lang="fa-IR"/>
        </a:p>
      </dgm:t>
    </dgm:pt>
    <dgm:pt modelId="{A5C8FE53-467D-4785-AA6E-274D1BE60CC4}" type="pres">
      <dgm:prSet presAssocID="{77BB1024-17FD-4A31-98E1-4212551F7BA5}" presName="sibTrans" presStyleCnt="0"/>
      <dgm:spPr/>
    </dgm:pt>
    <dgm:pt modelId="{41018AB2-48C1-493C-8792-3FD870BD566A}" type="pres">
      <dgm:prSet presAssocID="{18F82279-8C70-4379-B15D-C37AB0191700}" presName="compositeNode" presStyleCnt="0">
        <dgm:presLayoutVars>
          <dgm:bulletEnabled val="1"/>
        </dgm:presLayoutVars>
      </dgm:prSet>
      <dgm:spPr/>
    </dgm:pt>
    <dgm:pt modelId="{14A057CD-33F0-4317-BDB2-AA6DAAF659AA}" type="pres">
      <dgm:prSet presAssocID="{18F82279-8C70-4379-B15D-C37AB0191700}" presName="image" presStyleLbl="fgImgPlace1" presStyleIdx="1" presStyleCnt="4" custScaleX="269439" custScaleY="275636"/>
      <dgm:spPr>
        <a:blipFill rotWithShape="0">
          <a:blip xmlns:r="http://schemas.openxmlformats.org/officeDocument/2006/relationships" r:embed="rId2"/>
          <a:stretch>
            <a:fillRect/>
          </a:stretch>
        </a:blipFill>
      </dgm:spPr>
    </dgm:pt>
    <dgm:pt modelId="{FEB362D8-A9BD-4AB0-93CA-CA1B1CBA6E08}" type="pres">
      <dgm:prSet presAssocID="{18F82279-8C70-4379-B15D-C37AB0191700}" presName="childNode" presStyleLbl="node1" presStyleIdx="1" presStyleCnt="4" custScaleX="111748" custScaleY="114939" custLinFactNeighborX="1833" custLinFactNeighborY="1695">
        <dgm:presLayoutVars>
          <dgm:bulletEnabled val="1"/>
        </dgm:presLayoutVars>
      </dgm:prSet>
      <dgm:spPr/>
      <dgm:t>
        <a:bodyPr/>
        <a:lstStyle/>
        <a:p>
          <a:pPr rtl="1"/>
          <a:endParaRPr lang="fa-IR"/>
        </a:p>
      </dgm:t>
    </dgm:pt>
    <dgm:pt modelId="{47FD7A31-E132-41EB-92A9-6B956BFCFAB6}" type="pres">
      <dgm:prSet presAssocID="{18F82279-8C70-4379-B15D-C37AB0191700}" presName="parentNode" presStyleLbl="revTx" presStyleIdx="1" presStyleCnt="4" custLinFactNeighborX="49342" custLinFactNeighborY="3516">
        <dgm:presLayoutVars>
          <dgm:chMax val="0"/>
          <dgm:bulletEnabled val="1"/>
        </dgm:presLayoutVars>
      </dgm:prSet>
      <dgm:spPr/>
      <dgm:t>
        <a:bodyPr/>
        <a:lstStyle/>
        <a:p>
          <a:pPr rtl="1"/>
          <a:endParaRPr lang="fa-IR"/>
        </a:p>
      </dgm:t>
    </dgm:pt>
    <dgm:pt modelId="{F879A895-9385-4758-9E24-9B4FCBAFC722}" type="pres">
      <dgm:prSet presAssocID="{2D40B081-0D97-4796-A4D9-A6BAB5112D20}" presName="sibTrans" presStyleCnt="0"/>
      <dgm:spPr/>
    </dgm:pt>
    <dgm:pt modelId="{9DD27663-AD42-427D-926F-AA2713E154D7}" type="pres">
      <dgm:prSet presAssocID="{E9040801-C032-4D7C-9463-FDB41FB29555}" presName="compositeNode" presStyleCnt="0">
        <dgm:presLayoutVars>
          <dgm:bulletEnabled val="1"/>
        </dgm:presLayoutVars>
      </dgm:prSet>
      <dgm:spPr/>
    </dgm:pt>
    <dgm:pt modelId="{1E1D7E04-3D4B-4A23-AA48-F93A11AE3618}" type="pres">
      <dgm:prSet presAssocID="{E9040801-C032-4D7C-9463-FDB41FB29555}" presName="image" presStyleLbl="fgImgPlace1" presStyleIdx="2" presStyleCnt="4" custScaleX="224263" custScaleY="265173" custLinFactNeighborX="-1247" custLinFactNeighborY="-472"/>
      <dgm:spPr>
        <a:blipFill rotWithShape="0">
          <a:blip xmlns:r="http://schemas.openxmlformats.org/officeDocument/2006/relationships" r:embed="rId3"/>
          <a:stretch>
            <a:fillRect/>
          </a:stretch>
        </a:blipFill>
      </dgm:spPr>
    </dgm:pt>
    <dgm:pt modelId="{CD3834B0-9C73-4064-A4EC-5EB7E2625815}" type="pres">
      <dgm:prSet presAssocID="{E9040801-C032-4D7C-9463-FDB41FB29555}" presName="childNode" presStyleLbl="node1" presStyleIdx="2" presStyleCnt="4" custScaleY="120008">
        <dgm:presLayoutVars>
          <dgm:bulletEnabled val="1"/>
        </dgm:presLayoutVars>
      </dgm:prSet>
      <dgm:spPr/>
      <dgm:t>
        <a:bodyPr/>
        <a:lstStyle/>
        <a:p>
          <a:pPr rtl="1"/>
          <a:endParaRPr lang="fa-IR"/>
        </a:p>
      </dgm:t>
    </dgm:pt>
    <dgm:pt modelId="{80983951-D9B2-4DF3-B1FC-0E263E75C07D}" type="pres">
      <dgm:prSet presAssocID="{E9040801-C032-4D7C-9463-FDB41FB29555}" presName="parentNode" presStyleLbl="revTx" presStyleIdx="2" presStyleCnt="4">
        <dgm:presLayoutVars>
          <dgm:chMax val="0"/>
          <dgm:bulletEnabled val="1"/>
        </dgm:presLayoutVars>
      </dgm:prSet>
      <dgm:spPr/>
      <dgm:t>
        <a:bodyPr/>
        <a:lstStyle/>
        <a:p>
          <a:pPr rtl="1"/>
          <a:endParaRPr lang="fa-IR"/>
        </a:p>
      </dgm:t>
    </dgm:pt>
    <dgm:pt modelId="{A1BB196B-6801-4795-AC7D-1887BEA0B103}" type="pres">
      <dgm:prSet presAssocID="{4144FA90-E12B-4B8C-9F90-D1391BC42B8B}" presName="sibTrans" presStyleCnt="0"/>
      <dgm:spPr/>
    </dgm:pt>
    <dgm:pt modelId="{362A5CF0-7C80-4185-9F31-C6306C2C1B6A}" type="pres">
      <dgm:prSet presAssocID="{56E551A2-9A6F-4999-BC2F-8EEF7D87F170}" presName="compositeNode" presStyleCnt="0">
        <dgm:presLayoutVars>
          <dgm:bulletEnabled val="1"/>
        </dgm:presLayoutVars>
      </dgm:prSet>
      <dgm:spPr/>
    </dgm:pt>
    <dgm:pt modelId="{849702F7-8F70-4099-9F90-0DBDEC9C6A3D}" type="pres">
      <dgm:prSet presAssocID="{56E551A2-9A6F-4999-BC2F-8EEF7D87F170}" presName="image" presStyleLbl="fgImgPlace1" presStyleIdx="3" presStyleCnt="4" custScaleX="235299" custScaleY="285818"/>
      <dgm:spPr>
        <a:blipFill rotWithShape="0">
          <a:blip xmlns:r="http://schemas.openxmlformats.org/officeDocument/2006/relationships" r:embed="rId4"/>
          <a:stretch>
            <a:fillRect/>
          </a:stretch>
        </a:blipFill>
      </dgm:spPr>
      <dgm:t>
        <a:bodyPr/>
        <a:lstStyle/>
        <a:p>
          <a:pPr rtl="1"/>
          <a:endParaRPr lang="fa-IR"/>
        </a:p>
      </dgm:t>
    </dgm:pt>
    <dgm:pt modelId="{2BABF428-083B-440C-961B-6AF440527AE0}" type="pres">
      <dgm:prSet presAssocID="{56E551A2-9A6F-4999-BC2F-8EEF7D87F170}" presName="childNode" presStyleLbl="node1" presStyleIdx="3" presStyleCnt="4" custScaleY="116292" custLinFactNeighborX="2976" custLinFactNeighborY="-209">
        <dgm:presLayoutVars>
          <dgm:bulletEnabled val="1"/>
        </dgm:presLayoutVars>
      </dgm:prSet>
      <dgm:spPr/>
      <dgm:t>
        <a:bodyPr/>
        <a:lstStyle/>
        <a:p>
          <a:pPr rtl="1"/>
          <a:endParaRPr lang="fa-IR"/>
        </a:p>
      </dgm:t>
    </dgm:pt>
    <dgm:pt modelId="{BC2A2BBF-80EB-4A67-9A74-02C8A5757DFD}" type="pres">
      <dgm:prSet presAssocID="{56E551A2-9A6F-4999-BC2F-8EEF7D87F170}" presName="parentNode" presStyleLbl="revTx" presStyleIdx="3" presStyleCnt="4">
        <dgm:presLayoutVars>
          <dgm:chMax val="0"/>
          <dgm:bulletEnabled val="1"/>
        </dgm:presLayoutVars>
      </dgm:prSet>
      <dgm:spPr/>
      <dgm:t>
        <a:bodyPr/>
        <a:lstStyle/>
        <a:p>
          <a:pPr rtl="1"/>
          <a:endParaRPr lang="fa-IR"/>
        </a:p>
      </dgm:t>
    </dgm:pt>
  </dgm:ptLst>
  <dgm:cxnLst>
    <dgm:cxn modelId="{6B22F521-7444-4AFD-8D94-62F293C9AA21}" srcId="{56E551A2-9A6F-4999-BC2F-8EEF7D87F170}" destId="{106B315E-752D-4708-BC77-8108E9C211EF}" srcOrd="6" destOrd="0" parTransId="{183378A1-5B16-4C36-BC1B-1E3FCA3C0F9B}" sibTransId="{C1E562C7-8511-4CE7-A82D-80E76EC5BC4B}"/>
    <dgm:cxn modelId="{86EEA1DB-7BFA-4B93-8838-854C01BF03D9}" srcId="{18F82279-8C70-4379-B15D-C37AB0191700}" destId="{58E8550B-A164-4B40-97AB-724739B12003}" srcOrd="0" destOrd="0" parTransId="{C7F35D14-3927-4464-A5DB-3C259C39FCA2}" sibTransId="{C44915EE-59F2-4D12-B932-46B795045462}"/>
    <dgm:cxn modelId="{B44CD6DE-8DFA-4D20-BBAF-415310174CA2}" type="presOf" srcId="{18F82279-8C70-4379-B15D-C37AB0191700}" destId="{47FD7A31-E132-41EB-92A9-6B956BFCFAB6}" srcOrd="0" destOrd="0" presId="urn:microsoft.com/office/officeart/2005/8/layout/hList2#1"/>
    <dgm:cxn modelId="{CB2EC130-1DD7-47ED-AC20-185FA6D4911F}" srcId="{E9040801-C032-4D7C-9463-FDB41FB29555}" destId="{BC9073D0-0AA0-4440-9F08-7B9452259BFA}" srcOrd="4" destOrd="0" parTransId="{C5E6026F-A7E4-400F-A3C1-B2CBC3F0C4AD}" sibTransId="{20DCC805-74D2-45A9-AEE2-B65D814E2C57}"/>
    <dgm:cxn modelId="{B0EF8739-D89F-4A1F-A1B9-44E6396AAAD5}" type="presOf" srcId="{110B64EC-D810-42BA-BF80-F93AFA6D38DA}" destId="{FEB362D8-A9BD-4AB0-93CA-CA1B1CBA6E08}" srcOrd="0" destOrd="2" presId="urn:microsoft.com/office/officeart/2005/8/layout/hList2#1"/>
    <dgm:cxn modelId="{E545A683-F879-49BD-B25F-F9AFCBF4F24C}" type="presOf" srcId="{1BA0D68B-CECE-444E-8E57-98782E0984FD}" destId="{FEB362D8-A9BD-4AB0-93CA-CA1B1CBA6E08}" srcOrd="0" destOrd="1" presId="urn:microsoft.com/office/officeart/2005/8/layout/hList2#1"/>
    <dgm:cxn modelId="{C1EC77F9-5895-438E-9822-AF260CEDB5AF}" type="presOf" srcId="{ABFF665B-7A32-4CF6-8A62-5A9EFB6134AD}" destId="{544E0E57-C195-4E3D-B9CA-6B5231EF2E7F}" srcOrd="0" destOrd="0" presId="urn:microsoft.com/office/officeart/2005/8/layout/hList2#1"/>
    <dgm:cxn modelId="{8253D6F8-AAF9-497E-BF87-A096B185E147}" srcId="{ABFF665B-7A32-4CF6-8A62-5A9EFB6134AD}" destId="{56E551A2-9A6F-4999-BC2F-8EEF7D87F170}" srcOrd="3" destOrd="0" parTransId="{529B3778-E857-40EB-8FF4-62B04D65BBA0}" sibTransId="{9FA9CB27-A467-4F8C-8FFC-1BF04CE4E349}"/>
    <dgm:cxn modelId="{96D9B6A8-C9CC-4800-83B7-4E551A32DB97}" srcId="{56E551A2-9A6F-4999-BC2F-8EEF7D87F170}" destId="{B169C4CF-A50E-4265-8ABB-A04CF3040D98}" srcOrd="7" destOrd="0" parTransId="{021BBBB6-B235-4736-AA52-EAD2AA3D19E5}" sibTransId="{BFF3E3F6-76D9-49CC-A256-ED1A136E034F}"/>
    <dgm:cxn modelId="{D0CFDF9F-92BF-4D15-AF78-2AF939FDDF3D}" srcId="{E9040801-C032-4D7C-9463-FDB41FB29555}" destId="{BF9D4359-13B9-4230-87E0-7C488D0D813F}" srcOrd="5" destOrd="0" parTransId="{955C727F-3742-4508-AFD8-997CBD11DB47}" sibTransId="{A1A86E57-0B82-405C-8DD1-B2A4D35DC426}"/>
    <dgm:cxn modelId="{649B77D6-68CD-46BD-8838-751D2A648DF8}" type="presOf" srcId="{106B315E-752D-4708-BC77-8108E9C211EF}" destId="{2BABF428-083B-440C-961B-6AF440527AE0}" srcOrd="0" destOrd="6" presId="urn:microsoft.com/office/officeart/2005/8/layout/hList2#1"/>
    <dgm:cxn modelId="{82BC3D96-B81D-4131-BCEC-7C1ECF65FAE6}" srcId="{18F82279-8C70-4379-B15D-C37AB0191700}" destId="{AF186B83-35E1-4EA0-BCF3-0339E4DEDE65}" srcOrd="6" destOrd="0" parTransId="{9E2C2CD1-1809-4107-A29A-41AF7A07F614}" sibTransId="{8914CF41-7880-496E-A7F9-B6FF8D609A0F}"/>
    <dgm:cxn modelId="{4878CDC0-F815-423D-A993-900141E37202}" srcId="{18F82279-8C70-4379-B15D-C37AB0191700}" destId="{0877D18A-82DF-4760-83E8-4579F8E5701A}" srcOrd="5" destOrd="0" parTransId="{B9A0EB11-4488-4D18-8246-6B01093E8AAA}" sibTransId="{41CA87B7-BE42-469E-A437-0B5E11DA01D7}"/>
    <dgm:cxn modelId="{EC4F7342-3390-411B-9900-554568B9A6B4}" type="presOf" srcId="{DAE776DB-C947-4A66-A233-DD11DC2A7DBB}" destId="{CD3834B0-9C73-4064-A4EC-5EB7E2625815}" srcOrd="0" destOrd="0" presId="urn:microsoft.com/office/officeart/2005/8/layout/hList2#1"/>
    <dgm:cxn modelId="{5914F54E-1193-4625-9C2F-91304CA91188}" type="presOf" srcId="{45311B96-15FF-4391-81EF-0AF5D748FCD1}" destId="{2BABF428-083B-440C-961B-6AF440527AE0}" srcOrd="0" destOrd="1" presId="urn:microsoft.com/office/officeart/2005/8/layout/hList2#1"/>
    <dgm:cxn modelId="{B92AA7EA-0FCA-4753-96F6-E8BBE007424E}" srcId="{E9040801-C032-4D7C-9463-FDB41FB29555}" destId="{2843BE6D-5CF4-4CE3-AA5F-BFCFAC85F486}" srcOrd="3" destOrd="0" parTransId="{C0A45428-CB49-476B-BC74-9C130169CD0D}" sibTransId="{BEB457D5-DF8E-4E46-9815-1524F4A6FAE2}"/>
    <dgm:cxn modelId="{65C6325E-A748-48C2-B3DA-A8C56C12A8B0}" type="presOf" srcId="{0877D18A-82DF-4760-83E8-4579F8E5701A}" destId="{FEB362D8-A9BD-4AB0-93CA-CA1B1CBA6E08}" srcOrd="0" destOrd="5" presId="urn:microsoft.com/office/officeart/2005/8/layout/hList2#1"/>
    <dgm:cxn modelId="{49FB76D0-B9B3-414D-A85E-52CC5708C2BB}" type="presOf" srcId="{58E8550B-A164-4B40-97AB-724739B12003}" destId="{FEB362D8-A9BD-4AB0-93CA-CA1B1CBA6E08}" srcOrd="0" destOrd="0" presId="urn:microsoft.com/office/officeart/2005/8/layout/hList2#1"/>
    <dgm:cxn modelId="{C4A38A22-2B99-4728-B39E-9949DCBF3185}" type="presOf" srcId="{89D2255E-6AA8-4E8F-ADB8-80A16F31334F}" destId="{CD3834B0-9C73-4064-A4EC-5EB7E2625815}" srcOrd="0" destOrd="6" presId="urn:microsoft.com/office/officeart/2005/8/layout/hList2#1"/>
    <dgm:cxn modelId="{A76B74E1-D59D-46C8-A971-CFB47DF1EDE8}" srcId="{56E551A2-9A6F-4999-BC2F-8EEF7D87F170}" destId="{DEC425A1-03FE-4244-9BF5-2F073CDF1142}" srcOrd="3" destOrd="0" parTransId="{E274E290-C1F0-43D0-92F7-AAF6B6DB4F5E}" sibTransId="{086CB50B-B566-4D54-ADF1-94D2BF516122}"/>
    <dgm:cxn modelId="{1D637A2A-1D96-4CC4-AFE1-D17DD0F3DF3C}" type="presOf" srcId="{56E551A2-9A6F-4999-BC2F-8EEF7D87F170}" destId="{BC2A2BBF-80EB-4A67-9A74-02C8A5757DFD}" srcOrd="0" destOrd="0" presId="urn:microsoft.com/office/officeart/2005/8/layout/hList2#1"/>
    <dgm:cxn modelId="{2792513F-D390-465E-8028-71BBF0DF60BA}" type="presOf" srcId="{E9040801-C032-4D7C-9463-FDB41FB29555}" destId="{80983951-D9B2-4DF3-B1FC-0E263E75C07D}" srcOrd="0" destOrd="0" presId="urn:microsoft.com/office/officeart/2005/8/layout/hList2#1"/>
    <dgm:cxn modelId="{1001CE9C-717F-47C9-9704-6F80B5561FBE}" srcId="{18F82279-8C70-4379-B15D-C37AB0191700}" destId="{1BA0D68B-CECE-444E-8E57-98782E0984FD}" srcOrd="1" destOrd="0" parTransId="{44BECBB5-A4E7-4257-9E3F-67A40A82B283}" sibTransId="{8AC1FA34-27CA-4072-A93B-A3CD1CD77D8E}"/>
    <dgm:cxn modelId="{075F4231-E327-49F0-8634-10ACA32AD12D}" type="presOf" srcId="{EBCC59CD-E5E3-43AF-A29A-52AD7F9B4C0F}" destId="{169669CB-CC5E-4216-8340-80D5BC099442}" srcOrd="0" destOrd="0" presId="urn:microsoft.com/office/officeart/2005/8/layout/hList2#1"/>
    <dgm:cxn modelId="{6A94F1F8-2614-4822-B66D-B3BDC912C809}" srcId="{56E551A2-9A6F-4999-BC2F-8EEF7D87F170}" destId="{0F340E7A-AE0A-48EB-9570-56AFD48B4775}" srcOrd="2" destOrd="0" parTransId="{8796D9F6-00F8-406F-A3BB-29CEB8892B24}" sibTransId="{9CC121D7-726F-46A0-8433-7C67F9F447B0}"/>
    <dgm:cxn modelId="{C4FDFB94-8C26-4253-935B-6009A285BF14}" type="presOf" srcId="{B169C4CF-A50E-4265-8ABB-A04CF3040D98}" destId="{2BABF428-083B-440C-961B-6AF440527AE0}" srcOrd="0" destOrd="7" presId="urn:microsoft.com/office/officeart/2005/8/layout/hList2#1"/>
    <dgm:cxn modelId="{48CB4A7E-771F-462F-9E77-34E25CA91C19}" type="presOf" srcId="{BC9073D0-0AA0-4440-9F08-7B9452259BFA}" destId="{CD3834B0-9C73-4064-A4EC-5EB7E2625815}" srcOrd="0" destOrd="4" presId="urn:microsoft.com/office/officeart/2005/8/layout/hList2#1"/>
    <dgm:cxn modelId="{4D2B3C2B-A235-49AC-BC7E-D9ACF86A6740}" srcId="{18F82279-8C70-4379-B15D-C37AB0191700}" destId="{770C0348-8535-43DB-B31A-62EAE3C217BD}" srcOrd="3" destOrd="0" parTransId="{4448E4FA-AFE2-4A69-8508-53C76A76BE98}" sibTransId="{FB76B7F3-A208-4506-A05E-A7A4154794FA}"/>
    <dgm:cxn modelId="{E4F36499-ECB6-4319-B024-6059BB46F39A}" type="presOf" srcId="{2843BE6D-5CF4-4CE3-AA5F-BFCFAC85F486}" destId="{CD3834B0-9C73-4064-A4EC-5EB7E2625815}" srcOrd="0" destOrd="3" presId="urn:microsoft.com/office/officeart/2005/8/layout/hList2#1"/>
    <dgm:cxn modelId="{E79054AF-D145-4A63-8B7E-7C8507A288C2}" srcId="{56E551A2-9A6F-4999-BC2F-8EEF7D87F170}" destId="{45311B96-15FF-4391-81EF-0AF5D748FCD1}" srcOrd="1" destOrd="0" parTransId="{7158A3C8-1BE8-4B6E-AEF1-EDD74B8D95E2}" sibTransId="{F4036EF7-A808-4948-8D36-0012315EE939}"/>
    <dgm:cxn modelId="{7C67129D-0F2E-49EC-A7E5-22995151AE04}" type="presOf" srcId="{770C0348-8535-43DB-B31A-62EAE3C217BD}" destId="{FEB362D8-A9BD-4AB0-93CA-CA1B1CBA6E08}" srcOrd="0" destOrd="3" presId="urn:microsoft.com/office/officeart/2005/8/layout/hList2#1"/>
    <dgm:cxn modelId="{65FC515E-5745-4BBA-AE3C-233A247D19BF}" type="presOf" srcId="{81E28AFB-E7F0-4FCE-AC93-4140130D4763}" destId="{CD3834B0-9C73-4064-A4EC-5EB7E2625815}" srcOrd="0" destOrd="2" presId="urn:microsoft.com/office/officeart/2005/8/layout/hList2#1"/>
    <dgm:cxn modelId="{57DC50AA-CF4F-4FF6-B398-A5D7DAAC677E}" type="presOf" srcId="{DEC425A1-03FE-4244-9BF5-2F073CDF1142}" destId="{2BABF428-083B-440C-961B-6AF440527AE0}" srcOrd="0" destOrd="3" presId="urn:microsoft.com/office/officeart/2005/8/layout/hList2#1"/>
    <dgm:cxn modelId="{ECED3C61-A8E8-4A6F-8AEF-D03482B518DF}" srcId="{E9040801-C032-4D7C-9463-FDB41FB29555}" destId="{89D2255E-6AA8-4E8F-ADB8-80A16F31334F}" srcOrd="6" destOrd="0" parTransId="{7931EE4F-4FA9-4684-89B8-8EACBFE91AEB}" sibTransId="{0877413C-CA65-46A0-849E-43E2714E7F42}"/>
    <dgm:cxn modelId="{0315BBC5-B0D2-4474-A56D-110046CE2E4C}" type="presOf" srcId="{CAE2C3BF-7345-4FA9-800B-03E308F8B5F2}" destId="{FEB362D8-A9BD-4AB0-93CA-CA1B1CBA6E08}" srcOrd="0" destOrd="4" presId="urn:microsoft.com/office/officeart/2005/8/layout/hList2#1"/>
    <dgm:cxn modelId="{5181E9F1-1557-4865-8419-A29C088DBC2D}" srcId="{E9040801-C032-4D7C-9463-FDB41FB29555}" destId="{DAE776DB-C947-4A66-A233-DD11DC2A7DBB}" srcOrd="0" destOrd="0" parTransId="{C3BCBABA-168B-44CF-B550-A62389AA1C86}" sibTransId="{5EB15AF6-19D7-46AD-84CD-42F2A1FEE0C0}"/>
    <dgm:cxn modelId="{46824C64-8555-4397-AB5C-DDB3B38A3E2D}" srcId="{56E551A2-9A6F-4999-BC2F-8EEF7D87F170}" destId="{4AF7D6B8-BBD2-4E78-94E1-F53E729F8207}" srcOrd="0" destOrd="0" parTransId="{8A6D8B32-A2DF-4CA9-8B1C-729F6798A8EF}" sibTransId="{63660588-AAFB-4B64-B4C7-ADBF31C77410}"/>
    <dgm:cxn modelId="{3F06E215-AE60-4745-A642-C37A0ED13D5E}" type="presOf" srcId="{2D3033AB-64B8-4A48-BD5D-47E9C366C27D}" destId="{CD3834B0-9C73-4064-A4EC-5EB7E2625815}" srcOrd="0" destOrd="1" presId="urn:microsoft.com/office/officeart/2005/8/layout/hList2#1"/>
    <dgm:cxn modelId="{08E56F3F-726E-4F59-B3DD-C1E99F29D8BC}" type="presOf" srcId="{AF186B83-35E1-4EA0-BCF3-0339E4DEDE65}" destId="{FEB362D8-A9BD-4AB0-93CA-CA1B1CBA6E08}" srcOrd="0" destOrd="6" presId="urn:microsoft.com/office/officeart/2005/8/layout/hList2#1"/>
    <dgm:cxn modelId="{00B7F546-71D6-42DF-929E-E2DD5CA54B31}" srcId="{ABFF665B-7A32-4CF6-8A62-5A9EFB6134AD}" destId="{E9040801-C032-4D7C-9463-FDB41FB29555}" srcOrd="2" destOrd="0" parTransId="{291CE5F7-5AE2-4DFC-9248-D47DC8F68F83}" sibTransId="{4144FA90-E12B-4B8C-9F90-D1391BC42B8B}"/>
    <dgm:cxn modelId="{1589F37C-3376-48F3-BDBD-FAAEC35A1E6F}" srcId="{18F82279-8C70-4379-B15D-C37AB0191700}" destId="{110B64EC-D810-42BA-BF80-F93AFA6D38DA}" srcOrd="2" destOrd="0" parTransId="{EE79BC11-B32F-48D8-A4D6-71250221F53D}" sibTransId="{DACAD845-9273-417C-B3F6-7E17ABD6AFDE}"/>
    <dgm:cxn modelId="{4EE5DD48-376C-4C16-BE3A-978EC77FEF22}" type="presOf" srcId="{7CDE8E37-F9FC-4F9C-901B-E878B926F66A}" destId="{2BABF428-083B-440C-961B-6AF440527AE0}" srcOrd="0" destOrd="5" presId="urn:microsoft.com/office/officeart/2005/8/layout/hList2#1"/>
    <dgm:cxn modelId="{E5700015-A566-478B-8E07-EF283920B403}" srcId="{56E551A2-9A6F-4999-BC2F-8EEF7D87F170}" destId="{7CDE8E37-F9FC-4F9C-901B-E878B926F66A}" srcOrd="5" destOrd="0" parTransId="{6F49E3ED-DC79-4622-BE10-FC9AACC96892}" sibTransId="{E45F028C-9201-4C50-A262-1EF2D881A20F}"/>
    <dgm:cxn modelId="{836490C1-55B6-4820-94B5-C25DA7AE2B05}" srcId="{ABFF665B-7A32-4CF6-8A62-5A9EFB6134AD}" destId="{18F82279-8C70-4379-B15D-C37AB0191700}" srcOrd="1" destOrd="0" parTransId="{4C06F16A-2178-4C35-9916-F12C162DC2AF}" sibTransId="{2D40B081-0D97-4796-A4D9-A6BAB5112D20}"/>
    <dgm:cxn modelId="{47F86D20-A102-442A-9C7C-B5EBB01D31A4}" srcId="{18F82279-8C70-4379-B15D-C37AB0191700}" destId="{CAE2C3BF-7345-4FA9-800B-03E308F8B5F2}" srcOrd="4" destOrd="0" parTransId="{CEBD4F84-2487-47E7-9D8E-BE8219915FB4}" sibTransId="{8027439C-E493-4A7E-8D2C-A4D73410FDE8}"/>
    <dgm:cxn modelId="{E485E5A5-2851-420D-9289-BF44033C501E}" type="presOf" srcId="{0F340E7A-AE0A-48EB-9570-56AFD48B4775}" destId="{2BABF428-083B-440C-961B-6AF440527AE0}" srcOrd="0" destOrd="2" presId="urn:microsoft.com/office/officeart/2005/8/layout/hList2#1"/>
    <dgm:cxn modelId="{60857FC8-F77B-43EB-961F-42EC22EA4679}" type="presOf" srcId="{F0B9EF2C-15F0-43C1-A51C-8437CF1A0E28}" destId="{2BABF428-083B-440C-961B-6AF440527AE0}" srcOrd="0" destOrd="4" presId="urn:microsoft.com/office/officeart/2005/8/layout/hList2#1"/>
    <dgm:cxn modelId="{EC626322-CAA0-4C2A-A669-D6EDF9F78E49}" srcId="{ABFF665B-7A32-4CF6-8A62-5A9EFB6134AD}" destId="{EBCC59CD-E5E3-43AF-A29A-52AD7F9B4C0F}" srcOrd="0" destOrd="0" parTransId="{E5F11151-C420-40BB-A697-A9AD5CD455A3}" sibTransId="{77BB1024-17FD-4A31-98E1-4212551F7BA5}"/>
    <dgm:cxn modelId="{FE6B248B-5A73-4A45-9D28-086E58CA742E}" srcId="{56E551A2-9A6F-4999-BC2F-8EEF7D87F170}" destId="{F0B9EF2C-15F0-43C1-A51C-8437CF1A0E28}" srcOrd="4" destOrd="0" parTransId="{AF89124C-7A19-4146-9575-EDAFB1CC87C0}" sibTransId="{7EEB01E9-4C05-477A-A07F-2D62506184D7}"/>
    <dgm:cxn modelId="{7258A533-998F-4579-8053-5218E9A43E78}" srcId="{E9040801-C032-4D7C-9463-FDB41FB29555}" destId="{81E28AFB-E7F0-4FCE-AC93-4140130D4763}" srcOrd="2" destOrd="0" parTransId="{D7DA3E7E-8027-4425-A544-1C9FB8D6BED6}" sibTransId="{814384B0-EFA0-41E7-B4C6-46E9C5B6EB26}"/>
    <dgm:cxn modelId="{B7C9E64B-7863-4E21-B609-41AAF3F90F53}" type="presOf" srcId="{BF9D4359-13B9-4230-87E0-7C488D0D813F}" destId="{CD3834B0-9C73-4064-A4EC-5EB7E2625815}" srcOrd="0" destOrd="5" presId="urn:microsoft.com/office/officeart/2005/8/layout/hList2#1"/>
    <dgm:cxn modelId="{BCCDA444-B3FF-4C68-9C35-672707B00129}" srcId="{E9040801-C032-4D7C-9463-FDB41FB29555}" destId="{2D3033AB-64B8-4A48-BD5D-47E9C366C27D}" srcOrd="1" destOrd="0" parTransId="{DE601137-B281-4096-9EE9-D8309DECD451}" sibTransId="{EA623210-371E-441E-85D0-FA0D1671A88B}"/>
    <dgm:cxn modelId="{E2DE863D-B370-4CC2-B440-03C94925C22D}" type="presOf" srcId="{4AF7D6B8-BBD2-4E78-94E1-F53E729F8207}" destId="{2BABF428-083B-440C-961B-6AF440527AE0}" srcOrd="0" destOrd="0" presId="urn:microsoft.com/office/officeart/2005/8/layout/hList2#1"/>
    <dgm:cxn modelId="{165DD51A-5865-4551-A94A-C4880BE76C64}" type="presParOf" srcId="{544E0E57-C195-4E3D-B9CA-6B5231EF2E7F}" destId="{0654BC8B-FF75-4BF6-B900-B769629E2F5A}" srcOrd="0" destOrd="0" presId="urn:microsoft.com/office/officeart/2005/8/layout/hList2#1"/>
    <dgm:cxn modelId="{372006B4-256B-44C7-86F9-80872AFBD392}" type="presParOf" srcId="{0654BC8B-FF75-4BF6-B900-B769629E2F5A}" destId="{8E63A92A-1457-4195-9C66-5B0B153F9566}" srcOrd="0" destOrd="0" presId="urn:microsoft.com/office/officeart/2005/8/layout/hList2#1"/>
    <dgm:cxn modelId="{332B647B-1A33-4337-9C24-9962ADC7E482}" type="presParOf" srcId="{0654BC8B-FF75-4BF6-B900-B769629E2F5A}" destId="{BCF2BFC0-6F83-4B3C-9903-86FD9460244C}" srcOrd="1" destOrd="0" presId="urn:microsoft.com/office/officeart/2005/8/layout/hList2#1"/>
    <dgm:cxn modelId="{1E716C2E-347E-4378-9EF4-DE0D0184DB5E}" type="presParOf" srcId="{0654BC8B-FF75-4BF6-B900-B769629E2F5A}" destId="{169669CB-CC5E-4216-8340-80D5BC099442}" srcOrd="2" destOrd="0" presId="urn:microsoft.com/office/officeart/2005/8/layout/hList2#1"/>
    <dgm:cxn modelId="{9296DA3B-684E-46E8-89D1-E35ACB114087}" type="presParOf" srcId="{544E0E57-C195-4E3D-B9CA-6B5231EF2E7F}" destId="{A5C8FE53-467D-4785-AA6E-274D1BE60CC4}" srcOrd="1" destOrd="0" presId="urn:microsoft.com/office/officeart/2005/8/layout/hList2#1"/>
    <dgm:cxn modelId="{1702BCF0-DDBB-453A-B667-6B7C0F3F3BDD}" type="presParOf" srcId="{544E0E57-C195-4E3D-B9CA-6B5231EF2E7F}" destId="{41018AB2-48C1-493C-8792-3FD870BD566A}" srcOrd="2" destOrd="0" presId="urn:microsoft.com/office/officeart/2005/8/layout/hList2#1"/>
    <dgm:cxn modelId="{2350DE8C-3CC3-4B3C-A8EA-94E99FF02B60}" type="presParOf" srcId="{41018AB2-48C1-493C-8792-3FD870BD566A}" destId="{14A057CD-33F0-4317-BDB2-AA6DAAF659AA}" srcOrd="0" destOrd="0" presId="urn:microsoft.com/office/officeart/2005/8/layout/hList2#1"/>
    <dgm:cxn modelId="{0C63A731-1D03-4856-9B2F-9075BA9E1215}" type="presParOf" srcId="{41018AB2-48C1-493C-8792-3FD870BD566A}" destId="{FEB362D8-A9BD-4AB0-93CA-CA1B1CBA6E08}" srcOrd="1" destOrd="0" presId="urn:microsoft.com/office/officeart/2005/8/layout/hList2#1"/>
    <dgm:cxn modelId="{444AD2A6-4E38-46CE-BF5C-2202BCDC0F90}" type="presParOf" srcId="{41018AB2-48C1-493C-8792-3FD870BD566A}" destId="{47FD7A31-E132-41EB-92A9-6B956BFCFAB6}" srcOrd="2" destOrd="0" presId="urn:microsoft.com/office/officeart/2005/8/layout/hList2#1"/>
    <dgm:cxn modelId="{93B2ADA8-312B-4307-B087-F913A696B1A4}" type="presParOf" srcId="{544E0E57-C195-4E3D-B9CA-6B5231EF2E7F}" destId="{F879A895-9385-4758-9E24-9B4FCBAFC722}" srcOrd="3" destOrd="0" presId="urn:microsoft.com/office/officeart/2005/8/layout/hList2#1"/>
    <dgm:cxn modelId="{02ACF4B5-4AC7-4CB5-BE90-C63D3490F598}" type="presParOf" srcId="{544E0E57-C195-4E3D-B9CA-6B5231EF2E7F}" destId="{9DD27663-AD42-427D-926F-AA2713E154D7}" srcOrd="4" destOrd="0" presId="urn:microsoft.com/office/officeart/2005/8/layout/hList2#1"/>
    <dgm:cxn modelId="{64B452D9-780A-47B2-9E7C-A98A80A982F8}" type="presParOf" srcId="{9DD27663-AD42-427D-926F-AA2713E154D7}" destId="{1E1D7E04-3D4B-4A23-AA48-F93A11AE3618}" srcOrd="0" destOrd="0" presId="urn:microsoft.com/office/officeart/2005/8/layout/hList2#1"/>
    <dgm:cxn modelId="{50B112FD-0670-4C02-9C27-4DA2083DE9A4}" type="presParOf" srcId="{9DD27663-AD42-427D-926F-AA2713E154D7}" destId="{CD3834B0-9C73-4064-A4EC-5EB7E2625815}" srcOrd="1" destOrd="0" presId="urn:microsoft.com/office/officeart/2005/8/layout/hList2#1"/>
    <dgm:cxn modelId="{593F5E27-B7EE-4434-B93F-B3DC6EDF7FF1}" type="presParOf" srcId="{9DD27663-AD42-427D-926F-AA2713E154D7}" destId="{80983951-D9B2-4DF3-B1FC-0E263E75C07D}" srcOrd="2" destOrd="0" presId="urn:microsoft.com/office/officeart/2005/8/layout/hList2#1"/>
    <dgm:cxn modelId="{376EAE86-3B06-48D0-9866-6FB245161935}" type="presParOf" srcId="{544E0E57-C195-4E3D-B9CA-6B5231EF2E7F}" destId="{A1BB196B-6801-4795-AC7D-1887BEA0B103}" srcOrd="5" destOrd="0" presId="urn:microsoft.com/office/officeart/2005/8/layout/hList2#1"/>
    <dgm:cxn modelId="{C3E2FB46-2B59-48AE-8B50-0D90FB910CA8}" type="presParOf" srcId="{544E0E57-C195-4E3D-B9CA-6B5231EF2E7F}" destId="{362A5CF0-7C80-4185-9F31-C6306C2C1B6A}" srcOrd="6" destOrd="0" presId="urn:microsoft.com/office/officeart/2005/8/layout/hList2#1"/>
    <dgm:cxn modelId="{27CF3B24-F648-4731-9E07-C5932956B449}" type="presParOf" srcId="{362A5CF0-7C80-4185-9F31-C6306C2C1B6A}" destId="{849702F7-8F70-4099-9F90-0DBDEC9C6A3D}" srcOrd="0" destOrd="0" presId="urn:microsoft.com/office/officeart/2005/8/layout/hList2#1"/>
    <dgm:cxn modelId="{7C74B55B-50B4-4F98-A0F8-B70BAB13BA19}" type="presParOf" srcId="{362A5CF0-7C80-4185-9F31-C6306C2C1B6A}" destId="{2BABF428-083B-440C-961B-6AF440527AE0}" srcOrd="1" destOrd="0" presId="urn:microsoft.com/office/officeart/2005/8/layout/hList2#1"/>
    <dgm:cxn modelId="{1C373527-C58C-4E0A-A2FF-AF882CAA4D1B}" type="presParOf" srcId="{362A5CF0-7C80-4185-9F31-C6306C2C1B6A}" destId="{BC2A2BBF-80EB-4A67-9A74-02C8A5757DFD}" srcOrd="2" destOrd="0" presId="urn:microsoft.com/office/officeart/2005/8/layout/hList2#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9669CB-CC5E-4216-8340-80D5BC099442}">
      <dsp:nvSpPr>
        <dsp:cNvPr id="0" name=""/>
        <dsp:cNvSpPr/>
      </dsp:nvSpPr>
      <dsp:spPr>
        <a:xfrm rot="16200000">
          <a:off x="-1584354" y="2548037"/>
          <a:ext cx="3844793" cy="23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06372" bIns="0" numCol="1" spcCol="1270" anchor="t" anchorCtr="0">
          <a:noAutofit/>
        </a:bodyPr>
        <a:lstStyle/>
        <a:p>
          <a:pPr lvl="0" algn="r" defTabSz="711200" rtl="1">
            <a:lnSpc>
              <a:spcPct val="90000"/>
            </a:lnSpc>
            <a:spcBef>
              <a:spcPct val="0"/>
            </a:spcBef>
            <a:spcAft>
              <a:spcPct val="35000"/>
            </a:spcAft>
          </a:pPr>
          <a:endParaRPr lang="fa-IR" sz="1600" kern="1200" dirty="0"/>
        </a:p>
      </dsp:txBody>
      <dsp:txXfrm>
        <a:off x="-1584354" y="2548037"/>
        <a:ext cx="3844793" cy="233997"/>
      </dsp:txXfrm>
    </dsp:sp>
    <dsp:sp modelId="{BCF2BFC0-6F83-4B3C-9903-86FD9460244C}">
      <dsp:nvSpPr>
        <dsp:cNvPr id="0" name=""/>
        <dsp:cNvSpPr/>
      </dsp:nvSpPr>
      <dsp:spPr>
        <a:xfrm>
          <a:off x="455040" y="429442"/>
          <a:ext cx="1165553" cy="4471186"/>
        </a:xfrm>
        <a:prstGeom prst="rect">
          <a:avLst/>
        </a:prstGeom>
        <a:solidFill>
          <a:srgbClr val="FFFF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63A92A-1457-4195-9C66-5B0B153F9566}">
      <dsp:nvSpPr>
        <dsp:cNvPr id="0" name=""/>
        <dsp:cNvSpPr/>
      </dsp:nvSpPr>
      <dsp:spPr>
        <a:xfrm>
          <a:off x="-184431" y="2209"/>
          <a:ext cx="1278944" cy="1331102"/>
        </a:xfrm>
        <a:prstGeom prst="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7FD7A31-E132-41EB-92A9-6B956BFCFAB6}">
      <dsp:nvSpPr>
        <dsp:cNvPr id="0" name=""/>
        <dsp:cNvSpPr/>
      </dsp:nvSpPr>
      <dsp:spPr>
        <a:xfrm rot="16200000">
          <a:off x="623493" y="2662650"/>
          <a:ext cx="3844793" cy="23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06372" bIns="0" numCol="1" spcCol="1270" anchor="t" anchorCtr="0">
          <a:noAutofit/>
        </a:bodyPr>
        <a:lstStyle/>
        <a:p>
          <a:pPr lvl="0" algn="r" defTabSz="755650" rtl="1">
            <a:lnSpc>
              <a:spcPct val="90000"/>
            </a:lnSpc>
            <a:spcBef>
              <a:spcPct val="0"/>
            </a:spcBef>
            <a:spcAft>
              <a:spcPct val="35000"/>
            </a:spcAft>
          </a:pPr>
          <a:endParaRPr lang="fa-IR" sz="1700" kern="1200" dirty="0"/>
        </a:p>
      </dsp:txBody>
      <dsp:txXfrm>
        <a:off x="623493" y="2662650"/>
        <a:ext cx="3844793" cy="233997"/>
      </dsp:txXfrm>
    </dsp:sp>
    <dsp:sp modelId="{FEB362D8-A9BD-4AB0-93CA-CA1B1CBA6E08}">
      <dsp:nvSpPr>
        <dsp:cNvPr id="0" name=""/>
        <dsp:cNvSpPr/>
      </dsp:nvSpPr>
      <dsp:spPr>
        <a:xfrm>
          <a:off x="2500329" y="500051"/>
          <a:ext cx="1302483" cy="4419166"/>
        </a:xfrm>
        <a:prstGeom prst="rect">
          <a:avLst/>
        </a:prstGeom>
        <a:solidFill>
          <a:srgbClr val="FFFF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372" rIns="206248" bIns="206248" numCol="1" spcCol="1270" anchor="t" anchorCtr="0">
          <a:noAutofit/>
        </a:bodyPr>
        <a:lstStyle/>
        <a:p>
          <a:pPr marL="228600" lvl="1" indent="-228600" algn="r" defTabSz="1022350" rtl="1">
            <a:lnSpc>
              <a:spcPct val="90000"/>
            </a:lnSpc>
            <a:spcBef>
              <a:spcPct val="0"/>
            </a:spcBef>
            <a:spcAft>
              <a:spcPct val="15000"/>
            </a:spcAft>
            <a:buChar char="••"/>
          </a:pPr>
          <a:endParaRPr lang="fa-IR" sz="2300" kern="1200"/>
        </a:p>
        <a:p>
          <a:pPr marL="228600" lvl="1" indent="-228600" algn="r" defTabSz="1022350" rtl="1">
            <a:lnSpc>
              <a:spcPct val="90000"/>
            </a:lnSpc>
            <a:spcBef>
              <a:spcPct val="0"/>
            </a:spcBef>
            <a:spcAft>
              <a:spcPct val="15000"/>
            </a:spcAft>
            <a:buChar char="••"/>
          </a:pPr>
          <a:endParaRPr lang="fa-IR" sz="2300" kern="1200" dirty="0"/>
        </a:p>
        <a:p>
          <a:pPr marL="228600" lvl="1" indent="-228600" algn="r" defTabSz="1022350" rtl="1">
            <a:lnSpc>
              <a:spcPct val="90000"/>
            </a:lnSpc>
            <a:spcBef>
              <a:spcPct val="0"/>
            </a:spcBef>
            <a:spcAft>
              <a:spcPct val="15000"/>
            </a:spcAft>
            <a:buChar char="••"/>
          </a:pPr>
          <a:endParaRPr lang="fa-IR" sz="2300" kern="1200" dirty="0"/>
        </a:p>
        <a:p>
          <a:pPr marL="228600" lvl="1" indent="-228600" algn="r" defTabSz="1022350" rtl="1">
            <a:lnSpc>
              <a:spcPct val="90000"/>
            </a:lnSpc>
            <a:spcBef>
              <a:spcPct val="0"/>
            </a:spcBef>
            <a:spcAft>
              <a:spcPct val="15000"/>
            </a:spcAft>
            <a:buChar char="••"/>
          </a:pPr>
          <a:endParaRPr lang="fa-IR" sz="2300" kern="1200" dirty="0"/>
        </a:p>
        <a:p>
          <a:pPr marL="228600" lvl="1" indent="-228600" algn="r" defTabSz="1022350" rtl="1">
            <a:lnSpc>
              <a:spcPct val="90000"/>
            </a:lnSpc>
            <a:spcBef>
              <a:spcPct val="0"/>
            </a:spcBef>
            <a:spcAft>
              <a:spcPct val="15000"/>
            </a:spcAft>
            <a:buChar char="••"/>
          </a:pPr>
          <a:r>
            <a:rPr lang="fa-IR" sz="2300" kern="1200" dirty="0" smtClean="0">
              <a:solidFill>
                <a:schemeClr val="tx1"/>
              </a:solidFill>
            </a:rPr>
            <a:t>نی نی </a:t>
          </a:r>
          <a:endParaRPr lang="fa-IR" sz="2300" kern="1200" dirty="0">
            <a:solidFill>
              <a:schemeClr val="tx1"/>
            </a:solidFill>
          </a:endParaRPr>
        </a:p>
        <a:p>
          <a:pPr marL="228600" lvl="1" indent="-228600" algn="r" defTabSz="1022350" rtl="1">
            <a:lnSpc>
              <a:spcPct val="90000"/>
            </a:lnSpc>
            <a:spcBef>
              <a:spcPct val="0"/>
            </a:spcBef>
            <a:spcAft>
              <a:spcPct val="15000"/>
            </a:spcAft>
            <a:buChar char="••"/>
          </a:pPr>
          <a:endParaRPr lang="fa-IR" sz="2300" kern="1200" dirty="0">
            <a:solidFill>
              <a:schemeClr val="tx1"/>
            </a:solidFill>
          </a:endParaRPr>
        </a:p>
        <a:p>
          <a:pPr marL="228600" lvl="1" indent="-228600" algn="r" defTabSz="1022350" rtl="1">
            <a:lnSpc>
              <a:spcPct val="90000"/>
            </a:lnSpc>
            <a:spcBef>
              <a:spcPct val="0"/>
            </a:spcBef>
            <a:spcAft>
              <a:spcPct val="15000"/>
            </a:spcAft>
            <a:buChar char="••"/>
          </a:pPr>
          <a:r>
            <a:rPr lang="fa-IR" sz="2300" kern="1200" dirty="0" smtClean="0">
              <a:solidFill>
                <a:schemeClr val="tx1"/>
              </a:solidFill>
            </a:rPr>
            <a:t>بستنی</a:t>
          </a:r>
          <a:r>
            <a:rPr lang="fa-IR" sz="2300" kern="1200" dirty="0" smtClean="0"/>
            <a:t> </a:t>
          </a:r>
          <a:endParaRPr lang="fa-IR" sz="2300" kern="1200" dirty="0"/>
        </a:p>
      </dsp:txBody>
      <dsp:txXfrm>
        <a:off x="2500329" y="500051"/>
        <a:ext cx="1302483" cy="4419166"/>
      </dsp:txXfrm>
    </dsp:sp>
    <dsp:sp modelId="{14A057CD-33F0-4317-BDB2-AA6DAAF659AA}">
      <dsp:nvSpPr>
        <dsp:cNvPr id="0" name=""/>
        <dsp:cNvSpPr/>
      </dsp:nvSpPr>
      <dsp:spPr>
        <a:xfrm>
          <a:off x="1916950" y="2209"/>
          <a:ext cx="1260959" cy="1289960"/>
        </a:xfrm>
        <a:prstGeom prst="rect">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983951-D9B2-4DF3-B1FC-0E263E75C07D}">
      <dsp:nvSpPr>
        <dsp:cNvPr id="0" name=""/>
        <dsp:cNvSpPr/>
      </dsp:nvSpPr>
      <dsp:spPr>
        <a:xfrm rot="16200000">
          <a:off x="2563177" y="2502984"/>
          <a:ext cx="3844793" cy="23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06372" bIns="0" numCol="1" spcCol="1270" anchor="t" anchorCtr="0">
          <a:noAutofit/>
        </a:bodyPr>
        <a:lstStyle/>
        <a:p>
          <a:pPr lvl="0" algn="r" defTabSz="755650" rtl="1">
            <a:lnSpc>
              <a:spcPct val="90000"/>
            </a:lnSpc>
            <a:spcBef>
              <a:spcPct val="0"/>
            </a:spcBef>
            <a:spcAft>
              <a:spcPct val="35000"/>
            </a:spcAft>
          </a:pPr>
          <a:endParaRPr lang="fa-IR" sz="1700" kern="1200" dirty="0"/>
        </a:p>
      </dsp:txBody>
      <dsp:txXfrm>
        <a:off x="2563177" y="2502984"/>
        <a:ext cx="3844793" cy="233997"/>
      </dsp:txXfrm>
    </dsp:sp>
    <dsp:sp modelId="{CD3834B0-9C73-4064-A4EC-5EB7E2625815}">
      <dsp:nvSpPr>
        <dsp:cNvPr id="0" name=""/>
        <dsp:cNvSpPr/>
      </dsp:nvSpPr>
      <dsp:spPr>
        <a:xfrm>
          <a:off x="4602572" y="312952"/>
          <a:ext cx="1165553" cy="4614059"/>
        </a:xfrm>
        <a:prstGeom prst="rect">
          <a:avLst/>
        </a:prstGeom>
        <a:solidFill>
          <a:srgbClr val="FFFF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372" rIns="206248" bIns="206248" numCol="1" spcCol="1270" anchor="t" anchorCtr="0">
          <a:noAutofit/>
        </a:bodyPr>
        <a:lstStyle/>
        <a:p>
          <a:pPr marL="228600" lvl="1" indent="-228600" algn="r" defTabSz="1022350" rtl="1">
            <a:lnSpc>
              <a:spcPct val="90000"/>
            </a:lnSpc>
            <a:spcBef>
              <a:spcPct val="0"/>
            </a:spcBef>
            <a:spcAft>
              <a:spcPct val="15000"/>
            </a:spcAft>
            <a:buChar char="••"/>
          </a:pPr>
          <a:endParaRPr lang="fa-IR" sz="2300" kern="1200"/>
        </a:p>
        <a:p>
          <a:pPr marL="228600" lvl="1" indent="-228600" algn="r" defTabSz="1022350" rtl="1">
            <a:lnSpc>
              <a:spcPct val="90000"/>
            </a:lnSpc>
            <a:spcBef>
              <a:spcPct val="0"/>
            </a:spcBef>
            <a:spcAft>
              <a:spcPct val="15000"/>
            </a:spcAft>
            <a:buChar char="••"/>
          </a:pPr>
          <a:endParaRPr lang="fa-IR" sz="2300" kern="1200"/>
        </a:p>
        <a:p>
          <a:pPr marL="228600" lvl="1" indent="-228600" algn="r" defTabSz="1022350" rtl="1">
            <a:lnSpc>
              <a:spcPct val="90000"/>
            </a:lnSpc>
            <a:spcBef>
              <a:spcPct val="0"/>
            </a:spcBef>
            <a:spcAft>
              <a:spcPct val="15000"/>
            </a:spcAft>
            <a:buChar char="••"/>
          </a:pPr>
          <a:endParaRPr lang="fa-IR" sz="2300" kern="1200" dirty="0"/>
        </a:p>
        <a:p>
          <a:pPr marL="228600" lvl="1" indent="-228600" algn="r" defTabSz="1022350" rtl="1">
            <a:lnSpc>
              <a:spcPct val="90000"/>
            </a:lnSpc>
            <a:spcBef>
              <a:spcPct val="0"/>
            </a:spcBef>
            <a:spcAft>
              <a:spcPct val="15000"/>
            </a:spcAft>
            <a:buChar char="••"/>
          </a:pPr>
          <a:endParaRPr lang="fa-IR" sz="2300" kern="1200" dirty="0"/>
        </a:p>
        <a:p>
          <a:pPr marL="228600" lvl="1" indent="-228600" algn="r" defTabSz="1022350" rtl="1">
            <a:lnSpc>
              <a:spcPct val="90000"/>
            </a:lnSpc>
            <a:spcBef>
              <a:spcPct val="0"/>
            </a:spcBef>
            <a:spcAft>
              <a:spcPct val="15000"/>
            </a:spcAft>
            <a:buChar char="••"/>
          </a:pPr>
          <a:r>
            <a:rPr lang="fa-IR" sz="2300" kern="1200" dirty="0" smtClean="0">
              <a:solidFill>
                <a:schemeClr val="tx1"/>
              </a:solidFill>
            </a:rPr>
            <a:t>اَمین</a:t>
          </a:r>
          <a:endParaRPr lang="fa-IR" sz="2300" kern="1200" dirty="0">
            <a:solidFill>
              <a:schemeClr val="tx1"/>
            </a:solidFill>
          </a:endParaRPr>
        </a:p>
        <a:p>
          <a:pPr marL="228600" lvl="1" indent="-228600" algn="r" defTabSz="1022350" rtl="1">
            <a:lnSpc>
              <a:spcPct val="90000"/>
            </a:lnSpc>
            <a:spcBef>
              <a:spcPct val="0"/>
            </a:spcBef>
            <a:spcAft>
              <a:spcPct val="15000"/>
            </a:spcAft>
            <a:buChar char="••"/>
          </a:pPr>
          <a:endParaRPr lang="fa-IR" sz="2300" kern="1200" dirty="0">
            <a:solidFill>
              <a:schemeClr val="tx1"/>
            </a:solidFill>
          </a:endParaRPr>
        </a:p>
        <a:p>
          <a:pPr marL="228600" lvl="1" indent="-228600" algn="r" defTabSz="1022350" rtl="1">
            <a:lnSpc>
              <a:spcPct val="90000"/>
            </a:lnSpc>
            <a:spcBef>
              <a:spcPct val="0"/>
            </a:spcBef>
            <a:spcAft>
              <a:spcPct val="15000"/>
            </a:spcAft>
            <a:buChar char="••"/>
          </a:pPr>
          <a:r>
            <a:rPr lang="fa-IR" sz="2300" kern="1200" dirty="0" smtClean="0">
              <a:solidFill>
                <a:schemeClr val="tx1"/>
              </a:solidFill>
            </a:rPr>
            <a:t>سیر</a:t>
          </a:r>
          <a:endParaRPr lang="fa-IR" sz="2300" kern="1200" dirty="0">
            <a:solidFill>
              <a:schemeClr val="tx1"/>
            </a:solidFill>
          </a:endParaRPr>
        </a:p>
      </dsp:txBody>
      <dsp:txXfrm>
        <a:off x="4602572" y="312952"/>
        <a:ext cx="1165553" cy="4614059"/>
      </dsp:txXfrm>
    </dsp:sp>
    <dsp:sp modelId="{1E1D7E04-3D4B-4A23-AA48-F93A11AE3618}">
      <dsp:nvSpPr>
        <dsp:cNvPr id="0" name=""/>
        <dsp:cNvSpPr/>
      </dsp:nvSpPr>
      <dsp:spPr>
        <a:xfrm>
          <a:off x="4071968" y="0"/>
          <a:ext cx="1049538" cy="1240994"/>
        </a:xfrm>
        <a:prstGeom prst="rect">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C2A2BBF-80EB-4A67-9A74-02C8A5757DFD}">
      <dsp:nvSpPr>
        <dsp:cNvPr id="0" name=""/>
        <dsp:cNvSpPr/>
      </dsp:nvSpPr>
      <dsp:spPr>
        <a:xfrm rot="16200000">
          <a:off x="4575680" y="2551292"/>
          <a:ext cx="3844793" cy="23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06372" bIns="0" numCol="1" spcCol="1270" anchor="t" anchorCtr="0">
          <a:noAutofit/>
        </a:bodyPr>
        <a:lstStyle/>
        <a:p>
          <a:pPr lvl="0" algn="r" defTabSz="711200" rtl="1">
            <a:lnSpc>
              <a:spcPct val="90000"/>
            </a:lnSpc>
            <a:spcBef>
              <a:spcPct val="0"/>
            </a:spcBef>
            <a:spcAft>
              <a:spcPct val="35000"/>
            </a:spcAft>
          </a:pPr>
          <a:endParaRPr lang="fa-IR" sz="1600" kern="1200" dirty="0"/>
        </a:p>
      </dsp:txBody>
      <dsp:txXfrm>
        <a:off x="4575680" y="2551292"/>
        <a:ext cx="3844793" cy="233997"/>
      </dsp:txXfrm>
    </dsp:sp>
    <dsp:sp modelId="{2BABF428-083B-440C-961B-6AF440527AE0}">
      <dsp:nvSpPr>
        <dsp:cNvPr id="0" name=""/>
        <dsp:cNvSpPr/>
      </dsp:nvSpPr>
      <dsp:spPr>
        <a:xfrm>
          <a:off x="6615075" y="424662"/>
          <a:ext cx="1165553" cy="4471186"/>
        </a:xfrm>
        <a:prstGeom prst="rect">
          <a:avLst/>
        </a:prstGeom>
        <a:solidFill>
          <a:srgbClr val="FFFF6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372" rIns="206248" bIns="206248" numCol="1" spcCol="1270" anchor="t" anchorCtr="0">
          <a:noAutofit/>
        </a:bodyPr>
        <a:lstStyle/>
        <a:p>
          <a:pPr marL="228600" lvl="1" indent="-228600" algn="r" defTabSz="1022350" rtl="1">
            <a:lnSpc>
              <a:spcPct val="90000"/>
            </a:lnSpc>
            <a:spcBef>
              <a:spcPct val="0"/>
            </a:spcBef>
            <a:spcAft>
              <a:spcPct val="15000"/>
            </a:spcAft>
            <a:buChar char="••"/>
          </a:pPr>
          <a:endParaRPr lang="fa-IR" sz="2300" kern="1200"/>
        </a:p>
        <a:p>
          <a:pPr marL="228600" lvl="1" indent="-228600" algn="r" defTabSz="1022350" rtl="1">
            <a:lnSpc>
              <a:spcPct val="90000"/>
            </a:lnSpc>
            <a:spcBef>
              <a:spcPct val="0"/>
            </a:spcBef>
            <a:spcAft>
              <a:spcPct val="15000"/>
            </a:spcAft>
            <a:buChar char="••"/>
          </a:pPr>
          <a:endParaRPr lang="fa-IR" sz="2300" kern="1200" dirty="0"/>
        </a:p>
        <a:p>
          <a:pPr marL="228600" lvl="1" indent="-228600" algn="r" defTabSz="1022350" rtl="1">
            <a:lnSpc>
              <a:spcPct val="90000"/>
            </a:lnSpc>
            <a:spcBef>
              <a:spcPct val="0"/>
            </a:spcBef>
            <a:spcAft>
              <a:spcPct val="15000"/>
            </a:spcAft>
            <a:buChar char="••"/>
          </a:pPr>
          <a:endParaRPr lang="fa-IR" sz="2300" kern="1200" dirty="0"/>
        </a:p>
        <a:p>
          <a:pPr marL="228600" lvl="1" indent="-228600" algn="r" defTabSz="1022350" rtl="1">
            <a:lnSpc>
              <a:spcPct val="90000"/>
            </a:lnSpc>
            <a:spcBef>
              <a:spcPct val="0"/>
            </a:spcBef>
            <a:spcAft>
              <a:spcPct val="15000"/>
            </a:spcAft>
            <a:buChar char="••"/>
          </a:pPr>
          <a:endParaRPr lang="fa-IR" sz="2300" kern="1200" dirty="0"/>
        </a:p>
        <a:p>
          <a:pPr marL="228600" lvl="1" indent="-228600" algn="r" defTabSz="1022350" rtl="1">
            <a:lnSpc>
              <a:spcPct val="90000"/>
            </a:lnSpc>
            <a:spcBef>
              <a:spcPct val="0"/>
            </a:spcBef>
            <a:spcAft>
              <a:spcPct val="15000"/>
            </a:spcAft>
            <a:buChar char="••"/>
          </a:pPr>
          <a:r>
            <a:rPr lang="fa-IR" sz="2300" kern="1200" dirty="0" smtClean="0">
              <a:solidFill>
                <a:schemeClr val="tx1"/>
              </a:solidFill>
            </a:rPr>
            <a:t>ایست</a:t>
          </a:r>
          <a:endParaRPr lang="fa-IR" sz="2300" kern="1200" dirty="0">
            <a:solidFill>
              <a:schemeClr val="tx1"/>
            </a:solidFill>
          </a:endParaRPr>
        </a:p>
        <a:p>
          <a:pPr marL="228600" lvl="1" indent="-228600" algn="r" defTabSz="1022350" rtl="1">
            <a:lnSpc>
              <a:spcPct val="90000"/>
            </a:lnSpc>
            <a:spcBef>
              <a:spcPct val="0"/>
            </a:spcBef>
            <a:spcAft>
              <a:spcPct val="15000"/>
            </a:spcAft>
            <a:buChar char="••"/>
          </a:pPr>
          <a:endParaRPr lang="fa-IR" sz="2300" kern="1200" dirty="0">
            <a:solidFill>
              <a:schemeClr val="tx1"/>
            </a:solidFill>
          </a:endParaRPr>
        </a:p>
        <a:p>
          <a:pPr marL="228600" lvl="1" indent="-228600" algn="r" defTabSz="1022350" rtl="1">
            <a:lnSpc>
              <a:spcPct val="90000"/>
            </a:lnSpc>
            <a:spcBef>
              <a:spcPct val="0"/>
            </a:spcBef>
            <a:spcAft>
              <a:spcPct val="15000"/>
            </a:spcAft>
            <a:buChar char="••"/>
          </a:pPr>
          <a:r>
            <a:rPr lang="fa-IR" sz="2300" kern="1200" dirty="0" smtClean="0">
              <a:solidFill>
                <a:schemeClr val="tx1"/>
              </a:solidFill>
            </a:rPr>
            <a:t>ایمان</a:t>
          </a:r>
          <a:endParaRPr lang="fa-IR" sz="2300" kern="1200" dirty="0">
            <a:solidFill>
              <a:schemeClr val="tx1"/>
            </a:solidFill>
          </a:endParaRPr>
        </a:p>
        <a:p>
          <a:pPr marL="228600" lvl="1" indent="-228600" algn="r" defTabSz="1022350" rtl="1">
            <a:lnSpc>
              <a:spcPct val="90000"/>
            </a:lnSpc>
            <a:spcBef>
              <a:spcPct val="0"/>
            </a:spcBef>
            <a:spcAft>
              <a:spcPct val="15000"/>
            </a:spcAft>
            <a:buChar char="••"/>
          </a:pPr>
          <a:endParaRPr lang="fa-IR" sz="2300" kern="1200" dirty="0"/>
        </a:p>
      </dsp:txBody>
      <dsp:txXfrm>
        <a:off x="6615075" y="424662"/>
        <a:ext cx="1165553" cy="4471186"/>
      </dsp:txXfrm>
    </dsp:sp>
    <dsp:sp modelId="{849702F7-8F70-4099-9F90-0DBDEC9C6A3D}">
      <dsp:nvSpPr>
        <dsp:cNvPr id="0" name=""/>
        <dsp:cNvSpPr/>
      </dsp:nvSpPr>
      <dsp:spPr>
        <a:xfrm>
          <a:off x="6064482" y="2209"/>
          <a:ext cx="1101185" cy="1337611"/>
        </a:xfrm>
        <a:prstGeom prst="rect">
          <a:avLst/>
        </a:prstGeom>
        <a:blipFill rotWithShape="0">
          <a:blip xmlns:r="http://schemas.openxmlformats.org/officeDocument/2006/relationships" r:embed="rId4"/>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2#1">
  <dgm:title val=""/>
  <dgm:desc val=""/>
  <dgm:catLst>
    <dgm:cat type="list" pri="6000"/>
    <dgm:cat type="relationship" pri="1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7FA6A0CB-E7FC-49B9-A133-ADFDFED61FA1}" type="datetimeFigureOut">
              <a:rPr lang="fa-IR" smtClean="0"/>
              <a:pPr/>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868A7D-AD17-4076-9ED2-BBEB54DC7F72}"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7FA6A0CB-E7FC-49B9-A133-ADFDFED61FA1}" type="datetimeFigureOut">
              <a:rPr lang="fa-IR" smtClean="0"/>
              <a:pPr/>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868A7D-AD17-4076-9ED2-BBEB54DC7F72}"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FA6A0CB-E7FC-49B9-A133-ADFDFED61FA1}" type="datetimeFigureOut">
              <a:rPr lang="fa-IR" smtClean="0"/>
              <a:pPr/>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868A7D-AD17-4076-9ED2-BBEB54DC7F72}"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7FA6A0CB-E7FC-49B9-A133-ADFDFED61FA1}" type="datetimeFigureOut">
              <a:rPr lang="fa-IR" smtClean="0"/>
              <a:pPr/>
              <a:t>13/08/1441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8868A7D-AD17-4076-9ED2-BBEB54DC7F72}"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7FA6A0CB-E7FC-49B9-A133-ADFDFED61FA1}" type="datetimeFigureOut">
              <a:rPr lang="fa-IR" smtClean="0"/>
              <a:pPr/>
              <a:t>13/08/1441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E8868A7D-AD17-4076-9ED2-BBEB54DC7F72}"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7FA6A0CB-E7FC-49B9-A133-ADFDFED61FA1}" type="datetimeFigureOut">
              <a:rPr lang="fa-IR" smtClean="0"/>
              <a:pPr/>
              <a:t>13/08/1441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E8868A7D-AD17-4076-9ED2-BBEB54DC7F72}"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A6A0CB-E7FC-49B9-A133-ADFDFED61FA1}" type="datetimeFigureOut">
              <a:rPr lang="fa-IR" smtClean="0"/>
              <a:pPr/>
              <a:t>13/08/1441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E8868A7D-AD17-4076-9ED2-BBEB54DC7F72}"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A6A0CB-E7FC-49B9-A133-ADFDFED61FA1}" type="datetimeFigureOut">
              <a:rPr lang="fa-IR" smtClean="0"/>
              <a:pPr/>
              <a:t>13/08/1441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8868A7D-AD17-4076-9ED2-BBEB54DC7F72}"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A6A0CB-E7FC-49B9-A133-ADFDFED61FA1}" type="datetimeFigureOut">
              <a:rPr lang="fa-IR" smtClean="0"/>
              <a:pPr/>
              <a:t>13/08/1441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8868A7D-AD17-4076-9ED2-BBEB54DC7F72}"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7FA6A0CB-E7FC-49B9-A133-ADFDFED61FA1}" type="datetimeFigureOut">
              <a:rPr lang="fa-IR" smtClean="0"/>
              <a:pPr/>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868A7D-AD17-4076-9ED2-BBEB54DC7F72}"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7FA6A0CB-E7FC-49B9-A133-ADFDFED61FA1}" type="datetimeFigureOut">
              <a:rPr lang="fa-IR" smtClean="0"/>
              <a:pPr/>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8868A7D-AD17-4076-9ED2-BBEB54DC7F72}"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FA6A0CB-E7FC-49B9-A133-ADFDFED61FA1}" type="datetimeFigureOut">
              <a:rPr lang="fa-IR" smtClean="0"/>
              <a:pPr/>
              <a:t>13/08/1441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E8868A7D-AD17-4076-9ED2-BBEB54DC7F72}"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3613311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214290"/>
            <a:ext cx="8429684" cy="7078861"/>
          </a:xfrm>
          <a:prstGeom prst="rect">
            <a:avLst/>
          </a:prstGeom>
          <a:noFill/>
        </p:spPr>
        <p:txBody>
          <a:bodyPr wrap="square" rtlCol="1">
            <a:spAutoFit/>
          </a:bodyPr>
          <a:lstStyle/>
          <a:p>
            <a:r>
              <a:rPr lang="fa-IR" sz="4000" dirty="0" smtClean="0">
                <a:cs typeface="B Koodak" pitchFamily="2" charset="-78"/>
              </a:rPr>
              <a:t>نکاتی که قبل ازتدریس باید مدنظر داشت:</a:t>
            </a:r>
          </a:p>
          <a:p>
            <a:r>
              <a:rPr lang="fa-IR" sz="4000" dirty="0" smtClean="0">
                <a:cs typeface="B Koodak" pitchFamily="2" charset="-78"/>
              </a:rPr>
              <a:t>1- ترکیب نشانه ها با مصوت های قبلی رابه خوبی فراگرفته باشند.</a:t>
            </a:r>
          </a:p>
          <a:p>
            <a:r>
              <a:rPr lang="fa-IR" sz="4000" dirty="0" smtClean="0">
                <a:cs typeface="B Koodak" pitchFamily="2" charset="-78"/>
              </a:rPr>
              <a:t>2- درتدریس درس ایران تقویت حس وطن دوستی در نظر گرفته شود و در مورد اقوام ایرانی صحبت شود.</a:t>
            </a:r>
          </a:p>
          <a:p>
            <a:r>
              <a:rPr lang="fa-IR" sz="4000" dirty="0" smtClean="0">
                <a:cs typeface="B Koodak" pitchFamily="2" charset="-78"/>
              </a:rPr>
              <a:t>3- نشانه چهارشکلی ایـ یـ ی ای به درستی با شعر – داستان ونشانه گذاری معرفی شود.</a:t>
            </a:r>
          </a:p>
          <a:p>
            <a:r>
              <a:rPr lang="fa-IR" sz="4000" dirty="0" smtClean="0">
                <a:cs typeface="B Koodak" pitchFamily="2" charset="-78"/>
              </a:rPr>
              <a:t>4- حتما با ایجاد انگیزه تدریس شروع شود.</a:t>
            </a:r>
          </a:p>
          <a:p>
            <a:r>
              <a:rPr lang="fa-IR" sz="4000" dirty="0" smtClean="0">
                <a:cs typeface="B Koodak" pitchFamily="2" charset="-78"/>
              </a:rPr>
              <a:t>5- تدریس در یک جلسه صورت نگیرد .</a:t>
            </a:r>
          </a:p>
          <a:p>
            <a:endParaRPr lang="fa-IR" dirty="0"/>
          </a:p>
          <a:p>
            <a:endParaRPr lang="fa-IR" dirty="0" smtClean="0"/>
          </a:p>
          <a:p>
            <a:endParaRPr lang="fa-IR" dirty="0"/>
          </a:p>
        </p:txBody>
      </p:sp>
    </p:spTree>
  </p:cSld>
  <p:clrMapOvr>
    <a:masterClrMapping/>
  </p:clrMapOvr>
  <p:transition spd="slow">
    <p:whee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34" y="1000108"/>
            <a:ext cx="8286808" cy="5254314"/>
          </a:xfrm>
          <a:prstGeom prst="rect">
            <a:avLst/>
          </a:prstGeom>
        </p:spPr>
        <p:style>
          <a:lnRef idx="1">
            <a:schemeClr val="accent5"/>
          </a:lnRef>
          <a:fillRef idx="2">
            <a:schemeClr val="accent5"/>
          </a:fillRef>
          <a:effectRef idx="1">
            <a:schemeClr val="accent5"/>
          </a:effectRef>
          <a:fontRef idx="minor">
            <a:schemeClr val="dk1"/>
          </a:fontRef>
        </p:style>
        <p:txBody>
          <a:bodyPr rtlCol="1" anchor="ctr"/>
          <a:lstStyle/>
          <a:p>
            <a:r>
              <a:rPr lang="fa-IR" sz="3600" b="1" dirty="0" smtClean="0">
                <a:cs typeface="B Koodak" pitchFamily="2" charset="-78"/>
              </a:rPr>
              <a:t>1- به گروهی از دانش آموزان نوارهای کاغذی به رنگ سبز – سفید – قرمز داده واز آنها بخواهیم پرچم ایران رو بسازند وجلوی خود قرار دهند .</a:t>
            </a:r>
          </a:p>
          <a:p>
            <a:r>
              <a:rPr lang="fa-IR" sz="3600" b="1" dirty="0" smtClean="0">
                <a:cs typeface="B Koodak" pitchFamily="2" charset="-78"/>
              </a:rPr>
              <a:t>2-به گروهی پازل نقشه ایران را داده تا تکمیل کنند.</a:t>
            </a:r>
            <a:endParaRPr lang="fa-IR" sz="3600" b="1" dirty="0">
              <a:cs typeface="B Koodak" pitchFamily="2" charset="-78"/>
            </a:endParaRPr>
          </a:p>
          <a:p>
            <a:r>
              <a:rPr lang="fa-IR" sz="3600" b="1" dirty="0" smtClean="0">
                <a:cs typeface="B Koodak" pitchFamily="2" charset="-78"/>
              </a:rPr>
              <a:t>توضیح داده درس امروز ما هم  ( ایران  ) است </a:t>
            </a:r>
          </a:p>
          <a:p>
            <a:r>
              <a:rPr lang="fa-IR" sz="3600" b="1" dirty="0" smtClean="0">
                <a:cs typeface="B Koodak" pitchFamily="2" charset="-78"/>
              </a:rPr>
              <a:t>3- چند دانش آموزبالباس محلی همراه باپرچم ونقشه ی ایران وارد کلاس شوند.( مهمان های کلاس )</a:t>
            </a:r>
          </a:p>
        </p:txBody>
      </p:sp>
      <p:sp>
        <p:nvSpPr>
          <p:cNvPr id="3" name="Rectangle 2"/>
          <p:cNvSpPr/>
          <p:nvPr/>
        </p:nvSpPr>
        <p:spPr>
          <a:xfrm>
            <a:off x="3929058" y="285728"/>
            <a:ext cx="2124300" cy="646331"/>
          </a:xfrm>
          <a:prstGeom prst="rect">
            <a:avLst/>
          </a:prstGeom>
        </p:spPr>
        <p:txBody>
          <a:bodyPr wrap="none">
            <a:spAutoFit/>
          </a:bodyPr>
          <a:lstStyle/>
          <a:p>
            <a:pPr algn="ctr"/>
            <a:r>
              <a:rPr lang="fa-IR" sz="3600" b="1" dirty="0" smtClean="0">
                <a:cs typeface="B Koodak" pitchFamily="2" charset="-78"/>
              </a:rPr>
              <a:t>ایجاد انگیزه </a:t>
            </a:r>
            <a:endParaRPr lang="fa-IR" sz="3600" b="1" dirty="0">
              <a:cs typeface="B Koodak"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ertical Scroll 1"/>
          <p:cNvSpPr/>
          <p:nvPr/>
        </p:nvSpPr>
        <p:spPr>
          <a:xfrm>
            <a:off x="0" y="214290"/>
            <a:ext cx="9144000" cy="6429420"/>
          </a:xfrm>
          <a:prstGeom prst="verticalScroll">
            <a:avLst>
              <a:gd name="adj" fmla="val 10694"/>
            </a:avLst>
          </a:prstGeom>
          <a:ln w="3175"/>
        </p:spPr>
        <p:style>
          <a:lnRef idx="2">
            <a:schemeClr val="accent6"/>
          </a:lnRef>
          <a:fillRef idx="1">
            <a:schemeClr val="lt1"/>
          </a:fillRef>
          <a:effectRef idx="0">
            <a:schemeClr val="accent6"/>
          </a:effectRef>
          <a:fontRef idx="minor">
            <a:schemeClr val="dk1"/>
          </a:fontRef>
        </p:style>
        <p:txBody>
          <a:bodyPr rtlCol="1" anchor="ctr"/>
          <a:lstStyle/>
          <a:p>
            <a:r>
              <a:rPr lang="fa-IR" sz="4400" b="1" dirty="0" smtClean="0">
                <a:ln w="3175" cmpd="dbl">
                  <a:solidFill>
                    <a:schemeClr val="accent2">
                      <a:shade val="85000"/>
                      <a:satMod val="155000"/>
                    </a:schemeClr>
                  </a:solidFill>
                  <a:prstDash val="solid"/>
                  <a:miter lim="800000"/>
                </a:ln>
                <a:solidFill>
                  <a:schemeClr val="tx1"/>
                </a:solidFill>
                <a:cs typeface="B Koodak" pitchFamily="2" charset="-78"/>
              </a:rPr>
              <a:t>بهتراست چند تا از دانش آموزان از قبل با لباس محلی مناطق مختلف ایران همراه با نقشه وپرچم ایران درکلاس باشند و توجه دانش آموزان را به آن ها سوق داده </a:t>
            </a:r>
          </a:p>
          <a:p>
            <a:r>
              <a:rPr lang="fa-IR" sz="4400" b="1" dirty="0" smtClean="0">
                <a:ln w="3175" cmpd="dbl">
                  <a:solidFill>
                    <a:schemeClr val="accent2">
                      <a:shade val="85000"/>
                      <a:satMod val="155000"/>
                    </a:schemeClr>
                  </a:solidFill>
                  <a:prstDash val="solid"/>
                  <a:miter lim="800000"/>
                </a:ln>
                <a:solidFill>
                  <a:schemeClr val="tx1"/>
                </a:solidFill>
                <a:cs typeface="B Koodak" pitchFamily="2" charset="-78"/>
              </a:rPr>
              <a:t>درمورد ایران واقوام ایرانی که همه اهل یک کشور هستیم وباید به همدیگر احترام بگذاریم صحبت کرده</a:t>
            </a:r>
          </a:p>
        </p:txBody>
      </p:sp>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8662" y="214291"/>
            <a:ext cx="6715172" cy="1692771"/>
          </a:xfrm>
          <a:prstGeom prst="rect">
            <a:avLst/>
          </a:prstGeom>
          <a:noFill/>
        </p:spPr>
        <p:txBody>
          <a:bodyPr wrap="square" rtlCol="1">
            <a:spAutoFit/>
          </a:bodyPr>
          <a:lstStyle/>
          <a:p>
            <a:pPr algn="ctr"/>
            <a:r>
              <a:rPr lang="fa-IR" sz="3200" b="1" dirty="0" smtClean="0">
                <a:cs typeface="B Koodak" pitchFamily="2" charset="-78"/>
              </a:rPr>
              <a:t>معرفی نشانه </a:t>
            </a:r>
          </a:p>
          <a:p>
            <a:pPr algn="ctr"/>
            <a:endParaRPr lang="fa-IR" dirty="0"/>
          </a:p>
          <a:p>
            <a:pPr algn="ctr"/>
            <a:endParaRPr lang="fa-IR" dirty="0" smtClean="0"/>
          </a:p>
          <a:p>
            <a:pPr algn="ctr"/>
            <a:endParaRPr lang="fa-IR" dirty="0"/>
          </a:p>
          <a:p>
            <a:pPr algn="ctr"/>
            <a:endParaRPr lang="fa-IR" dirty="0"/>
          </a:p>
        </p:txBody>
      </p:sp>
      <p:sp>
        <p:nvSpPr>
          <p:cNvPr id="3" name="TextBox 2"/>
          <p:cNvSpPr txBox="1"/>
          <p:nvPr/>
        </p:nvSpPr>
        <p:spPr>
          <a:xfrm>
            <a:off x="1142976" y="1643050"/>
            <a:ext cx="7143800" cy="954107"/>
          </a:xfrm>
          <a:prstGeom prst="rect">
            <a:avLst/>
          </a:prstGeom>
          <a:noFill/>
        </p:spPr>
        <p:txBody>
          <a:bodyPr wrap="square" rtlCol="1">
            <a:spAutoFit/>
          </a:bodyPr>
          <a:lstStyle/>
          <a:p>
            <a:endParaRPr lang="fa-IR" sz="2800" b="1" dirty="0" smtClean="0">
              <a:cs typeface="B Koodak" pitchFamily="2" charset="-78"/>
            </a:endParaRPr>
          </a:p>
          <a:p>
            <a:r>
              <a:rPr lang="fa-IR" sz="2800" b="1" dirty="0" smtClean="0">
                <a:cs typeface="B Koodak" pitchFamily="2" charset="-78"/>
              </a:rPr>
              <a:t>ایـ اول   یـ وسط  ی آخر   ای آخر مستقل   ( تنها) ای مسافر  </a:t>
            </a:r>
            <a:endParaRPr lang="fa-IR" sz="2800" b="1" dirty="0">
              <a:cs typeface="B Koodak" pitchFamily="2" charset="-78"/>
            </a:endParaRPr>
          </a:p>
        </p:txBody>
      </p:sp>
      <p:pic>
        <p:nvPicPr>
          <p:cNvPr id="4" name="Picture 3" descr="F:\تصاویر\images (28).jpg"/>
          <p:cNvPicPr/>
          <p:nvPr/>
        </p:nvPicPr>
        <p:blipFill>
          <a:blip r:embed="rId2"/>
          <a:srcRect/>
          <a:stretch>
            <a:fillRect/>
          </a:stretch>
        </p:blipFill>
        <p:spPr bwMode="auto">
          <a:xfrm>
            <a:off x="4500562" y="2928934"/>
            <a:ext cx="3571868" cy="2396331"/>
          </a:xfrm>
          <a:prstGeom prst="rect">
            <a:avLst/>
          </a:prstGeom>
          <a:noFill/>
        </p:spPr>
      </p:pic>
      <p:pic>
        <p:nvPicPr>
          <p:cNvPr id="5" name="Picture 3" descr="F:\تصاویر\images (28).jpg"/>
          <p:cNvPicPr>
            <a:picLocks noChangeAspect="1" noChangeArrowheads="1"/>
          </p:cNvPicPr>
          <p:nvPr/>
        </p:nvPicPr>
        <p:blipFill>
          <a:blip r:embed="rId3"/>
          <a:srcRect/>
          <a:stretch>
            <a:fillRect/>
          </a:stretch>
        </p:blipFill>
        <p:spPr bwMode="auto">
          <a:xfrm>
            <a:off x="714348" y="2857496"/>
            <a:ext cx="3571900" cy="2500330"/>
          </a:xfrm>
          <a:prstGeom prst="rect">
            <a:avLst/>
          </a:prstGeom>
          <a:noFill/>
        </p:spPr>
      </p:pic>
      <p:pic>
        <p:nvPicPr>
          <p:cNvPr id="6" name="Picture 4" descr="F:\تصاویر\images (77).jpg"/>
          <p:cNvPicPr>
            <a:picLocks noChangeAspect="1" noChangeArrowheads="1"/>
          </p:cNvPicPr>
          <p:nvPr/>
        </p:nvPicPr>
        <p:blipFill>
          <a:blip r:embed="rId4"/>
          <a:srcRect/>
          <a:stretch>
            <a:fillRect/>
          </a:stretch>
        </p:blipFill>
        <p:spPr bwMode="auto">
          <a:xfrm>
            <a:off x="3571868" y="3000372"/>
            <a:ext cx="485772" cy="895348"/>
          </a:xfrm>
          <a:prstGeom prst="rect">
            <a:avLst/>
          </a:prstGeom>
          <a:noFill/>
        </p:spPr>
      </p:pic>
      <p:sp>
        <p:nvSpPr>
          <p:cNvPr id="7" name="Rectangle 6"/>
          <p:cNvSpPr/>
          <p:nvPr/>
        </p:nvSpPr>
        <p:spPr>
          <a:xfrm>
            <a:off x="1071538" y="3643314"/>
            <a:ext cx="2428892" cy="923330"/>
          </a:xfrm>
          <a:prstGeom prst="rect">
            <a:avLst/>
          </a:prstGeom>
        </p:spPr>
        <p:txBody>
          <a:bodyPr wrap="square">
            <a:spAutoFit/>
          </a:bodyPr>
          <a:lstStyle/>
          <a:p>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Nazanin" pitchFamily="2" charset="-78"/>
              </a:rPr>
              <a:t>ی  ای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3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32" presetClass="emph" presetSubtype="0" fill="hold" nodeType="clickEffect">
                                  <p:stCondLst>
                                    <p:cond delay="0"/>
                                  </p:stCondLst>
                                  <p:childTnLst>
                                    <p:animClr clrSpc="rgb" dir="cw">
                                      <p:cBhvr override="childStyle">
                                        <p:cTn id="10" dur="300" fill="hold"/>
                                        <p:tgtEl>
                                          <p:spTgt spid="5"/>
                                        </p:tgtEl>
                                        <p:attrNameLst>
                                          <p:attrName>style.color</p:attrName>
                                        </p:attrNameLst>
                                      </p:cBhvr>
                                      <p:to>
                                        <a:schemeClr val="folHlink"/>
                                      </p:to>
                                    </p:animClr>
                                    <p:animClr clrSpc="rgb" dir="cw">
                                      <p:cBhvr>
                                        <p:cTn id="11" dur="300" fill="hold"/>
                                        <p:tgtEl>
                                          <p:spTgt spid="5"/>
                                        </p:tgtEl>
                                        <p:attrNameLst>
                                          <p:attrName>fillcolor</p:attrName>
                                        </p:attrNameLst>
                                      </p:cBhvr>
                                      <p:to>
                                        <a:schemeClr val="folHlink"/>
                                      </p:to>
                                    </p:animClr>
                                    <p:set>
                                      <p:cBhvr>
                                        <p:cTn id="12" dur="300" fill="hold"/>
                                        <p:tgtEl>
                                          <p:spTgt spid="5"/>
                                        </p:tgtEl>
                                        <p:attrNameLst>
                                          <p:attrName>fill.type</p:attrName>
                                        </p:attrNameLst>
                                      </p:cBhvr>
                                      <p:to>
                                        <p:strVal val="solid"/>
                                      </p:to>
                                    </p:set>
                                    <p:set>
                                      <p:cBhvr>
                                        <p:cTn id="13" dur="300" fill="hold"/>
                                        <p:tgtEl>
                                          <p:spTgt spid="5"/>
                                        </p:tgtEl>
                                        <p:attrNameLst>
                                          <p:attrName>fill.on</p:attrName>
                                        </p:attrNameLst>
                                      </p:cBhvr>
                                      <p:to>
                                        <p:strVal val="true"/>
                                      </p:to>
                                    </p:set>
                                    <p:animRot by="120000">
                                      <p:cBhvr>
                                        <p:cTn id="14" dur="300" fill="hold">
                                          <p:stCondLst>
                                            <p:cond delay="0"/>
                                          </p:stCondLst>
                                        </p:cTn>
                                        <p:tgtEl>
                                          <p:spTgt spid="5"/>
                                        </p:tgtEl>
                                        <p:attrNameLst>
                                          <p:attrName>r</p:attrName>
                                        </p:attrNameLst>
                                      </p:cBhvr>
                                    </p:animRot>
                                    <p:animRot by="-240000">
                                      <p:cBhvr>
                                        <p:cTn id="15" dur="600" fill="hold">
                                          <p:stCondLst>
                                            <p:cond delay="600"/>
                                          </p:stCondLst>
                                        </p:cTn>
                                        <p:tgtEl>
                                          <p:spTgt spid="5"/>
                                        </p:tgtEl>
                                        <p:attrNameLst>
                                          <p:attrName>r</p:attrName>
                                        </p:attrNameLst>
                                      </p:cBhvr>
                                    </p:animRot>
                                    <p:animRot by="240000">
                                      <p:cBhvr>
                                        <p:cTn id="16" dur="600" fill="hold">
                                          <p:stCondLst>
                                            <p:cond delay="1200"/>
                                          </p:stCondLst>
                                        </p:cTn>
                                        <p:tgtEl>
                                          <p:spTgt spid="5"/>
                                        </p:tgtEl>
                                        <p:attrNameLst>
                                          <p:attrName>r</p:attrName>
                                        </p:attrNameLst>
                                      </p:cBhvr>
                                    </p:animRot>
                                    <p:animRot by="-240000">
                                      <p:cBhvr>
                                        <p:cTn id="17" dur="600" fill="hold">
                                          <p:stCondLst>
                                            <p:cond delay="1800"/>
                                          </p:stCondLst>
                                        </p:cTn>
                                        <p:tgtEl>
                                          <p:spTgt spid="5"/>
                                        </p:tgtEl>
                                        <p:attrNameLst>
                                          <p:attrName>r</p:attrName>
                                        </p:attrNameLst>
                                      </p:cBhvr>
                                    </p:animRot>
                                    <p:animRot by="120000">
                                      <p:cBhvr>
                                        <p:cTn id="18" dur="600" fill="hold">
                                          <p:stCondLst>
                                            <p:cond delay="24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571472" y="1714488"/>
            <a:ext cx="8358247"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tab pos="3435350" algn="l"/>
              </a:tabLst>
            </a:pPr>
            <a:r>
              <a:rPr kumimoji="0" lang="fa-IR" sz="4000" i="0" u="none" strike="noStrike" cap="none" normalizeH="0" baseline="0" dirty="0" smtClean="0">
                <a:ln>
                  <a:noFill/>
                </a:ln>
                <a:solidFill>
                  <a:schemeClr val="tx1"/>
                </a:solidFill>
                <a:effectLst/>
                <a:latin typeface="Calibri" pitchFamily="34" charset="0"/>
                <a:ea typeface="Calibri" pitchFamily="34" charset="0"/>
                <a:cs typeface="B Koodak" pitchFamily="2" charset="-78"/>
              </a:rPr>
              <a:t>ماچهار تا </a:t>
            </a:r>
            <a:r>
              <a:rPr kumimoji="0" lang="fa-IR" sz="4000" i="0" u="none" strike="noStrike" cap="none" normalizeH="0" baseline="0" dirty="0" smtClean="0">
                <a:ln>
                  <a:noFill/>
                </a:ln>
                <a:solidFill>
                  <a:srgbClr val="FF0000"/>
                </a:solidFill>
                <a:effectLst/>
                <a:latin typeface="Calibri" pitchFamily="34" charset="0"/>
                <a:ea typeface="Calibri" pitchFamily="34" charset="0"/>
                <a:cs typeface="B Koodak" pitchFamily="2" charset="-78"/>
              </a:rPr>
              <a:t>ای</a:t>
            </a:r>
            <a:r>
              <a:rPr kumimoji="0" lang="fa-IR" sz="4000" i="0" u="none" strike="noStrike" cap="none" normalizeH="0" baseline="0" dirty="0" smtClean="0">
                <a:ln>
                  <a:noFill/>
                </a:ln>
                <a:solidFill>
                  <a:schemeClr val="tx1"/>
                </a:solidFill>
                <a:effectLst/>
                <a:latin typeface="Calibri" pitchFamily="34" charset="0"/>
                <a:ea typeface="Calibri" pitchFamily="34" charset="0"/>
                <a:cs typeface="B Koodak" pitchFamily="2" charset="-78"/>
              </a:rPr>
              <a:t> هستیم            کنار هم نشستیم</a:t>
            </a:r>
            <a:r>
              <a:rPr lang="fa-IR" sz="4000" dirty="0">
                <a:latin typeface="Arial" pitchFamily="34" charset="0"/>
                <a:ea typeface="Calibri" pitchFamily="34" charset="0"/>
                <a:cs typeface="B Koodak" pitchFamily="2" charset="-78"/>
              </a:rPr>
              <a:t> </a:t>
            </a:r>
            <a:r>
              <a:rPr lang="fa-IR" sz="4000" dirty="0" smtClean="0">
                <a:latin typeface="Arial" pitchFamily="34" charset="0"/>
                <a:ea typeface="Calibri" pitchFamily="34" charset="0"/>
                <a:cs typeface="B Koodak" pitchFamily="2" charset="-78"/>
              </a:rPr>
              <a:t> </a:t>
            </a:r>
            <a:r>
              <a:rPr kumimoji="0" lang="fa-IR" sz="4000" i="0" u="none" strike="noStrike" cap="none" normalizeH="0" baseline="0" dirty="0" smtClean="0">
                <a:ln>
                  <a:noFill/>
                </a:ln>
                <a:solidFill>
                  <a:srgbClr val="FF0000"/>
                </a:solidFill>
                <a:effectLst/>
                <a:latin typeface="Calibri" pitchFamily="34" charset="0"/>
                <a:ea typeface="Calibri" pitchFamily="34" charset="0"/>
                <a:cs typeface="B Koodak" pitchFamily="2" charset="-78"/>
              </a:rPr>
              <a:t>ایـ </a:t>
            </a:r>
            <a:r>
              <a:rPr kumimoji="0" lang="fa-IR" sz="4000" i="0" u="none" strike="noStrike" cap="none" normalizeH="0" baseline="0" dirty="0" smtClean="0">
                <a:ln>
                  <a:noFill/>
                </a:ln>
                <a:solidFill>
                  <a:schemeClr val="tx1"/>
                </a:solidFill>
                <a:effectLst/>
                <a:latin typeface="Calibri" pitchFamily="34" charset="0"/>
                <a:ea typeface="Calibri" pitchFamily="34" charset="0"/>
                <a:cs typeface="B Koodak" pitchFamily="2" charset="-78"/>
              </a:rPr>
              <a:t> اول است همیشه         جایش عوض نمیشه</a:t>
            </a:r>
            <a:endParaRPr kumimoji="0" lang="en-US" sz="4000" i="0" u="none" strike="noStrike" cap="none" normalizeH="0" baseline="0" dirty="0" smtClean="0">
              <a:ln>
                <a:noFill/>
              </a:ln>
              <a:solidFill>
                <a:schemeClr val="tx1"/>
              </a:solidFill>
              <a:effectLst/>
              <a:latin typeface="Arial" pitchFamily="34" charset="0"/>
              <a:cs typeface="B Koodak" pitchFamily="2" charset="-78"/>
            </a:endParaRPr>
          </a:p>
          <a:p>
            <a:pPr marL="0" marR="0" lvl="0" indent="0" defTabSz="914400" rtl="1" eaLnBrk="0" fontAlgn="base" latinLnBrk="0" hangingPunct="0">
              <a:lnSpc>
                <a:spcPct val="100000"/>
              </a:lnSpc>
              <a:spcBef>
                <a:spcPct val="0"/>
              </a:spcBef>
              <a:spcAft>
                <a:spcPct val="0"/>
              </a:spcAft>
              <a:buClrTx/>
              <a:buSzTx/>
              <a:buFontTx/>
              <a:buNone/>
              <a:tabLst>
                <a:tab pos="3435350" algn="l"/>
              </a:tabLst>
            </a:pPr>
            <a:r>
              <a:rPr kumimoji="0" lang="fa-IR" sz="4000" i="0" u="none" strike="noStrike" cap="none" normalizeH="0" baseline="0" dirty="0" smtClean="0">
                <a:ln>
                  <a:noFill/>
                </a:ln>
                <a:solidFill>
                  <a:srgbClr val="FF0000"/>
                </a:solidFill>
                <a:effectLst/>
                <a:latin typeface="Calibri" pitchFamily="34" charset="0"/>
                <a:ea typeface="Calibri" pitchFamily="34" charset="0"/>
                <a:cs typeface="B Koodak" pitchFamily="2" charset="-78"/>
              </a:rPr>
              <a:t>یـ</a:t>
            </a:r>
            <a:r>
              <a:rPr kumimoji="0" lang="fa-IR" sz="4000" i="0" u="none" strike="noStrike" cap="none" normalizeH="0" baseline="0" dirty="0" smtClean="0">
                <a:ln>
                  <a:noFill/>
                </a:ln>
                <a:solidFill>
                  <a:schemeClr val="tx1"/>
                </a:solidFill>
                <a:effectLst/>
                <a:latin typeface="Calibri" pitchFamily="34" charset="0"/>
                <a:ea typeface="Calibri" pitchFamily="34" charset="0"/>
                <a:cs typeface="B Koodak" pitchFamily="2" charset="-78"/>
              </a:rPr>
              <a:t>  وسط  مهربونه              در وسط ها می مونه</a:t>
            </a:r>
            <a:r>
              <a:rPr lang="fa-IR" sz="4000" dirty="0">
                <a:latin typeface="Arial" pitchFamily="34" charset="0"/>
                <a:ea typeface="Calibri" pitchFamily="34" charset="0"/>
                <a:cs typeface="B Koodak" pitchFamily="2" charset="-78"/>
              </a:rPr>
              <a:t> </a:t>
            </a:r>
            <a:r>
              <a:rPr kumimoji="0" lang="fa-IR" sz="4000" i="0" u="none" strike="noStrike" cap="none" normalizeH="0" baseline="0" dirty="0" smtClean="0">
                <a:ln>
                  <a:noFill/>
                </a:ln>
                <a:solidFill>
                  <a:srgbClr val="FF0000"/>
                </a:solidFill>
                <a:effectLst/>
                <a:latin typeface="Calibri" pitchFamily="34" charset="0"/>
                <a:ea typeface="Calibri" pitchFamily="34" charset="0"/>
                <a:cs typeface="B Koodak" pitchFamily="2" charset="-78"/>
              </a:rPr>
              <a:t>ی</a:t>
            </a:r>
            <a:r>
              <a:rPr lang="fa-IR" sz="4000" dirty="0">
                <a:latin typeface="Calibri" pitchFamily="34" charset="0"/>
                <a:ea typeface="Calibri" pitchFamily="34" charset="0"/>
                <a:cs typeface="B Koodak" pitchFamily="2" charset="-78"/>
              </a:rPr>
              <a:t> </a:t>
            </a:r>
            <a:r>
              <a:rPr kumimoji="0" lang="fa-IR" sz="4000" i="0" u="none" strike="noStrike" cap="none" normalizeH="0" baseline="0" dirty="0" smtClean="0">
                <a:ln>
                  <a:noFill/>
                </a:ln>
                <a:solidFill>
                  <a:schemeClr val="tx1"/>
                </a:solidFill>
                <a:effectLst/>
                <a:latin typeface="Calibri" pitchFamily="34" charset="0"/>
                <a:ea typeface="Calibri" pitchFamily="34" charset="0"/>
                <a:cs typeface="B Koodak" pitchFamily="2" charset="-78"/>
              </a:rPr>
              <a:t>آخرخوب می دونه </a:t>
            </a:r>
            <a:r>
              <a:rPr kumimoji="0" lang="fa-IR" sz="4000" i="0" u="none" strike="noStrike" cap="none" normalizeH="0" dirty="0" smtClean="0">
                <a:ln>
                  <a:noFill/>
                </a:ln>
                <a:solidFill>
                  <a:schemeClr val="tx1"/>
                </a:solidFill>
                <a:effectLst/>
                <a:latin typeface="Calibri" pitchFamily="34" charset="0"/>
                <a:ea typeface="Calibri" pitchFamily="34" charset="0"/>
                <a:cs typeface="B Koodak" pitchFamily="2" charset="-78"/>
              </a:rPr>
              <a:t>           </a:t>
            </a:r>
            <a:r>
              <a:rPr kumimoji="0" lang="fa-IR" sz="4000" i="0" u="none" strike="noStrike" cap="none" normalizeH="0" baseline="0" dirty="0" smtClean="0">
                <a:ln>
                  <a:noFill/>
                </a:ln>
                <a:solidFill>
                  <a:schemeClr val="tx1"/>
                </a:solidFill>
                <a:effectLst/>
                <a:latin typeface="Calibri" pitchFamily="34" charset="0"/>
                <a:ea typeface="Calibri" pitchFamily="34" charset="0"/>
                <a:cs typeface="B Koodak" pitchFamily="2" charset="-78"/>
              </a:rPr>
              <a:t>که در آخر می مونه</a:t>
            </a:r>
            <a:r>
              <a:rPr lang="fa-IR" sz="4000" dirty="0">
                <a:latin typeface="Arial" pitchFamily="34" charset="0"/>
                <a:ea typeface="Calibri" pitchFamily="34" charset="0"/>
                <a:cs typeface="B Koodak" pitchFamily="2" charset="-78"/>
              </a:rPr>
              <a:t> </a:t>
            </a:r>
            <a:r>
              <a:rPr lang="fa-IR" sz="4000" dirty="0" smtClean="0">
                <a:latin typeface="Arial" pitchFamily="34" charset="0"/>
                <a:ea typeface="Calibri" pitchFamily="34" charset="0"/>
                <a:cs typeface="B Koodak" pitchFamily="2" charset="-78"/>
              </a:rPr>
              <a:t>  </a:t>
            </a:r>
            <a:endParaRPr kumimoji="0" lang="fa-IR" sz="4000" i="0" u="none" strike="noStrike" cap="none" normalizeH="0" baseline="0" dirty="0">
              <a:ln>
                <a:noFill/>
              </a:ln>
              <a:solidFill>
                <a:srgbClr val="FF0000"/>
              </a:solidFill>
              <a:effectLst/>
              <a:latin typeface="Arial" pitchFamily="34" charset="0"/>
              <a:ea typeface="Calibri" pitchFamily="34" charset="0"/>
              <a:cs typeface="B Koodak" pitchFamily="2" charset="-78"/>
            </a:endParaRPr>
          </a:p>
          <a:p>
            <a:pPr marL="0" marR="0" lvl="0" indent="0" defTabSz="914400" rtl="1" eaLnBrk="0" fontAlgn="base" latinLnBrk="0" hangingPunct="0">
              <a:lnSpc>
                <a:spcPct val="100000"/>
              </a:lnSpc>
              <a:spcBef>
                <a:spcPct val="0"/>
              </a:spcBef>
              <a:spcAft>
                <a:spcPct val="0"/>
              </a:spcAft>
              <a:buClrTx/>
              <a:buSzTx/>
              <a:buFontTx/>
              <a:buNone/>
              <a:tabLst>
                <a:tab pos="3435350" algn="l"/>
              </a:tabLst>
            </a:pPr>
            <a:r>
              <a:rPr kumimoji="0" lang="fa-IR" sz="4000" i="0" u="none" strike="noStrike" cap="none" normalizeH="0" baseline="0" dirty="0" smtClean="0">
                <a:ln>
                  <a:noFill/>
                </a:ln>
                <a:solidFill>
                  <a:srgbClr val="FF0000"/>
                </a:solidFill>
                <a:effectLst/>
                <a:latin typeface="Calibri" pitchFamily="34" charset="0"/>
                <a:ea typeface="Calibri" pitchFamily="34" charset="0"/>
                <a:cs typeface="B Koodak" pitchFamily="2" charset="-78"/>
              </a:rPr>
              <a:t>ای</a:t>
            </a:r>
            <a:r>
              <a:rPr kumimoji="0" lang="fa-IR" sz="4000" i="0" u="none" strike="noStrike" cap="none" normalizeH="0" baseline="0" dirty="0" smtClean="0">
                <a:ln>
                  <a:noFill/>
                </a:ln>
                <a:solidFill>
                  <a:schemeClr val="tx1"/>
                </a:solidFill>
                <a:effectLst/>
                <a:latin typeface="Calibri" pitchFamily="34" charset="0"/>
                <a:ea typeface="Calibri" pitchFamily="34" charset="0"/>
                <a:cs typeface="B Koodak" pitchFamily="2" charset="-78"/>
              </a:rPr>
              <a:t> مستقل می دونه          	  که مسافر می مونه</a:t>
            </a:r>
            <a:endParaRPr kumimoji="0" lang="fa-IR" sz="4000" i="0" u="none" strike="noStrike" cap="none" normalizeH="0" baseline="0" dirty="0" smtClean="0">
              <a:ln>
                <a:noFill/>
              </a:ln>
              <a:solidFill>
                <a:schemeClr val="tx1"/>
              </a:solidFill>
              <a:effectLst/>
              <a:latin typeface="Arial" pitchFamily="34" charset="0"/>
              <a:cs typeface="B Koodak" pitchFamily="2" charset="-78"/>
            </a:endParaRPr>
          </a:p>
        </p:txBody>
      </p:sp>
      <p:sp>
        <p:nvSpPr>
          <p:cNvPr id="4" name="TextBox 3"/>
          <p:cNvSpPr txBox="1"/>
          <p:nvPr/>
        </p:nvSpPr>
        <p:spPr>
          <a:xfrm>
            <a:off x="2500298" y="357166"/>
            <a:ext cx="3143272" cy="584775"/>
          </a:xfrm>
          <a:prstGeom prst="rect">
            <a:avLst/>
          </a:prstGeom>
          <a:noFill/>
        </p:spPr>
        <p:txBody>
          <a:bodyPr wrap="square" rtlCol="1">
            <a:spAutoFit/>
          </a:bodyPr>
          <a:lstStyle/>
          <a:p>
            <a:r>
              <a:rPr lang="fa-IR" sz="3200" b="1" dirty="0" smtClean="0">
                <a:cs typeface="B Koodak" pitchFamily="2" charset="-78"/>
              </a:rPr>
              <a:t>معرفی نشانه باشعر</a:t>
            </a:r>
            <a:endParaRPr lang="fa-IR" sz="3200" b="1" dirty="0">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1025">
                                            <p:txEl>
                                              <p:pRg st="0" end="0"/>
                                            </p:txEl>
                                          </p:spTgt>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1025">
                                            <p:txEl>
                                              <p:pRg st="1" end="1"/>
                                            </p:txEl>
                                          </p:spTgt>
                                        </p:tgtEl>
                                        <p:attrNameLst>
                                          <p:attrName>r</p:attrName>
                                        </p:attrNameLst>
                                      </p:cBhvr>
                                    </p:animRot>
                                  </p:childTnLst>
                                </p:cTn>
                              </p:par>
                              <p:par>
                                <p:cTn id="9" presetID="8" presetClass="emph" presetSubtype="0" fill="hold" nodeType="withEffect">
                                  <p:stCondLst>
                                    <p:cond delay="0"/>
                                  </p:stCondLst>
                                  <p:childTnLst>
                                    <p:animRot by="21600000">
                                      <p:cBhvr>
                                        <p:cTn id="10" dur="2000" fill="hold"/>
                                        <p:tgtEl>
                                          <p:spTgt spid="102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285728"/>
            <a:ext cx="8715436" cy="6494085"/>
          </a:xfrm>
          <a:prstGeom prst="rect">
            <a:avLst/>
          </a:prstGeom>
        </p:spPr>
        <p:txBody>
          <a:bodyPr wrap="square">
            <a:spAutoFit/>
          </a:bodyPr>
          <a:lstStyle/>
          <a:p>
            <a:r>
              <a:rPr lang="fa-IR" sz="3200" b="1" dirty="0">
                <a:cs typeface="B Koodak" pitchFamily="2" charset="-78"/>
              </a:rPr>
              <a:t>نوبت حرف  ای شد   </a:t>
            </a:r>
            <a:r>
              <a:rPr lang="fa-IR" sz="3200" b="1" dirty="0" smtClean="0">
                <a:cs typeface="B Koodak" pitchFamily="2" charset="-78"/>
              </a:rPr>
              <a:t>                  ا یـ اول و یـ  وسط</a:t>
            </a:r>
          </a:p>
          <a:p>
            <a:r>
              <a:rPr lang="fa-IR" sz="3200" b="1" dirty="0">
                <a:cs typeface="B Koodak" pitchFamily="2" charset="-78"/>
              </a:rPr>
              <a:t>                                    </a:t>
            </a:r>
            <a:endParaRPr lang="fa-IR" sz="3200" b="1" dirty="0" smtClean="0">
              <a:cs typeface="B Koodak" pitchFamily="2" charset="-78"/>
            </a:endParaRPr>
          </a:p>
          <a:p>
            <a:r>
              <a:rPr lang="fa-IR" sz="3200" b="1" dirty="0" smtClean="0">
                <a:cs typeface="B Koodak" pitchFamily="2" charset="-78"/>
              </a:rPr>
              <a:t>ی آخر وای مستقل                      ای مستقل  کجاست کجاست ؟</a:t>
            </a:r>
          </a:p>
          <a:p>
            <a:r>
              <a:rPr lang="fa-IR" sz="3200" b="1" dirty="0" smtClean="0">
                <a:cs typeface="B Koodak" pitchFamily="2" charset="-78"/>
              </a:rPr>
              <a:t> </a:t>
            </a:r>
          </a:p>
          <a:p>
            <a:r>
              <a:rPr lang="fa-IR" sz="3200" b="1" dirty="0" smtClean="0">
                <a:cs typeface="B Koodak" pitchFamily="2" charset="-78"/>
              </a:rPr>
              <a:t>اوجای دوری رفته                        بار سفر رو بسته </a:t>
            </a:r>
          </a:p>
          <a:p>
            <a:r>
              <a:rPr lang="fa-IR" sz="3200" b="1" dirty="0" smtClean="0">
                <a:cs typeface="B Koodak" pitchFamily="2" charset="-78"/>
              </a:rPr>
              <a:t>رفته گلابی بیاره                          دستمال آبی بیاره      </a:t>
            </a:r>
            <a:r>
              <a:rPr lang="fa-IR" sz="3200" b="1" dirty="0">
                <a:cs typeface="B Koodak" pitchFamily="2" charset="-78"/>
              </a:rPr>
              <a:t>    </a:t>
            </a:r>
            <a:endParaRPr lang="fa-IR" sz="3200" b="1" dirty="0" smtClean="0">
              <a:cs typeface="B Koodak" pitchFamily="2" charset="-78"/>
            </a:endParaRPr>
          </a:p>
          <a:p>
            <a:r>
              <a:rPr lang="fa-IR" sz="3200" b="1" dirty="0">
                <a:cs typeface="B Koodak" pitchFamily="2" charset="-78"/>
              </a:rPr>
              <a:t>   </a:t>
            </a:r>
            <a:endParaRPr lang="fa-IR" sz="3200" b="1" dirty="0" smtClean="0">
              <a:cs typeface="B Koodak" pitchFamily="2" charset="-78"/>
            </a:endParaRPr>
          </a:p>
          <a:p>
            <a:r>
              <a:rPr lang="fa-IR" sz="3200" b="1" dirty="0" smtClean="0">
                <a:cs typeface="B Koodak" pitchFamily="2" charset="-78"/>
              </a:rPr>
              <a:t>ایِـ</a:t>
            </a:r>
            <a:r>
              <a:rPr lang="fa-IR" sz="3200" b="1" dirty="0">
                <a:cs typeface="B Koodak" pitchFamily="2" charset="-78"/>
              </a:rPr>
              <a:t> </a:t>
            </a:r>
            <a:r>
              <a:rPr lang="fa-IR" sz="3200" b="1" dirty="0" smtClean="0">
                <a:cs typeface="B Koodak" pitchFamily="2" charset="-78"/>
              </a:rPr>
              <a:t>اول</a:t>
            </a:r>
            <a:r>
              <a:rPr lang="fa-IR" sz="3200" b="1" dirty="0">
                <a:cs typeface="B Koodak" pitchFamily="2" charset="-78"/>
              </a:rPr>
              <a:t> </a:t>
            </a:r>
            <a:r>
              <a:rPr lang="fa-IR" sz="3200" b="1" dirty="0" smtClean="0">
                <a:cs typeface="B Koodak" pitchFamily="2" charset="-78"/>
              </a:rPr>
              <a:t>کجاست کجاست </a:t>
            </a:r>
            <a:r>
              <a:rPr lang="fa-IR" sz="3200" b="1" dirty="0">
                <a:cs typeface="B Koodak" pitchFamily="2" charset="-78"/>
              </a:rPr>
              <a:t>؟ </a:t>
            </a:r>
            <a:r>
              <a:rPr lang="fa-IR" sz="3200" b="1" dirty="0" smtClean="0">
                <a:cs typeface="B Koodak" pitchFamily="2" charset="-78"/>
              </a:rPr>
              <a:t>        ایستاده اول راه </a:t>
            </a:r>
          </a:p>
          <a:p>
            <a:r>
              <a:rPr lang="fa-IR" sz="3200" b="1" dirty="0" smtClean="0">
                <a:cs typeface="B Koodak" pitchFamily="2" charset="-78"/>
              </a:rPr>
              <a:t>همین </a:t>
            </a:r>
            <a:r>
              <a:rPr lang="fa-IR" sz="3200" b="1" dirty="0">
                <a:cs typeface="B Koodak" pitchFamily="2" charset="-78"/>
              </a:rPr>
              <a:t>جا توی ایستگاه      </a:t>
            </a:r>
            <a:r>
              <a:rPr lang="fa-IR" sz="3200" b="1" dirty="0" smtClean="0">
                <a:cs typeface="B Koodak" pitchFamily="2" charset="-78"/>
              </a:rPr>
              <a:t>          بایک صدای کشدار</a:t>
            </a:r>
          </a:p>
          <a:p>
            <a:r>
              <a:rPr lang="fa-IR" sz="3200" b="1" dirty="0" smtClean="0">
                <a:cs typeface="B Koodak" pitchFamily="2" charset="-78"/>
              </a:rPr>
              <a:t>دادمی زنه                                   خبردار خبردار</a:t>
            </a:r>
            <a:r>
              <a:rPr lang="fa-IR" sz="3200" b="1" dirty="0">
                <a:cs typeface="B Koodak" pitchFamily="2" charset="-78"/>
              </a:rPr>
              <a:t>                    </a:t>
            </a:r>
            <a:endParaRPr lang="fa-IR" sz="3200" b="1" dirty="0" smtClean="0">
              <a:cs typeface="B Koodak" pitchFamily="2" charset="-78"/>
            </a:endParaRPr>
          </a:p>
          <a:p>
            <a:r>
              <a:rPr lang="fa-IR" sz="3200" b="1" dirty="0" smtClean="0">
                <a:cs typeface="B Koodak" pitchFamily="2" charset="-78"/>
              </a:rPr>
              <a:t>به </a:t>
            </a:r>
            <a:r>
              <a:rPr lang="fa-IR" sz="3200" b="1" dirty="0">
                <a:cs typeface="B Koodak" pitchFamily="2" charset="-78"/>
              </a:rPr>
              <a:t>همه میگه ایست  </a:t>
            </a:r>
            <a:r>
              <a:rPr lang="fa-IR" sz="3200" b="1" dirty="0" smtClean="0">
                <a:cs typeface="B Koodak" pitchFamily="2" charset="-78"/>
              </a:rPr>
              <a:t>ایست          جای شما این جا نیست </a:t>
            </a:r>
          </a:p>
          <a:p>
            <a:r>
              <a:rPr lang="fa-IR" sz="3200" dirty="0"/>
              <a:t>  </a:t>
            </a:r>
            <a:r>
              <a:rPr lang="fa-IR" sz="3200" b="1" dirty="0"/>
              <a:t>                                                                          </a:t>
            </a:r>
            <a:endParaRPr lang="fa-IR" sz="3200" dirty="0"/>
          </a:p>
        </p:txBody>
      </p:sp>
    </p:spTree>
  </p:cSld>
  <p:clrMapOvr>
    <a:masterClrMapping/>
  </p:clrMapOvr>
  <p:transition spd="slow">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0"/>
            <a:ext cx="8786842" cy="6643710"/>
          </a:xfrm>
          <a:prstGeom prst="roundRect">
            <a:avLst/>
          </a:prstGeom>
          <a:solidFill>
            <a:srgbClr val="15ECF0"/>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می توان باروش داستان گویی نشانه را معرفی کرد وحتی دانش آموزان ایفای نقش داشته باشند با این روش هم بهتر نشانه را یاد می گیرند هم  تدریس شاد وجذاب می شود. داستان :</a:t>
            </a:r>
          </a:p>
          <a:p>
            <a:r>
              <a:rPr lang="fa-IR"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امروز بایک خانواده آشنا می شیم که خونشون توی شهر الفباست وامروز مهمان ما هستند. خانواده ی    ایـ  </a:t>
            </a:r>
          </a:p>
          <a:p>
            <a:pPr marL="342900" indent="-342900"/>
            <a:r>
              <a:rPr lang="fa-IR"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1- ایـ اول پدربزرگ است که عصادارد و همیشه باید عصا با خود داشته باشد تا بتواند راحت تر راه برود</a:t>
            </a:r>
          </a:p>
          <a:p>
            <a:pPr marL="342900" indent="-342900"/>
            <a:r>
              <a:rPr lang="fa-IR"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2-  یـ وسط نوه ست یه گل پسرکه خیلی شبیه بابا بزرگه اما فرقش اینه که این گل پسر عصا نداره </a:t>
            </a:r>
          </a:p>
          <a:p>
            <a:pPr marL="342900" indent="-342900"/>
            <a:r>
              <a:rPr lang="fa-IR"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3- ی آخر یه دختر قشنگ ومرتبه که دامن خیلی زیبا پاش داره خیلی هم شبیه مادر بزرگه </a:t>
            </a:r>
          </a:p>
          <a:p>
            <a:pPr marL="342900" indent="-342900"/>
            <a:r>
              <a:rPr lang="fa-IR" sz="2400" b="1" dirty="0" smtClean="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rPr>
              <a:t>4- ای آخر مادر بزرگه به به چه دامن چین واچینی داره مادر بزرگ پاهاش خیلی درد می کنه نمی تونه بدون عصا راه بره برای همین خیلی یواش راه می ره ودیر می رسه مادر بزرگ می خواد بره یه شهربزرگ پیش یه آقا دکتر مهربون تا پاهاش رو خوب کنه اومده با ما خداحافظی کنه نوه هاش دل تنگش می شن ودعا می کنن زود برگرده </a:t>
            </a:r>
            <a:endParaRPr lang="fa-IR" sz="24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endParaRPr>
          </a:p>
        </p:txBody>
      </p:sp>
    </p:spTree>
  </p:cSld>
  <p:clrMapOvr>
    <a:masterClrMapping/>
  </p:clrMapOvr>
  <p:transition spd="slow">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arallelogram 6"/>
          <p:cNvSpPr/>
          <p:nvPr/>
        </p:nvSpPr>
        <p:spPr>
          <a:xfrm>
            <a:off x="0" y="357166"/>
            <a:ext cx="8929718" cy="6000792"/>
          </a:xfrm>
          <a:prstGeom prst="parallelogram">
            <a:avLst>
              <a:gd name="adj" fmla="val 12123"/>
            </a:avLst>
          </a:prstGeom>
        </p:spPr>
        <p:style>
          <a:lnRef idx="1">
            <a:schemeClr val="accent4"/>
          </a:lnRef>
          <a:fillRef idx="2">
            <a:schemeClr val="accent4"/>
          </a:fillRef>
          <a:effectRef idx="1">
            <a:schemeClr val="accent4"/>
          </a:effectRef>
          <a:fontRef idx="minor">
            <a:schemeClr val="dk1"/>
          </a:fontRef>
        </p:style>
        <p:txBody>
          <a:bodyPr rtlCol="1" anchor="ctr"/>
          <a:lstStyle/>
          <a:p>
            <a:r>
              <a:rPr lang="fa-IR" sz="4000" b="1" dirty="0" smtClean="0">
                <a:cs typeface="2  Koodak" pitchFamily="2" charset="-78"/>
              </a:rPr>
              <a:t>پدربزرگ پیرم عصابه دست می گیرم   دونقطه زیر پایم همیشه اول می آیم </a:t>
            </a:r>
          </a:p>
          <a:p>
            <a:r>
              <a:rPr lang="fa-IR" sz="4000" b="1" dirty="0" smtClean="0">
                <a:cs typeface="2  Koodak" pitchFamily="2" charset="-78"/>
              </a:rPr>
              <a:t>من پسرم گل به سرم مثل بابابزرگم دونقطه زیر پایم من در وسط میایم</a:t>
            </a:r>
          </a:p>
          <a:p>
            <a:r>
              <a:rPr lang="fa-IR" sz="4000" b="1" dirty="0" smtClean="0">
                <a:cs typeface="2  Koodak" pitchFamily="2" charset="-78"/>
              </a:rPr>
              <a:t>من دخترم تاج سرم مثل مادر بزرگم دامن گردی دارم زیر پایم می ذارم </a:t>
            </a:r>
          </a:p>
          <a:p>
            <a:r>
              <a:rPr lang="fa-IR" sz="4000" b="1" dirty="0" smtClean="0">
                <a:cs typeface="2  Koodak" pitchFamily="2" charset="-78"/>
              </a:rPr>
              <a:t>مادر بزرگ پیرم عصا به دست می گیرم دامن گردی پایم همیشه آخر میایم  </a:t>
            </a:r>
            <a:endParaRPr lang="fa-IR" sz="4000" b="1" dirty="0">
              <a:cs typeface="2  Koodak" pitchFamily="2" charset="-78"/>
            </a:endParaRPr>
          </a:p>
        </p:txBody>
      </p:sp>
    </p:spTree>
  </p:cSld>
  <p:clrMapOvr>
    <a:masterClrMapping/>
  </p:clrMapOvr>
  <p:transition spd="slow">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descr="Image result for clipart cane"/>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4102" name="AutoShape 6" descr="Image result for clipart cane"/>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4104" name="AutoShape 8" descr="Image result for clipart cane"/>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pic>
        <p:nvPicPr>
          <p:cNvPr id="13" name="Picture 12" descr="6.png"/>
          <p:cNvPicPr>
            <a:picLocks noChangeAspect="1"/>
          </p:cNvPicPr>
          <p:nvPr/>
        </p:nvPicPr>
        <p:blipFill>
          <a:blip r:embed="rId2"/>
          <a:stretch>
            <a:fillRect/>
          </a:stretch>
        </p:blipFill>
        <p:spPr>
          <a:xfrm>
            <a:off x="2781050" y="2071677"/>
            <a:ext cx="3791214" cy="2660159"/>
          </a:xfrm>
          <a:prstGeom prst="rect">
            <a:avLst/>
          </a:prstGeom>
        </p:spPr>
      </p:pic>
      <p:pic>
        <p:nvPicPr>
          <p:cNvPr id="14" name="Picture 13" descr="Untitled2.png"/>
          <p:cNvPicPr>
            <a:picLocks noChangeAspect="1"/>
          </p:cNvPicPr>
          <p:nvPr/>
        </p:nvPicPr>
        <p:blipFill>
          <a:blip r:embed="rId3"/>
          <a:stretch>
            <a:fillRect/>
          </a:stretch>
        </p:blipFill>
        <p:spPr>
          <a:xfrm>
            <a:off x="6215074" y="2357430"/>
            <a:ext cx="357190" cy="1143009"/>
          </a:xfrm>
          <a:prstGeom prst="rect">
            <a:avLst/>
          </a:prstGeom>
        </p:spPr>
      </p:pic>
      <p:pic>
        <p:nvPicPr>
          <p:cNvPr id="15" name="Picture 14" descr="t.png"/>
          <p:cNvPicPr>
            <a:picLocks noChangeAspect="1"/>
          </p:cNvPicPr>
          <p:nvPr/>
        </p:nvPicPr>
        <p:blipFill>
          <a:blip r:embed="rId4"/>
          <a:stretch>
            <a:fillRect/>
          </a:stretch>
        </p:blipFill>
        <p:spPr>
          <a:xfrm>
            <a:off x="5643570" y="3500438"/>
            <a:ext cx="590632" cy="400106"/>
          </a:xfrm>
          <a:prstGeom prst="rect">
            <a:avLst/>
          </a:prstGeom>
        </p:spPr>
      </p:pic>
      <p:pic>
        <p:nvPicPr>
          <p:cNvPr id="4110" name="Picture 14" descr="Image result for cliparteys"/>
          <p:cNvPicPr>
            <a:picLocks noChangeAspect="1" noChangeArrowheads="1"/>
          </p:cNvPicPr>
          <p:nvPr/>
        </p:nvPicPr>
        <p:blipFill>
          <a:blip r:embed="rId5"/>
          <a:srcRect/>
          <a:stretch>
            <a:fillRect/>
          </a:stretch>
        </p:blipFill>
        <p:spPr bwMode="auto">
          <a:xfrm>
            <a:off x="4857752" y="3500439"/>
            <a:ext cx="571504" cy="428628"/>
          </a:xfrm>
          <a:prstGeom prst="rect">
            <a:avLst/>
          </a:prstGeom>
          <a:noFill/>
        </p:spPr>
      </p:pic>
      <p:sp>
        <p:nvSpPr>
          <p:cNvPr id="4112" name="AutoShape 16" descr="Image result for clipart hair"/>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pic>
        <p:nvPicPr>
          <p:cNvPr id="4114" name="Picture 18" descr="Image result for clipart hair"/>
          <p:cNvPicPr>
            <a:picLocks noChangeAspect="1" noChangeArrowheads="1"/>
          </p:cNvPicPr>
          <p:nvPr/>
        </p:nvPicPr>
        <p:blipFill>
          <a:blip r:embed="rId6"/>
          <a:srcRect/>
          <a:stretch>
            <a:fillRect/>
          </a:stretch>
        </p:blipFill>
        <p:spPr bwMode="auto">
          <a:xfrm>
            <a:off x="3929058" y="3643314"/>
            <a:ext cx="889006" cy="571504"/>
          </a:xfrm>
          <a:prstGeom prst="rect">
            <a:avLst/>
          </a:prstGeom>
          <a:noFill/>
        </p:spPr>
      </p:pic>
      <p:pic>
        <p:nvPicPr>
          <p:cNvPr id="19" name="Picture 14" descr="Image result for cliparteys"/>
          <p:cNvPicPr>
            <a:picLocks noChangeAspect="1" noChangeArrowheads="1"/>
          </p:cNvPicPr>
          <p:nvPr/>
        </p:nvPicPr>
        <p:blipFill>
          <a:blip r:embed="rId7" cstate="print"/>
          <a:srcRect/>
          <a:stretch>
            <a:fillRect/>
          </a:stretch>
        </p:blipFill>
        <p:spPr bwMode="auto">
          <a:xfrm>
            <a:off x="4143372" y="3786190"/>
            <a:ext cx="428628" cy="214314"/>
          </a:xfrm>
          <a:prstGeom prst="rect">
            <a:avLst/>
          </a:prstGeom>
          <a:noFill/>
        </p:spPr>
      </p:pic>
      <p:sp>
        <p:nvSpPr>
          <p:cNvPr id="4116" name="AutoShape 20" descr="Image result for clipartwhitehair"/>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4118" name="AutoShape 22" descr="Image result for clipart grandma"/>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4122" name="AutoShape 26" descr="Image result for clipartwhitehair"/>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4124" name="AutoShape 28" descr="Image result for clipartwhitehair"/>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pic>
        <p:nvPicPr>
          <p:cNvPr id="4125" name="Picture 29" descr="C:\Users\User2\Downloads\download.png"/>
          <p:cNvPicPr>
            <a:picLocks noChangeAspect="1" noChangeArrowheads="1"/>
          </p:cNvPicPr>
          <p:nvPr/>
        </p:nvPicPr>
        <p:blipFill>
          <a:blip r:embed="rId8"/>
          <a:srcRect/>
          <a:stretch>
            <a:fillRect/>
          </a:stretch>
        </p:blipFill>
        <p:spPr bwMode="auto">
          <a:xfrm>
            <a:off x="3000364" y="3643314"/>
            <a:ext cx="928694" cy="638172"/>
          </a:xfrm>
          <a:prstGeom prst="rect">
            <a:avLst/>
          </a:prstGeom>
          <a:noFill/>
        </p:spPr>
      </p:pic>
      <p:pic>
        <p:nvPicPr>
          <p:cNvPr id="26" name="Picture 25" descr="t.png"/>
          <p:cNvPicPr>
            <a:picLocks noChangeAspect="1"/>
          </p:cNvPicPr>
          <p:nvPr/>
        </p:nvPicPr>
        <p:blipFill>
          <a:blip r:embed="rId4"/>
          <a:stretch>
            <a:fillRect/>
          </a:stretch>
        </p:blipFill>
        <p:spPr>
          <a:xfrm>
            <a:off x="3214678" y="3857628"/>
            <a:ext cx="428628" cy="290361"/>
          </a:xfrm>
          <a:prstGeom prst="rect">
            <a:avLst/>
          </a:prstGeom>
        </p:spPr>
      </p:pic>
      <p:pic>
        <p:nvPicPr>
          <p:cNvPr id="27" name="Picture 26" descr="Untitled2.png"/>
          <p:cNvPicPr>
            <a:picLocks noChangeAspect="1"/>
          </p:cNvPicPr>
          <p:nvPr/>
        </p:nvPicPr>
        <p:blipFill>
          <a:blip r:embed="rId3"/>
          <a:stretch>
            <a:fillRect/>
          </a:stretch>
        </p:blipFill>
        <p:spPr>
          <a:xfrm>
            <a:off x="3643306" y="2357430"/>
            <a:ext cx="357190" cy="1143009"/>
          </a:xfrm>
          <a:prstGeom prst="rect">
            <a:avLst/>
          </a:prstGeom>
        </p:spPr>
      </p:pic>
    </p:spTree>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000100" y="1714488"/>
          <a:ext cx="7596198" cy="492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Oval 2"/>
          <p:cNvSpPr/>
          <p:nvPr/>
        </p:nvSpPr>
        <p:spPr>
          <a:xfrm>
            <a:off x="1214414" y="0"/>
            <a:ext cx="7500990" cy="1428736"/>
          </a:xfrm>
          <a:prstGeom prst="ellipse">
            <a:avLst/>
          </a:prstGeom>
          <a:solidFill>
            <a:srgbClr val="15EC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a:r>
              <a:rPr lang="fa-IR" sz="2800" b="1" dirty="0" smtClean="0">
                <a:solidFill>
                  <a:schemeClr val="tx1"/>
                </a:solidFill>
                <a:cs typeface="B Koodak" pitchFamily="2" charset="-78"/>
              </a:rPr>
              <a:t>بچه ها کلماتی که نشانه ایـ یـ ی ای دارند را بگویند وآموزگار آن ها را دسته بندی کند ودر جدول قرار دهد</a:t>
            </a:r>
            <a:r>
              <a:rPr lang="fa-IR" dirty="0" smtClean="0">
                <a:solidFill>
                  <a:schemeClr val="tx1"/>
                </a:solidFill>
                <a:cs typeface="B Koodak" pitchFamily="2" charset="-78"/>
              </a:rPr>
              <a:t>.</a:t>
            </a:r>
            <a:endParaRPr lang="fa-IR" dirty="0">
              <a:solidFill>
                <a:schemeClr val="tx1"/>
              </a:solidFill>
              <a:cs typeface="B Koodak"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Diagonal Corner Rectangle 2"/>
          <p:cNvSpPr/>
          <p:nvPr/>
        </p:nvSpPr>
        <p:spPr>
          <a:xfrm>
            <a:off x="642910" y="571480"/>
            <a:ext cx="7643866" cy="5000660"/>
          </a:xfrm>
          <a:prstGeom prst="round2DiagRect">
            <a:avLst/>
          </a:prstGeom>
          <a:ln w="38100"/>
        </p:spPr>
        <p:style>
          <a:lnRef idx="2">
            <a:schemeClr val="accent2"/>
          </a:lnRef>
          <a:fillRef idx="1">
            <a:schemeClr val="lt1"/>
          </a:fillRef>
          <a:effectRef idx="0">
            <a:schemeClr val="accent2"/>
          </a:effectRef>
          <a:fontRef idx="minor">
            <a:schemeClr val="dk1"/>
          </a:fontRef>
        </p:style>
        <p:txBody>
          <a:bodyPr rtlCol="1" anchor="ctr"/>
          <a:lstStyle/>
          <a:p>
            <a:pPr algn="just"/>
            <a:r>
              <a:rPr lang="fa-IR" sz="4000" b="1" dirty="0" smtClean="0">
                <a:cs typeface="B Koodak" pitchFamily="2" charset="-78"/>
              </a:rPr>
              <a:t>توضیح اینکه ای مستقل یا( ای مسافر)( اشاره به داستان مادربزرگ) مسافرت هست و زمانی برمی گرددکه صدای رمزش ( دارو هاست که با اونا خوبه ) رو بشنود.رمزش صدای ﻪوه است که ای بعداز این دوشکل نشانه  می آید. </a:t>
            </a:r>
          </a:p>
        </p:txBody>
      </p:sp>
    </p:spTree>
  </p:cSld>
  <p:clrMapOvr>
    <a:masterClrMapping/>
  </p:clrMapOvr>
  <p:transition spd="slow">
    <p:strips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1071546"/>
            <a:ext cx="8429684" cy="5016758"/>
          </a:xfrm>
          <a:prstGeom prst="rect">
            <a:avLst/>
          </a:prstGeom>
          <a:noFill/>
        </p:spPr>
        <p:txBody>
          <a:bodyPr wrap="square" rtlCol="1">
            <a:spAutoFit/>
          </a:bodyPr>
          <a:lstStyle/>
          <a:p>
            <a:r>
              <a:rPr lang="fa-IR" sz="3200" b="1" dirty="0" smtClean="0">
                <a:cs typeface="B Koodak" pitchFamily="2" charset="-78"/>
              </a:rPr>
              <a:t>ترکیبات نشانه کارشود می توان از جدول دوستی استفاده کرد وبا شعر آموزش داد </a:t>
            </a:r>
          </a:p>
          <a:p>
            <a:r>
              <a:rPr lang="fa-IR" sz="3200" b="1" dirty="0" smtClean="0">
                <a:cs typeface="B Koodak" pitchFamily="2" charset="-78"/>
              </a:rPr>
              <a:t>1- بِـ نشسته منتظر یـ ی اومد کنارش بـ  با  یـ  ی  چی می شه  </a:t>
            </a:r>
          </a:p>
          <a:p>
            <a:r>
              <a:rPr lang="fa-IR" sz="3200" b="1" dirty="0" smtClean="0">
                <a:cs typeface="B Koodak" pitchFamily="2" charset="-78"/>
              </a:rPr>
              <a:t>بیـ  بیـ بیـ ( بی بی بی ) می شه </a:t>
            </a:r>
          </a:p>
          <a:p>
            <a:r>
              <a:rPr lang="fa-IR" sz="3200" b="1" dirty="0" smtClean="0">
                <a:cs typeface="B Koodak" pitchFamily="2" charset="-78"/>
              </a:rPr>
              <a:t>2- بـ دستش رو دراز کرد یـ وسط ( ی آخر ) روصدا کرد  بـ  با  یـ  ی  چی می شه بیـ بیـ بیـ  می شه   ( بی بی بی )</a:t>
            </a:r>
          </a:p>
          <a:p>
            <a:r>
              <a:rPr lang="fa-IR" sz="3200" b="1" dirty="0" smtClean="0">
                <a:cs typeface="B Koodak" pitchFamily="2" charset="-78"/>
              </a:rPr>
              <a:t>3- د نشسته تنها یـ ی اومد کنارش د با یـ  ی  چی می شه دیـ دیـ دیـ  ( دی  دی  دی ) می شه</a:t>
            </a:r>
          </a:p>
          <a:p>
            <a:endParaRPr lang="fa-IR" sz="3200" b="1" dirty="0" smtClean="0">
              <a:cs typeface="B Koodak" pitchFamily="2" charset="-78"/>
            </a:endParaRPr>
          </a:p>
          <a:p>
            <a:endParaRPr lang="fa-IR" sz="3200" b="1" dirty="0">
              <a:cs typeface="B Koodak" pitchFamily="2" charset="-78"/>
            </a:endParaRPr>
          </a:p>
        </p:txBody>
      </p:sp>
    </p:spTree>
  </p:cSld>
  <p:clrMapOvr>
    <a:masterClrMapping/>
  </p:clrMapOvr>
  <p:transition spd="slow">
    <p:strips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857232"/>
            <a:ext cx="8215370" cy="4524315"/>
          </a:xfrm>
          <a:prstGeom prst="rect">
            <a:avLst/>
          </a:prstGeom>
          <a:noFill/>
        </p:spPr>
        <p:txBody>
          <a:bodyPr wrap="square" rtlCol="1">
            <a:spAutoFit/>
          </a:bodyPr>
          <a:lstStyle/>
          <a:p>
            <a:r>
              <a:rPr lang="fa-IR" sz="3600" dirty="0" smtClean="0">
                <a:cs typeface="B Koodak" pitchFamily="2" charset="-78"/>
              </a:rPr>
              <a:t>کلماتی که این نشانه  ( مربوط به درس درکتاب خوانداری ونوشتاری ) را دارند را روی تابلو نوشته ونشانه ایـ یـ ی قرمز نوشته شود تا دانش آموز بهتر جایگاه این نشانه رادر کلمه ببیند.</a:t>
            </a:r>
          </a:p>
          <a:p>
            <a:pPr>
              <a:buFont typeface="Arial" pitchFamily="34" charset="0"/>
              <a:buChar char="•"/>
            </a:pPr>
            <a:r>
              <a:rPr lang="fa-IR" sz="3600" dirty="0" smtClean="0">
                <a:cs typeface="B Koodak" pitchFamily="2" charset="-78"/>
              </a:rPr>
              <a:t>درجلسه اول آموزش ،برای یادگیری بهتر ، از کلمات کمی استفاده کرده </a:t>
            </a:r>
          </a:p>
          <a:p>
            <a:pPr>
              <a:buFont typeface="Arial" pitchFamily="34" charset="0"/>
              <a:buChar char="•"/>
            </a:pPr>
            <a:r>
              <a:rPr lang="fa-IR" sz="3600" dirty="0" smtClean="0">
                <a:cs typeface="B Koodak" pitchFamily="2" charset="-78"/>
              </a:rPr>
              <a:t>از بخش وترکیب خوانی استفاده شود</a:t>
            </a:r>
          </a:p>
          <a:p>
            <a:pPr>
              <a:buFont typeface="Arial" pitchFamily="34" charset="0"/>
              <a:buChar char="•"/>
            </a:pPr>
            <a:r>
              <a:rPr lang="fa-IR" sz="3600" dirty="0" smtClean="0">
                <a:cs typeface="B Koodak" pitchFamily="2" charset="-78"/>
              </a:rPr>
              <a:t>کتاب خوانداری با اشاره به تصویرک ها خوانده شود. </a:t>
            </a:r>
            <a:endParaRPr lang="fa-IR" sz="3600" dirty="0">
              <a:cs typeface="B Koodak" pitchFamily="2" charset="-78"/>
            </a:endParaRPr>
          </a:p>
        </p:txBody>
      </p:sp>
    </p:spTree>
  </p:cSld>
  <p:clrMapOvr>
    <a:masterClrMapping/>
  </p:clrMapOvr>
  <p:transition spd="slow">
    <p:strips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428604"/>
            <a:ext cx="8501122" cy="6215957"/>
          </a:xfrm>
          <a:prstGeom prst="rect">
            <a:avLst/>
          </a:prstGeom>
          <a:noFill/>
        </p:spPr>
        <p:txBody>
          <a:bodyPr wrap="square" rtlCol="1">
            <a:spAutoFit/>
          </a:bodyPr>
          <a:lstStyle/>
          <a:p>
            <a:r>
              <a:rPr lang="fa-IR" sz="4800" dirty="0" smtClean="0">
                <a:cs typeface="2  Koodak" pitchFamily="2" charset="-78"/>
              </a:rPr>
              <a:t>نکاتی درباره می کاری :</a:t>
            </a:r>
          </a:p>
          <a:p>
            <a:r>
              <a:rPr lang="fa-IR" sz="4800" dirty="0" smtClean="0">
                <a:cs typeface="2  Koodak" pitchFamily="2" charset="-78"/>
              </a:rPr>
              <a:t>همان فعل است اما درپایه اول به این کلمه ، کلمه ی کاری می گویند که ازتنبلی بیزار هستند ودائما درحال کار هستندلازم است  باذکر مثال درقالب نمایش وپانتومیم به بچه ها تفهیم شود. به بچه ها می گوییم که این کلمات در آخر جمله می آیند و می جدانوشته می شود.</a:t>
            </a:r>
            <a:endParaRPr lang="fa-IR" sz="4800" dirty="0">
              <a:cs typeface="2  Koodak"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3857620" y="214290"/>
            <a:ext cx="4714908" cy="1285884"/>
          </a:xfrm>
          <a:prstGeom prst="wedgeRoundRectCallout">
            <a:avLst>
              <a:gd name="adj1" fmla="val -21209"/>
              <a:gd name="adj2" fmla="val 74916"/>
              <a:gd name="adj3" fmla="val 16667"/>
            </a:avLst>
          </a:prstGeom>
        </p:spPr>
        <p:style>
          <a:lnRef idx="1">
            <a:schemeClr val="dk1"/>
          </a:lnRef>
          <a:fillRef idx="2">
            <a:schemeClr val="dk1"/>
          </a:fillRef>
          <a:effectRef idx="1">
            <a:schemeClr val="dk1"/>
          </a:effectRef>
          <a:fontRef idx="minor">
            <a:schemeClr val="dk1"/>
          </a:fontRef>
        </p:style>
        <p:txBody>
          <a:bodyPr rtlCol="1" anchor="ctr"/>
          <a:lstStyle/>
          <a:p>
            <a:pPr algn="ctr"/>
            <a:r>
              <a:rPr lang="fa-IR" sz="3600" b="1" dirty="0" smtClean="0">
                <a:cs typeface="2  Koodak" pitchFamily="2" charset="-78"/>
              </a:rPr>
              <a:t>تصاویری از تدریس خلاق نشانه ایـ یـ ی ای </a:t>
            </a:r>
            <a:endParaRPr lang="fa-IR" sz="3600" b="1" dirty="0">
              <a:cs typeface="2  Koodak" pitchFamily="2" charset="-78"/>
            </a:endParaRPr>
          </a:p>
        </p:txBody>
      </p:sp>
      <p:pic>
        <p:nvPicPr>
          <p:cNvPr id="3073" name="Picture 1" descr="F:\اموزشي کلاس اول\425633617_121465.jpg"/>
          <p:cNvPicPr>
            <a:picLocks noChangeAspect="1" noChangeArrowheads="1"/>
          </p:cNvPicPr>
          <p:nvPr/>
        </p:nvPicPr>
        <p:blipFill>
          <a:blip r:embed="rId2"/>
          <a:srcRect/>
          <a:stretch>
            <a:fillRect/>
          </a:stretch>
        </p:blipFill>
        <p:spPr bwMode="auto">
          <a:xfrm>
            <a:off x="357158" y="1857364"/>
            <a:ext cx="4050159" cy="3267072"/>
          </a:xfrm>
          <a:prstGeom prst="rect">
            <a:avLst/>
          </a:prstGeom>
          <a:noFill/>
        </p:spPr>
      </p:pic>
      <p:pic>
        <p:nvPicPr>
          <p:cNvPr id="3074" name="Picture 2" descr="F:\اموزشي کلاس اول\IMG_0138.JPG"/>
          <p:cNvPicPr>
            <a:picLocks noChangeAspect="1" noChangeArrowheads="1"/>
          </p:cNvPicPr>
          <p:nvPr/>
        </p:nvPicPr>
        <p:blipFill>
          <a:blip r:embed="rId3" cstate="print"/>
          <a:srcRect/>
          <a:stretch>
            <a:fillRect/>
          </a:stretch>
        </p:blipFill>
        <p:spPr bwMode="auto">
          <a:xfrm>
            <a:off x="4714876" y="2000240"/>
            <a:ext cx="3889292" cy="3095540"/>
          </a:xfrm>
          <a:prstGeom prst="rect">
            <a:avLst/>
          </a:prstGeom>
          <a:ln w="88900" cap="sq" cmpd="thickThin">
            <a:solidFill>
              <a:srgbClr val="000000"/>
            </a:solidFill>
            <a:prstDash val="solid"/>
            <a:miter lim="800000"/>
          </a:ln>
          <a:effectLst>
            <a:innerShdw blurRad="76200">
              <a:srgbClr val="000000"/>
            </a:innerShdw>
          </a:effectLst>
        </p:spPr>
      </p:pic>
      <p:sp>
        <p:nvSpPr>
          <p:cNvPr id="5" name="Rectangle 4"/>
          <p:cNvSpPr/>
          <p:nvPr/>
        </p:nvSpPr>
        <p:spPr>
          <a:xfrm>
            <a:off x="1500166" y="5500702"/>
            <a:ext cx="5572164" cy="714380"/>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r>
              <a:rPr lang="fa-IR" sz="3200" b="1" dirty="0" smtClean="0"/>
              <a:t>کلاس اول آموزگار مرضات دبستان آزاده</a:t>
            </a:r>
            <a:endParaRPr lang="fa-IR" sz="3200" b="1" dirty="0"/>
          </a:p>
        </p:txBody>
      </p:sp>
    </p:spTree>
  </p:cSld>
  <p:clrMapOvr>
    <a:masterClrMapping/>
  </p:clrMapOvr>
  <p:transition spd="slow">
    <p:split orient="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clasavaliha.persiangig.com/pic/91/193.jpg"/>
          <p:cNvPicPr>
            <a:picLocks noChangeAspect="1" noChangeArrowheads="1"/>
          </p:cNvPicPr>
          <p:nvPr/>
        </p:nvPicPr>
        <p:blipFill>
          <a:blip r:embed="rId2"/>
          <a:srcRect/>
          <a:stretch>
            <a:fillRect/>
          </a:stretch>
        </p:blipFill>
        <p:spPr bwMode="auto">
          <a:xfrm>
            <a:off x="928662" y="1428736"/>
            <a:ext cx="3642478" cy="2776531"/>
          </a:xfrm>
          <a:prstGeom prst="rect">
            <a:avLst/>
          </a:prstGeom>
          <a:noFill/>
        </p:spPr>
      </p:pic>
      <p:pic>
        <p:nvPicPr>
          <p:cNvPr id="2052" name="Picture 4" descr="http://images.persianblog.ir/747470_mbTwiBIK.JPG"/>
          <p:cNvPicPr>
            <a:picLocks noChangeAspect="1" noChangeArrowheads="1"/>
          </p:cNvPicPr>
          <p:nvPr/>
        </p:nvPicPr>
        <p:blipFill>
          <a:blip r:embed="rId3"/>
          <a:srcRect/>
          <a:stretch>
            <a:fillRect/>
          </a:stretch>
        </p:blipFill>
        <p:spPr bwMode="auto">
          <a:xfrm>
            <a:off x="4857752" y="1357298"/>
            <a:ext cx="3505195" cy="2628897"/>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4414" y="1000108"/>
            <a:ext cx="6715172" cy="1107996"/>
          </a:xfrm>
          <a:prstGeom prst="rect">
            <a:avLst/>
          </a:prstGeom>
          <a:noFill/>
        </p:spPr>
        <p:txBody>
          <a:bodyPr wrap="square" rtlCol="1">
            <a:spAutoFit/>
          </a:bodyPr>
          <a:lstStyle/>
          <a:p>
            <a:r>
              <a:rPr lang="fa-IR" sz="6600" b="1" dirty="0" smtClean="0">
                <a:cs typeface="2  Koodak" pitchFamily="2" charset="-78"/>
              </a:rPr>
              <a:t>موفق وپیروز باشید </a:t>
            </a:r>
            <a:endParaRPr lang="fa-IR" sz="6600" b="1" dirty="0">
              <a:cs typeface="2  Koodak" pitchFamily="2" charset="-78"/>
            </a:endParaRPr>
          </a:p>
        </p:txBody>
      </p:sp>
    </p:spTree>
  </p:cSld>
  <p:clrMapOvr>
    <a:masterClrMapping/>
  </p:clrMapOvr>
  <p:transition spd="slow">
    <p:wipe dir="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426</TotalTime>
  <Words>769</Words>
  <Application>Microsoft Office PowerPoint</Application>
  <PresentationFormat>On-screen Show (4:3)</PresentationFormat>
  <Paragraphs>69</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User2</dc:creator>
  <cp:lastModifiedBy>Windows User</cp:lastModifiedBy>
  <cp:revision>175</cp:revision>
  <dcterms:created xsi:type="dcterms:W3CDTF">2016-12-02T21:35:59Z</dcterms:created>
  <dcterms:modified xsi:type="dcterms:W3CDTF">2020-04-06T14:48:10Z</dcterms:modified>
</cp:coreProperties>
</file>