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56" r:id="rId1"/>
    <p:sldMasterId id="2147483660" r:id="rId2"/>
    <p:sldMasterId id="2147483661" r:id="rId3"/>
    <p:sldMasterId id="2147483663" r:id="rId4"/>
    <p:sldMasterId id="2147483665" r:id="rId5"/>
  </p:sldMasterIdLst>
  <p:sldIdLst>
    <p:sldId id="269" r:id="rId6"/>
    <p:sldId id="257" r:id="rId7"/>
    <p:sldId id="258" r:id="rId8"/>
    <p:sldId id="259" r:id="rId9"/>
    <p:sldId id="260" r:id="rId10"/>
    <p:sldId id="261" r:id="rId11"/>
    <p:sldId id="262" r:id="rId12"/>
    <p:sldId id="263" r:id="rId13"/>
    <p:sldId id="264" r:id="rId14"/>
    <p:sldId id="265" r:id="rId15"/>
    <p:sldId id="266" r:id="rId16"/>
    <p:sldId id="268" r:id="rId17"/>
    <p:sldId id="267" r:id="rId18"/>
  </p:sldIdLst>
  <p:sldSz cx="9144000" cy="6858000" type="screen4x3"/>
  <p:notesSz cx="9144000" cy="6858000"/>
  <p:defaultTextStyle>
    <a:defPPr>
      <a:defRPr lang="ar-SA"/>
    </a:defPPr>
    <a:lvl1pPr algn="r" rtl="1" fontAlgn="base">
      <a:spcBef>
        <a:spcPct val="0"/>
      </a:spcBef>
      <a:spcAft>
        <a:spcPct val="0"/>
      </a:spcAft>
      <a:defRPr sz="1400" kern="1200">
        <a:solidFill>
          <a:schemeClr val="tx1"/>
        </a:solidFill>
        <a:latin typeface="Arial" charset="0"/>
        <a:ea typeface="+mn-ea"/>
        <a:cs typeface="Arial" charset="0"/>
      </a:defRPr>
    </a:lvl1pPr>
    <a:lvl2pPr marL="457200" algn="r" rtl="1" fontAlgn="base">
      <a:spcBef>
        <a:spcPct val="0"/>
      </a:spcBef>
      <a:spcAft>
        <a:spcPct val="0"/>
      </a:spcAft>
      <a:defRPr sz="1400" kern="1200">
        <a:solidFill>
          <a:schemeClr val="tx1"/>
        </a:solidFill>
        <a:latin typeface="Arial" charset="0"/>
        <a:ea typeface="+mn-ea"/>
        <a:cs typeface="Arial" charset="0"/>
      </a:defRPr>
    </a:lvl2pPr>
    <a:lvl3pPr marL="914400" algn="r" rtl="1" fontAlgn="base">
      <a:spcBef>
        <a:spcPct val="0"/>
      </a:spcBef>
      <a:spcAft>
        <a:spcPct val="0"/>
      </a:spcAft>
      <a:defRPr sz="1400" kern="1200">
        <a:solidFill>
          <a:schemeClr val="tx1"/>
        </a:solidFill>
        <a:latin typeface="Arial" charset="0"/>
        <a:ea typeface="+mn-ea"/>
        <a:cs typeface="Arial" charset="0"/>
      </a:defRPr>
    </a:lvl3pPr>
    <a:lvl4pPr marL="1371600" algn="r" rtl="1" fontAlgn="base">
      <a:spcBef>
        <a:spcPct val="0"/>
      </a:spcBef>
      <a:spcAft>
        <a:spcPct val="0"/>
      </a:spcAft>
      <a:defRPr sz="1400" kern="1200">
        <a:solidFill>
          <a:schemeClr val="tx1"/>
        </a:solidFill>
        <a:latin typeface="Arial" charset="0"/>
        <a:ea typeface="+mn-ea"/>
        <a:cs typeface="Arial" charset="0"/>
      </a:defRPr>
    </a:lvl4pPr>
    <a:lvl5pPr marL="1828800" algn="r" rtl="1" fontAlgn="base">
      <a:spcBef>
        <a:spcPct val="0"/>
      </a:spcBef>
      <a:spcAft>
        <a:spcPct val="0"/>
      </a:spcAft>
      <a:defRPr sz="1400" kern="1200">
        <a:solidFill>
          <a:schemeClr val="tx1"/>
        </a:solidFill>
        <a:latin typeface="Arial" charset="0"/>
        <a:ea typeface="+mn-ea"/>
        <a:cs typeface="Arial" charset="0"/>
      </a:defRPr>
    </a:lvl5pPr>
    <a:lvl6pPr marL="2286000" algn="l" defTabSz="914400" rtl="0" eaLnBrk="1" latinLnBrk="0" hangingPunct="1">
      <a:defRPr sz="1400" kern="1200">
        <a:solidFill>
          <a:schemeClr val="tx1"/>
        </a:solidFill>
        <a:latin typeface="Arial" charset="0"/>
        <a:ea typeface="+mn-ea"/>
        <a:cs typeface="Arial" charset="0"/>
      </a:defRPr>
    </a:lvl6pPr>
    <a:lvl7pPr marL="2743200" algn="l" defTabSz="914400" rtl="0" eaLnBrk="1" latinLnBrk="0" hangingPunct="1">
      <a:defRPr sz="1400" kern="1200">
        <a:solidFill>
          <a:schemeClr val="tx1"/>
        </a:solidFill>
        <a:latin typeface="Arial" charset="0"/>
        <a:ea typeface="+mn-ea"/>
        <a:cs typeface="Arial" charset="0"/>
      </a:defRPr>
    </a:lvl7pPr>
    <a:lvl8pPr marL="3200400" algn="l" defTabSz="914400" rtl="0" eaLnBrk="1" latinLnBrk="0" hangingPunct="1">
      <a:defRPr sz="1400" kern="1200">
        <a:solidFill>
          <a:schemeClr val="tx1"/>
        </a:solidFill>
        <a:latin typeface="Arial" charset="0"/>
        <a:ea typeface="+mn-ea"/>
        <a:cs typeface="Arial" charset="0"/>
      </a:defRPr>
    </a:lvl8pPr>
    <a:lvl9pPr marL="3657600" algn="l" defTabSz="914400" rtl="0" eaLnBrk="1" latinLnBrk="0" hangingPunct="1">
      <a:defRPr sz="1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94" d="100"/>
          <a:sy n="94" d="100"/>
        </p:scale>
        <p:origin x="-696" y="10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3413" y="798513"/>
            <a:ext cx="7542213" cy="6029325"/>
            <a:chOff x="-384" y="480"/>
            <a:chExt cx="4751" cy="3798"/>
          </a:xfrm>
        </p:grpSpPr>
        <p:grpSp>
          <p:nvGrpSpPr>
            <p:cNvPr id="5" name="Group 3"/>
            <p:cNvGrpSpPr>
              <a:grpSpLocks/>
            </p:cNvGrpSpPr>
            <p:nvPr/>
          </p:nvGrpSpPr>
          <p:grpSpPr bwMode="auto">
            <a:xfrm>
              <a:off x="-384" y="480"/>
              <a:ext cx="4751" cy="3798"/>
              <a:chOff x="0" y="522"/>
              <a:chExt cx="4751" cy="3798"/>
            </a:xfrm>
          </p:grpSpPr>
          <p:grpSp>
            <p:nvGrpSpPr>
              <p:cNvPr id="19" name="Group 4"/>
              <p:cNvGrpSpPr>
                <a:grpSpLocks/>
              </p:cNvGrpSpPr>
              <p:nvPr userDrawn="1"/>
            </p:nvGrpSpPr>
            <p:grpSpPr bwMode="auto">
              <a:xfrm>
                <a:off x="0" y="522"/>
                <a:ext cx="4751" cy="3794"/>
                <a:chOff x="0" y="522"/>
                <a:chExt cx="4751" cy="3794"/>
              </a:xfrm>
            </p:grpSpPr>
            <p:sp>
              <p:nvSpPr>
                <p:cNvPr id="33" name="Freeform 5"/>
                <p:cNvSpPr>
                  <a:spLocks/>
                </p:cNvSpPr>
                <p:nvPr userDrawn="1"/>
              </p:nvSpPr>
              <p:spPr bwMode="hidden">
                <a:xfrm>
                  <a:off x="628" y="1241"/>
                  <a:ext cx="3281" cy="3075"/>
                </a:xfrm>
                <a:custGeom>
                  <a:avLst/>
                  <a:gdLst/>
                  <a:ahLst/>
                  <a:cxnLst>
                    <a:cxn ang="0">
                      <a:pos x="502" y="1990"/>
                    </a:cxn>
                    <a:cxn ang="0">
                      <a:pos x="186" y="1474"/>
                    </a:cxn>
                    <a:cxn ang="0">
                      <a:pos x="66" y="1169"/>
                    </a:cxn>
                    <a:cxn ang="0">
                      <a:pos x="12" y="875"/>
                    </a:cxn>
                    <a:cxn ang="0">
                      <a:pos x="18" y="611"/>
                    </a:cxn>
                    <a:cxn ang="0">
                      <a:pos x="84" y="389"/>
                    </a:cxn>
                    <a:cxn ang="0">
                      <a:pos x="209" y="216"/>
                    </a:cxn>
                    <a:cxn ang="0">
                      <a:pos x="508" y="42"/>
                    </a:cxn>
                    <a:cxn ang="0">
                      <a:pos x="891" y="6"/>
                    </a:cxn>
                    <a:cxn ang="0">
                      <a:pos x="1334" y="102"/>
                    </a:cxn>
                    <a:cxn ang="0">
                      <a:pos x="1806" y="324"/>
                    </a:cxn>
                    <a:cxn ang="0">
                      <a:pos x="2272" y="659"/>
                    </a:cxn>
                    <a:cxn ang="0">
                      <a:pos x="2769" y="1187"/>
                    </a:cxn>
                    <a:cxn ang="0">
                      <a:pos x="3085" y="1702"/>
                    </a:cxn>
                    <a:cxn ang="0">
                      <a:pos x="3205" y="2008"/>
                    </a:cxn>
                    <a:cxn ang="0">
                      <a:pos x="3259" y="2302"/>
                    </a:cxn>
                    <a:cxn ang="0">
                      <a:pos x="3253" y="2565"/>
                    </a:cxn>
                    <a:cxn ang="0">
                      <a:pos x="3187" y="2781"/>
                    </a:cxn>
                    <a:cxn ang="0">
                      <a:pos x="3068" y="2961"/>
                    </a:cxn>
                    <a:cxn ang="0">
                      <a:pos x="2918" y="3075"/>
                    </a:cxn>
                    <a:cxn ang="0">
                      <a:pos x="3068" y="2967"/>
                    </a:cxn>
                    <a:cxn ang="0">
                      <a:pos x="3193" y="2787"/>
                    </a:cxn>
                    <a:cxn ang="0">
                      <a:pos x="3259" y="2565"/>
                    </a:cxn>
                    <a:cxn ang="0">
                      <a:pos x="3265" y="2302"/>
                    </a:cxn>
                    <a:cxn ang="0">
                      <a:pos x="3211" y="2008"/>
                    </a:cxn>
                    <a:cxn ang="0">
                      <a:pos x="3091" y="1702"/>
                    </a:cxn>
                    <a:cxn ang="0">
                      <a:pos x="2775" y="1181"/>
                    </a:cxn>
                    <a:cxn ang="0">
                      <a:pos x="2278" y="653"/>
                    </a:cxn>
                    <a:cxn ang="0">
                      <a:pos x="1806" y="318"/>
                    </a:cxn>
                    <a:cxn ang="0">
                      <a:pos x="1334" y="96"/>
                    </a:cxn>
                    <a:cxn ang="0">
                      <a:pos x="891" y="0"/>
                    </a:cxn>
                    <a:cxn ang="0">
                      <a:pos x="502" y="36"/>
                    </a:cxn>
                    <a:cxn ang="0">
                      <a:pos x="204" y="210"/>
                    </a:cxn>
                    <a:cxn ang="0">
                      <a:pos x="78" y="389"/>
                    </a:cxn>
                    <a:cxn ang="0">
                      <a:pos x="12" y="611"/>
                    </a:cxn>
                    <a:cxn ang="0">
                      <a:pos x="6" y="875"/>
                    </a:cxn>
                    <a:cxn ang="0">
                      <a:pos x="60" y="1169"/>
                    </a:cxn>
                    <a:cxn ang="0">
                      <a:pos x="180" y="1474"/>
                    </a:cxn>
                    <a:cxn ang="0">
                      <a:pos x="353" y="1786"/>
                    </a:cxn>
                    <a:cxn ang="0">
                      <a:pos x="849" y="2380"/>
                    </a:cxn>
                    <a:cxn ang="0">
                      <a:pos x="1244" y="2709"/>
                    </a:cxn>
                    <a:cxn ang="0">
                      <a:pos x="1656" y="2961"/>
                    </a:cxn>
                    <a:cxn ang="0">
                      <a:pos x="1937" y="3075"/>
                    </a:cxn>
                    <a:cxn ang="0">
                      <a:pos x="1525" y="2889"/>
                    </a:cxn>
                    <a:cxn ang="0">
                      <a:pos x="1118" y="2607"/>
                    </a:cxn>
                    <a:cxn ang="0">
                      <a:pos x="849" y="2380"/>
                    </a:cxn>
                  </a:cxnLst>
                  <a:rect l="0" t="0" r="r" b="b"/>
                  <a:pathLst>
                    <a:path w="3271" h="3075">
                      <a:moveTo>
                        <a:pt x="849" y="2380"/>
                      </a:moveTo>
                      <a:lnTo>
                        <a:pt x="664" y="2188"/>
                      </a:lnTo>
                      <a:lnTo>
                        <a:pt x="502" y="1990"/>
                      </a:lnTo>
                      <a:lnTo>
                        <a:pt x="359" y="1786"/>
                      </a:lnTo>
                      <a:lnTo>
                        <a:pt x="239" y="1576"/>
                      </a:lnTo>
                      <a:lnTo>
                        <a:pt x="186" y="1474"/>
                      </a:lnTo>
                      <a:lnTo>
                        <a:pt x="138" y="1373"/>
                      </a:lnTo>
                      <a:lnTo>
                        <a:pt x="102" y="1271"/>
                      </a:lnTo>
                      <a:lnTo>
                        <a:pt x="66" y="1169"/>
                      </a:lnTo>
                      <a:lnTo>
                        <a:pt x="42" y="1067"/>
                      </a:lnTo>
                      <a:lnTo>
                        <a:pt x="24" y="971"/>
                      </a:lnTo>
                      <a:lnTo>
                        <a:pt x="12" y="875"/>
                      </a:lnTo>
                      <a:lnTo>
                        <a:pt x="6" y="779"/>
                      </a:lnTo>
                      <a:lnTo>
                        <a:pt x="6" y="695"/>
                      </a:lnTo>
                      <a:lnTo>
                        <a:pt x="18" y="611"/>
                      </a:lnTo>
                      <a:lnTo>
                        <a:pt x="30" y="533"/>
                      </a:lnTo>
                      <a:lnTo>
                        <a:pt x="54" y="461"/>
                      </a:lnTo>
                      <a:lnTo>
                        <a:pt x="84" y="389"/>
                      </a:lnTo>
                      <a:lnTo>
                        <a:pt x="120" y="330"/>
                      </a:lnTo>
                      <a:lnTo>
                        <a:pt x="162" y="270"/>
                      </a:lnTo>
                      <a:lnTo>
                        <a:pt x="209" y="216"/>
                      </a:lnTo>
                      <a:lnTo>
                        <a:pt x="299" y="144"/>
                      </a:lnTo>
                      <a:lnTo>
                        <a:pt x="395" y="84"/>
                      </a:lnTo>
                      <a:lnTo>
                        <a:pt x="508" y="42"/>
                      </a:lnTo>
                      <a:lnTo>
                        <a:pt x="628" y="18"/>
                      </a:lnTo>
                      <a:lnTo>
                        <a:pt x="754" y="6"/>
                      </a:lnTo>
                      <a:lnTo>
                        <a:pt x="891" y="6"/>
                      </a:lnTo>
                      <a:lnTo>
                        <a:pt x="1035" y="24"/>
                      </a:lnTo>
                      <a:lnTo>
                        <a:pt x="1184" y="60"/>
                      </a:lnTo>
                      <a:lnTo>
                        <a:pt x="1334" y="102"/>
                      </a:lnTo>
                      <a:lnTo>
                        <a:pt x="1489" y="162"/>
                      </a:lnTo>
                      <a:lnTo>
                        <a:pt x="1644" y="240"/>
                      </a:lnTo>
                      <a:lnTo>
                        <a:pt x="1806" y="324"/>
                      </a:lnTo>
                      <a:lnTo>
                        <a:pt x="1961" y="425"/>
                      </a:lnTo>
                      <a:lnTo>
                        <a:pt x="2117" y="533"/>
                      </a:lnTo>
                      <a:lnTo>
                        <a:pt x="2272" y="659"/>
                      </a:lnTo>
                      <a:lnTo>
                        <a:pt x="2422" y="797"/>
                      </a:lnTo>
                      <a:lnTo>
                        <a:pt x="2607" y="989"/>
                      </a:lnTo>
                      <a:lnTo>
                        <a:pt x="2769" y="1187"/>
                      </a:lnTo>
                      <a:lnTo>
                        <a:pt x="2912" y="1391"/>
                      </a:lnTo>
                      <a:lnTo>
                        <a:pt x="3032" y="1600"/>
                      </a:lnTo>
                      <a:lnTo>
                        <a:pt x="3085" y="1702"/>
                      </a:lnTo>
                      <a:lnTo>
                        <a:pt x="3133" y="1804"/>
                      </a:lnTo>
                      <a:lnTo>
                        <a:pt x="3169" y="1906"/>
                      </a:lnTo>
                      <a:lnTo>
                        <a:pt x="3205" y="2008"/>
                      </a:lnTo>
                      <a:lnTo>
                        <a:pt x="3229" y="2110"/>
                      </a:lnTo>
                      <a:lnTo>
                        <a:pt x="3247" y="2206"/>
                      </a:lnTo>
                      <a:lnTo>
                        <a:pt x="3259" y="2302"/>
                      </a:lnTo>
                      <a:lnTo>
                        <a:pt x="3265" y="2398"/>
                      </a:lnTo>
                      <a:lnTo>
                        <a:pt x="3265" y="2482"/>
                      </a:lnTo>
                      <a:lnTo>
                        <a:pt x="3253" y="2565"/>
                      </a:lnTo>
                      <a:lnTo>
                        <a:pt x="3241" y="2643"/>
                      </a:lnTo>
                      <a:lnTo>
                        <a:pt x="3217" y="2715"/>
                      </a:lnTo>
                      <a:lnTo>
                        <a:pt x="3187" y="2781"/>
                      </a:lnTo>
                      <a:lnTo>
                        <a:pt x="3157" y="2847"/>
                      </a:lnTo>
                      <a:lnTo>
                        <a:pt x="3115" y="2907"/>
                      </a:lnTo>
                      <a:lnTo>
                        <a:pt x="3068" y="2961"/>
                      </a:lnTo>
                      <a:lnTo>
                        <a:pt x="3068" y="2961"/>
                      </a:lnTo>
                      <a:lnTo>
                        <a:pt x="2996" y="3021"/>
                      </a:lnTo>
                      <a:lnTo>
                        <a:pt x="2918" y="3075"/>
                      </a:lnTo>
                      <a:lnTo>
                        <a:pt x="2930" y="3075"/>
                      </a:lnTo>
                      <a:lnTo>
                        <a:pt x="3002" y="3027"/>
                      </a:lnTo>
                      <a:lnTo>
                        <a:pt x="3068" y="2967"/>
                      </a:lnTo>
                      <a:lnTo>
                        <a:pt x="3115" y="2913"/>
                      </a:lnTo>
                      <a:lnTo>
                        <a:pt x="3157" y="2853"/>
                      </a:lnTo>
                      <a:lnTo>
                        <a:pt x="3193" y="2787"/>
                      </a:lnTo>
                      <a:lnTo>
                        <a:pt x="3223" y="2721"/>
                      </a:lnTo>
                      <a:lnTo>
                        <a:pt x="3247" y="2643"/>
                      </a:lnTo>
                      <a:lnTo>
                        <a:pt x="3259" y="2565"/>
                      </a:lnTo>
                      <a:lnTo>
                        <a:pt x="3271" y="2482"/>
                      </a:lnTo>
                      <a:lnTo>
                        <a:pt x="3271" y="2398"/>
                      </a:lnTo>
                      <a:lnTo>
                        <a:pt x="3265" y="2302"/>
                      </a:lnTo>
                      <a:lnTo>
                        <a:pt x="3253" y="2206"/>
                      </a:lnTo>
                      <a:lnTo>
                        <a:pt x="3235" y="2110"/>
                      </a:lnTo>
                      <a:lnTo>
                        <a:pt x="3211" y="2008"/>
                      </a:lnTo>
                      <a:lnTo>
                        <a:pt x="3175" y="1906"/>
                      </a:lnTo>
                      <a:lnTo>
                        <a:pt x="3139" y="1804"/>
                      </a:lnTo>
                      <a:lnTo>
                        <a:pt x="3091" y="1702"/>
                      </a:lnTo>
                      <a:lnTo>
                        <a:pt x="3038" y="1594"/>
                      </a:lnTo>
                      <a:lnTo>
                        <a:pt x="2918" y="1391"/>
                      </a:lnTo>
                      <a:lnTo>
                        <a:pt x="2775" y="1181"/>
                      </a:lnTo>
                      <a:lnTo>
                        <a:pt x="2613" y="983"/>
                      </a:lnTo>
                      <a:lnTo>
                        <a:pt x="2428" y="791"/>
                      </a:lnTo>
                      <a:lnTo>
                        <a:pt x="2278" y="653"/>
                      </a:lnTo>
                      <a:lnTo>
                        <a:pt x="2123" y="527"/>
                      </a:lnTo>
                      <a:lnTo>
                        <a:pt x="1967" y="419"/>
                      </a:lnTo>
                      <a:lnTo>
                        <a:pt x="1806" y="318"/>
                      </a:lnTo>
                      <a:lnTo>
                        <a:pt x="1650" y="234"/>
                      </a:lnTo>
                      <a:lnTo>
                        <a:pt x="1489" y="156"/>
                      </a:lnTo>
                      <a:lnTo>
                        <a:pt x="1334" y="96"/>
                      </a:lnTo>
                      <a:lnTo>
                        <a:pt x="1184" y="54"/>
                      </a:lnTo>
                      <a:lnTo>
                        <a:pt x="1035" y="18"/>
                      </a:lnTo>
                      <a:lnTo>
                        <a:pt x="891" y="0"/>
                      </a:lnTo>
                      <a:lnTo>
                        <a:pt x="754" y="0"/>
                      </a:lnTo>
                      <a:lnTo>
                        <a:pt x="622" y="12"/>
                      </a:lnTo>
                      <a:lnTo>
                        <a:pt x="502" y="36"/>
                      </a:lnTo>
                      <a:lnTo>
                        <a:pt x="395" y="78"/>
                      </a:lnTo>
                      <a:lnTo>
                        <a:pt x="293" y="138"/>
                      </a:lnTo>
                      <a:lnTo>
                        <a:pt x="204" y="210"/>
                      </a:lnTo>
                      <a:lnTo>
                        <a:pt x="156" y="264"/>
                      </a:lnTo>
                      <a:lnTo>
                        <a:pt x="114" y="324"/>
                      </a:lnTo>
                      <a:lnTo>
                        <a:pt x="78" y="389"/>
                      </a:lnTo>
                      <a:lnTo>
                        <a:pt x="48" y="461"/>
                      </a:lnTo>
                      <a:lnTo>
                        <a:pt x="30" y="533"/>
                      </a:lnTo>
                      <a:lnTo>
                        <a:pt x="12" y="611"/>
                      </a:lnTo>
                      <a:lnTo>
                        <a:pt x="6" y="695"/>
                      </a:lnTo>
                      <a:lnTo>
                        <a:pt x="0" y="779"/>
                      </a:lnTo>
                      <a:lnTo>
                        <a:pt x="6" y="875"/>
                      </a:lnTo>
                      <a:lnTo>
                        <a:pt x="18" y="971"/>
                      </a:lnTo>
                      <a:lnTo>
                        <a:pt x="36" y="1067"/>
                      </a:lnTo>
                      <a:lnTo>
                        <a:pt x="60" y="1169"/>
                      </a:lnTo>
                      <a:lnTo>
                        <a:pt x="96" y="1271"/>
                      </a:lnTo>
                      <a:lnTo>
                        <a:pt x="132" y="1373"/>
                      </a:lnTo>
                      <a:lnTo>
                        <a:pt x="180" y="1474"/>
                      </a:lnTo>
                      <a:lnTo>
                        <a:pt x="233" y="1582"/>
                      </a:lnTo>
                      <a:lnTo>
                        <a:pt x="287" y="1684"/>
                      </a:lnTo>
                      <a:lnTo>
                        <a:pt x="353" y="1786"/>
                      </a:lnTo>
                      <a:lnTo>
                        <a:pt x="496" y="1990"/>
                      </a:lnTo>
                      <a:lnTo>
                        <a:pt x="664" y="2188"/>
                      </a:lnTo>
                      <a:lnTo>
                        <a:pt x="849" y="2380"/>
                      </a:lnTo>
                      <a:lnTo>
                        <a:pt x="981" y="2500"/>
                      </a:lnTo>
                      <a:lnTo>
                        <a:pt x="1112" y="2607"/>
                      </a:lnTo>
                      <a:lnTo>
                        <a:pt x="1244" y="2709"/>
                      </a:lnTo>
                      <a:lnTo>
                        <a:pt x="1381" y="2805"/>
                      </a:lnTo>
                      <a:lnTo>
                        <a:pt x="1519" y="2889"/>
                      </a:lnTo>
                      <a:lnTo>
                        <a:pt x="1656" y="2961"/>
                      </a:lnTo>
                      <a:lnTo>
                        <a:pt x="1788" y="3021"/>
                      </a:lnTo>
                      <a:lnTo>
                        <a:pt x="1926" y="3075"/>
                      </a:lnTo>
                      <a:lnTo>
                        <a:pt x="1937" y="3075"/>
                      </a:lnTo>
                      <a:lnTo>
                        <a:pt x="1800" y="3021"/>
                      </a:lnTo>
                      <a:lnTo>
                        <a:pt x="1662" y="2961"/>
                      </a:lnTo>
                      <a:lnTo>
                        <a:pt x="1525" y="2889"/>
                      </a:lnTo>
                      <a:lnTo>
                        <a:pt x="1387" y="2805"/>
                      </a:lnTo>
                      <a:lnTo>
                        <a:pt x="1250" y="2709"/>
                      </a:lnTo>
                      <a:lnTo>
                        <a:pt x="1118" y="2607"/>
                      </a:lnTo>
                      <a:lnTo>
                        <a:pt x="981" y="2500"/>
                      </a:lnTo>
                      <a:lnTo>
                        <a:pt x="849" y="2380"/>
                      </a:lnTo>
                      <a:lnTo>
                        <a:pt x="849" y="2380"/>
                      </a:lnTo>
                      <a:close/>
                    </a:path>
                  </a:pathLst>
                </a:custGeom>
                <a:solidFill>
                  <a:schemeClr val="accent2"/>
                </a:solidFill>
                <a:ln w="9525">
                  <a:noFill/>
                  <a:round/>
                  <a:headEnd/>
                  <a:tailEnd/>
                </a:ln>
              </p:spPr>
              <p:txBody>
                <a:bodyPr/>
                <a:lstStyle/>
                <a:p>
                  <a:pPr>
                    <a:defRPr/>
                  </a:pPr>
                  <a:endParaRPr lang="en-US"/>
                </a:p>
              </p:txBody>
            </p:sp>
            <p:grpSp>
              <p:nvGrpSpPr>
                <p:cNvPr id="34" name="Group 6"/>
                <p:cNvGrpSpPr>
                  <a:grpSpLocks/>
                </p:cNvGrpSpPr>
                <p:nvPr userDrawn="1"/>
              </p:nvGrpSpPr>
              <p:grpSpPr bwMode="auto">
                <a:xfrm>
                  <a:off x="0" y="522"/>
                  <a:ext cx="4751" cy="3794"/>
                  <a:chOff x="0" y="522"/>
                  <a:chExt cx="4751" cy="3794"/>
                </a:xfrm>
              </p:grpSpPr>
              <p:sp>
                <p:nvSpPr>
                  <p:cNvPr id="35" name="Freeform 7"/>
                  <p:cNvSpPr>
                    <a:spLocks/>
                  </p:cNvSpPr>
                  <p:nvPr userDrawn="1"/>
                </p:nvSpPr>
                <p:spPr bwMode="hidden">
                  <a:xfrm>
                    <a:off x="400" y="815"/>
                    <a:ext cx="3964" cy="3501"/>
                  </a:xfrm>
                  <a:custGeom>
                    <a:avLst/>
                    <a:gdLst/>
                    <a:ahLst/>
                    <a:cxnLst>
                      <a:cxn ang="0">
                        <a:pos x="3946" y="2860"/>
                      </a:cxn>
                      <a:cxn ang="0">
                        <a:pos x="3910" y="2614"/>
                      </a:cxn>
                      <a:cxn ang="0">
                        <a:pos x="3839" y="2368"/>
                      </a:cxn>
                      <a:cxn ang="0">
                        <a:pos x="3731" y="2110"/>
                      </a:cxn>
                      <a:cxn ang="0">
                        <a:pos x="3593" y="1853"/>
                      </a:cxn>
                      <a:cxn ang="0">
                        <a:pos x="3432" y="1595"/>
                      </a:cxn>
                      <a:cxn ang="0">
                        <a:pos x="3241" y="1343"/>
                      </a:cxn>
                      <a:cxn ang="0">
                        <a:pos x="3025" y="1103"/>
                      </a:cxn>
                      <a:cxn ang="0">
                        <a:pos x="2721" y="815"/>
                      </a:cxn>
                      <a:cxn ang="0">
                        <a:pos x="2332" y="522"/>
                      </a:cxn>
                      <a:cxn ang="0">
                        <a:pos x="1943" y="288"/>
                      </a:cxn>
                      <a:cxn ang="0">
                        <a:pos x="1555" y="126"/>
                      </a:cxn>
                      <a:cxn ang="0">
                        <a:pos x="1184" y="24"/>
                      </a:cxn>
                      <a:cxn ang="0">
                        <a:pos x="837" y="0"/>
                      </a:cxn>
                      <a:cxn ang="0">
                        <a:pos x="526" y="48"/>
                      </a:cxn>
                      <a:cxn ang="0">
                        <a:pos x="263" y="174"/>
                      </a:cxn>
                      <a:cxn ang="0">
                        <a:pos x="114" y="312"/>
                      </a:cxn>
                      <a:cxn ang="0">
                        <a:pos x="0" y="486"/>
                      </a:cxn>
                      <a:cxn ang="0">
                        <a:pos x="72" y="372"/>
                      </a:cxn>
                      <a:cxn ang="0">
                        <a:pos x="269" y="174"/>
                      </a:cxn>
                      <a:cxn ang="0">
                        <a:pos x="526" y="48"/>
                      </a:cxn>
                      <a:cxn ang="0">
                        <a:pos x="837" y="6"/>
                      </a:cxn>
                      <a:cxn ang="0">
                        <a:pos x="1184" y="30"/>
                      </a:cxn>
                      <a:cxn ang="0">
                        <a:pos x="1555" y="132"/>
                      </a:cxn>
                      <a:cxn ang="0">
                        <a:pos x="1943" y="294"/>
                      </a:cxn>
                      <a:cxn ang="0">
                        <a:pos x="2332" y="528"/>
                      </a:cxn>
                      <a:cxn ang="0">
                        <a:pos x="2715" y="821"/>
                      </a:cxn>
                      <a:cxn ang="0">
                        <a:pos x="3127" y="1223"/>
                      </a:cxn>
                      <a:cxn ang="0">
                        <a:pos x="3336" y="1469"/>
                      </a:cxn>
                      <a:cxn ang="0">
                        <a:pos x="3510" y="1727"/>
                      </a:cxn>
                      <a:cxn ang="0">
                        <a:pos x="3665" y="1984"/>
                      </a:cxn>
                      <a:cxn ang="0">
                        <a:pos x="3785" y="2236"/>
                      </a:cxn>
                      <a:cxn ang="0">
                        <a:pos x="3875" y="2494"/>
                      </a:cxn>
                      <a:cxn ang="0">
                        <a:pos x="3934" y="2740"/>
                      </a:cxn>
                      <a:cxn ang="0">
                        <a:pos x="3952" y="2973"/>
                      </a:cxn>
                      <a:cxn ang="0">
                        <a:pos x="3922" y="3255"/>
                      </a:cxn>
                      <a:cxn ang="0">
                        <a:pos x="3833" y="3501"/>
                      </a:cxn>
                      <a:cxn ang="0">
                        <a:pos x="3886" y="3387"/>
                      </a:cxn>
                      <a:cxn ang="0">
                        <a:pos x="3946" y="3123"/>
                      </a:cxn>
                      <a:cxn ang="0">
                        <a:pos x="3952" y="2973"/>
                      </a:cxn>
                    </a:cxnLst>
                    <a:rect l="0" t="0" r="r" b="b"/>
                    <a:pathLst>
                      <a:path w="3952" h="3501">
                        <a:moveTo>
                          <a:pt x="3952" y="2973"/>
                        </a:moveTo>
                        <a:lnTo>
                          <a:pt x="3946" y="2860"/>
                        </a:lnTo>
                        <a:lnTo>
                          <a:pt x="3934" y="2740"/>
                        </a:lnTo>
                        <a:lnTo>
                          <a:pt x="3910" y="2614"/>
                        </a:lnTo>
                        <a:lnTo>
                          <a:pt x="3875" y="2494"/>
                        </a:lnTo>
                        <a:lnTo>
                          <a:pt x="3839" y="2368"/>
                        </a:lnTo>
                        <a:lnTo>
                          <a:pt x="3785" y="2236"/>
                        </a:lnTo>
                        <a:lnTo>
                          <a:pt x="3731" y="2110"/>
                        </a:lnTo>
                        <a:lnTo>
                          <a:pt x="3665" y="1978"/>
                        </a:lnTo>
                        <a:lnTo>
                          <a:pt x="3593" y="1853"/>
                        </a:lnTo>
                        <a:lnTo>
                          <a:pt x="3516" y="1721"/>
                        </a:lnTo>
                        <a:lnTo>
                          <a:pt x="3432" y="1595"/>
                        </a:lnTo>
                        <a:lnTo>
                          <a:pt x="3336" y="1469"/>
                        </a:lnTo>
                        <a:lnTo>
                          <a:pt x="3241" y="1343"/>
                        </a:lnTo>
                        <a:lnTo>
                          <a:pt x="3133" y="1223"/>
                        </a:lnTo>
                        <a:lnTo>
                          <a:pt x="3025" y="1103"/>
                        </a:lnTo>
                        <a:lnTo>
                          <a:pt x="2906" y="983"/>
                        </a:lnTo>
                        <a:lnTo>
                          <a:pt x="2721" y="815"/>
                        </a:lnTo>
                        <a:lnTo>
                          <a:pt x="2529" y="660"/>
                        </a:lnTo>
                        <a:lnTo>
                          <a:pt x="2332" y="522"/>
                        </a:lnTo>
                        <a:lnTo>
                          <a:pt x="2141" y="396"/>
                        </a:lnTo>
                        <a:lnTo>
                          <a:pt x="1943" y="288"/>
                        </a:lnTo>
                        <a:lnTo>
                          <a:pt x="1746" y="198"/>
                        </a:lnTo>
                        <a:lnTo>
                          <a:pt x="1555" y="126"/>
                        </a:lnTo>
                        <a:lnTo>
                          <a:pt x="1363" y="66"/>
                        </a:lnTo>
                        <a:lnTo>
                          <a:pt x="1184" y="24"/>
                        </a:lnTo>
                        <a:lnTo>
                          <a:pt x="1005" y="6"/>
                        </a:lnTo>
                        <a:lnTo>
                          <a:pt x="837" y="0"/>
                        </a:lnTo>
                        <a:lnTo>
                          <a:pt x="676" y="12"/>
                        </a:lnTo>
                        <a:lnTo>
                          <a:pt x="526" y="48"/>
                        </a:lnTo>
                        <a:lnTo>
                          <a:pt x="389" y="102"/>
                        </a:lnTo>
                        <a:lnTo>
                          <a:pt x="263" y="174"/>
                        </a:lnTo>
                        <a:lnTo>
                          <a:pt x="155" y="264"/>
                        </a:lnTo>
                        <a:lnTo>
                          <a:pt x="114" y="312"/>
                        </a:lnTo>
                        <a:lnTo>
                          <a:pt x="72" y="366"/>
                        </a:lnTo>
                        <a:lnTo>
                          <a:pt x="0" y="486"/>
                        </a:lnTo>
                        <a:lnTo>
                          <a:pt x="0" y="498"/>
                        </a:lnTo>
                        <a:lnTo>
                          <a:pt x="72" y="372"/>
                        </a:lnTo>
                        <a:lnTo>
                          <a:pt x="161" y="264"/>
                        </a:lnTo>
                        <a:lnTo>
                          <a:pt x="269" y="174"/>
                        </a:lnTo>
                        <a:lnTo>
                          <a:pt x="395" y="102"/>
                        </a:lnTo>
                        <a:lnTo>
                          <a:pt x="526" y="48"/>
                        </a:lnTo>
                        <a:lnTo>
                          <a:pt x="676" y="18"/>
                        </a:lnTo>
                        <a:lnTo>
                          <a:pt x="837" y="6"/>
                        </a:lnTo>
                        <a:lnTo>
                          <a:pt x="1005" y="6"/>
                        </a:lnTo>
                        <a:lnTo>
                          <a:pt x="1184" y="30"/>
                        </a:lnTo>
                        <a:lnTo>
                          <a:pt x="1363" y="72"/>
                        </a:lnTo>
                        <a:lnTo>
                          <a:pt x="1555" y="132"/>
                        </a:lnTo>
                        <a:lnTo>
                          <a:pt x="1746" y="204"/>
                        </a:lnTo>
                        <a:lnTo>
                          <a:pt x="1943" y="294"/>
                        </a:lnTo>
                        <a:lnTo>
                          <a:pt x="2135" y="402"/>
                        </a:lnTo>
                        <a:lnTo>
                          <a:pt x="2332" y="528"/>
                        </a:lnTo>
                        <a:lnTo>
                          <a:pt x="2523" y="666"/>
                        </a:lnTo>
                        <a:lnTo>
                          <a:pt x="2715" y="821"/>
                        </a:lnTo>
                        <a:lnTo>
                          <a:pt x="2900" y="989"/>
                        </a:lnTo>
                        <a:lnTo>
                          <a:pt x="3127" y="1223"/>
                        </a:lnTo>
                        <a:lnTo>
                          <a:pt x="3235" y="1349"/>
                        </a:lnTo>
                        <a:lnTo>
                          <a:pt x="3336" y="1469"/>
                        </a:lnTo>
                        <a:lnTo>
                          <a:pt x="3426" y="1595"/>
                        </a:lnTo>
                        <a:lnTo>
                          <a:pt x="3510" y="1727"/>
                        </a:lnTo>
                        <a:lnTo>
                          <a:pt x="3593" y="1853"/>
                        </a:lnTo>
                        <a:lnTo>
                          <a:pt x="3665" y="1984"/>
                        </a:lnTo>
                        <a:lnTo>
                          <a:pt x="3731" y="2110"/>
                        </a:lnTo>
                        <a:lnTo>
                          <a:pt x="3785" y="2236"/>
                        </a:lnTo>
                        <a:lnTo>
                          <a:pt x="3833" y="2368"/>
                        </a:lnTo>
                        <a:lnTo>
                          <a:pt x="3875" y="2494"/>
                        </a:lnTo>
                        <a:lnTo>
                          <a:pt x="3910" y="2614"/>
                        </a:lnTo>
                        <a:lnTo>
                          <a:pt x="3934" y="2740"/>
                        </a:lnTo>
                        <a:lnTo>
                          <a:pt x="3946" y="2860"/>
                        </a:lnTo>
                        <a:lnTo>
                          <a:pt x="3952" y="2973"/>
                        </a:lnTo>
                        <a:lnTo>
                          <a:pt x="3946" y="3123"/>
                        </a:lnTo>
                        <a:lnTo>
                          <a:pt x="3922" y="3255"/>
                        </a:lnTo>
                        <a:lnTo>
                          <a:pt x="3886" y="3387"/>
                        </a:lnTo>
                        <a:lnTo>
                          <a:pt x="3833" y="3501"/>
                        </a:lnTo>
                        <a:lnTo>
                          <a:pt x="3833" y="3501"/>
                        </a:lnTo>
                        <a:lnTo>
                          <a:pt x="3886" y="3387"/>
                        </a:lnTo>
                        <a:lnTo>
                          <a:pt x="3928" y="3255"/>
                        </a:lnTo>
                        <a:lnTo>
                          <a:pt x="3946" y="3123"/>
                        </a:lnTo>
                        <a:lnTo>
                          <a:pt x="3952" y="2973"/>
                        </a:lnTo>
                        <a:lnTo>
                          <a:pt x="3952" y="2973"/>
                        </a:lnTo>
                        <a:close/>
                      </a:path>
                    </a:pathLst>
                  </a:custGeom>
                  <a:solidFill>
                    <a:schemeClr val="accent2"/>
                  </a:solidFill>
                  <a:ln w="9525">
                    <a:noFill/>
                    <a:round/>
                    <a:headEnd/>
                    <a:tailEnd/>
                  </a:ln>
                </p:spPr>
                <p:txBody>
                  <a:bodyPr/>
                  <a:lstStyle/>
                  <a:p>
                    <a:pPr>
                      <a:defRPr/>
                    </a:pPr>
                    <a:endParaRPr lang="en-US"/>
                  </a:p>
                </p:txBody>
              </p:sp>
              <p:sp>
                <p:nvSpPr>
                  <p:cNvPr id="36" name="Freeform 8"/>
                  <p:cNvSpPr>
                    <a:spLocks/>
                  </p:cNvSpPr>
                  <p:nvPr userDrawn="1"/>
                </p:nvSpPr>
                <p:spPr bwMode="hidden">
                  <a:xfrm>
                    <a:off x="406" y="953"/>
                    <a:ext cx="3803" cy="3363"/>
                  </a:xfrm>
                  <a:custGeom>
                    <a:avLst/>
                    <a:gdLst/>
                    <a:ahLst/>
                    <a:cxnLst>
                      <a:cxn ang="0">
                        <a:pos x="676" y="2416"/>
                      </a:cxn>
                      <a:cxn ang="0">
                        <a:pos x="419" y="2062"/>
                      </a:cxn>
                      <a:cxn ang="0">
                        <a:pos x="215" y="1703"/>
                      </a:cxn>
                      <a:cxn ang="0">
                        <a:pos x="78" y="1343"/>
                      </a:cxn>
                      <a:cxn ang="0">
                        <a:pos x="12" y="1001"/>
                      </a:cxn>
                      <a:cxn ang="0">
                        <a:pos x="18" y="701"/>
                      </a:cxn>
                      <a:cxn ang="0">
                        <a:pos x="96" y="450"/>
                      </a:cxn>
                      <a:cxn ang="0">
                        <a:pos x="239" y="246"/>
                      </a:cxn>
                      <a:cxn ang="0">
                        <a:pos x="580" y="48"/>
                      </a:cxn>
                      <a:cxn ang="0">
                        <a:pos x="1028" y="6"/>
                      </a:cxn>
                      <a:cxn ang="0">
                        <a:pos x="1543" y="120"/>
                      </a:cxn>
                      <a:cxn ang="0">
                        <a:pos x="2087" y="378"/>
                      </a:cxn>
                      <a:cxn ang="0">
                        <a:pos x="2631" y="773"/>
                      </a:cxn>
                      <a:cxn ang="0">
                        <a:pos x="3115" y="1265"/>
                      </a:cxn>
                      <a:cxn ang="0">
                        <a:pos x="3378" y="1625"/>
                      </a:cxn>
                      <a:cxn ang="0">
                        <a:pos x="3582" y="1984"/>
                      </a:cxn>
                      <a:cxn ang="0">
                        <a:pos x="3719" y="2344"/>
                      </a:cxn>
                      <a:cxn ang="0">
                        <a:pos x="3785" y="2686"/>
                      </a:cxn>
                      <a:cxn ang="0">
                        <a:pos x="3749" y="3105"/>
                      </a:cxn>
                      <a:cxn ang="0">
                        <a:pos x="3629" y="3363"/>
                      </a:cxn>
                      <a:cxn ang="0">
                        <a:pos x="3779" y="2967"/>
                      </a:cxn>
                      <a:cxn ang="0">
                        <a:pos x="3791" y="2794"/>
                      </a:cxn>
                      <a:cxn ang="0">
                        <a:pos x="3749" y="2458"/>
                      </a:cxn>
                      <a:cxn ang="0">
                        <a:pos x="3635" y="2104"/>
                      </a:cxn>
                      <a:cxn ang="0">
                        <a:pos x="3456" y="1739"/>
                      </a:cxn>
                      <a:cxn ang="0">
                        <a:pos x="3211" y="1385"/>
                      </a:cxn>
                      <a:cxn ang="0">
                        <a:pos x="2804" y="929"/>
                      </a:cxn>
                      <a:cxn ang="0">
                        <a:pos x="2272" y="492"/>
                      </a:cxn>
                      <a:cxn ang="0">
                        <a:pos x="1722" y="192"/>
                      </a:cxn>
                      <a:cxn ang="0">
                        <a:pos x="1190" y="24"/>
                      </a:cxn>
                      <a:cxn ang="0">
                        <a:pos x="717" y="12"/>
                      </a:cxn>
                      <a:cxn ang="0">
                        <a:pos x="335" y="162"/>
                      </a:cxn>
                      <a:cxn ang="0">
                        <a:pos x="132" y="378"/>
                      </a:cxn>
                      <a:cxn ang="0">
                        <a:pos x="36" y="612"/>
                      </a:cxn>
                      <a:cxn ang="0">
                        <a:pos x="0" y="893"/>
                      </a:cxn>
                      <a:cxn ang="0">
                        <a:pos x="42" y="1229"/>
                      </a:cxn>
                      <a:cxn ang="0">
                        <a:pos x="161" y="1583"/>
                      </a:cxn>
                      <a:cxn ang="0">
                        <a:pos x="341" y="1942"/>
                      </a:cxn>
                      <a:cxn ang="0">
                        <a:pos x="580" y="2302"/>
                      </a:cxn>
                      <a:cxn ang="0">
                        <a:pos x="987" y="2758"/>
                      </a:cxn>
                      <a:cxn ang="0">
                        <a:pos x="1596" y="3237"/>
                      </a:cxn>
                      <a:cxn ang="0">
                        <a:pos x="1596" y="3237"/>
                      </a:cxn>
                      <a:cxn ang="0">
                        <a:pos x="993" y="2758"/>
                      </a:cxn>
                    </a:cxnLst>
                    <a:rect l="0" t="0" r="r" b="b"/>
                    <a:pathLst>
                      <a:path w="3791" h="3363">
                        <a:moveTo>
                          <a:pt x="993" y="2758"/>
                        </a:moveTo>
                        <a:lnTo>
                          <a:pt x="777" y="2536"/>
                        </a:lnTo>
                        <a:lnTo>
                          <a:pt x="676" y="2416"/>
                        </a:lnTo>
                        <a:lnTo>
                          <a:pt x="586" y="2302"/>
                        </a:lnTo>
                        <a:lnTo>
                          <a:pt x="496" y="2182"/>
                        </a:lnTo>
                        <a:lnTo>
                          <a:pt x="419" y="2062"/>
                        </a:lnTo>
                        <a:lnTo>
                          <a:pt x="341" y="1942"/>
                        </a:lnTo>
                        <a:lnTo>
                          <a:pt x="275" y="1822"/>
                        </a:lnTo>
                        <a:lnTo>
                          <a:pt x="215" y="1703"/>
                        </a:lnTo>
                        <a:lnTo>
                          <a:pt x="161" y="1583"/>
                        </a:lnTo>
                        <a:lnTo>
                          <a:pt x="114" y="1463"/>
                        </a:lnTo>
                        <a:lnTo>
                          <a:pt x="78" y="1343"/>
                        </a:lnTo>
                        <a:lnTo>
                          <a:pt x="48" y="1229"/>
                        </a:lnTo>
                        <a:lnTo>
                          <a:pt x="24" y="1115"/>
                        </a:lnTo>
                        <a:lnTo>
                          <a:pt x="12" y="1001"/>
                        </a:lnTo>
                        <a:lnTo>
                          <a:pt x="6" y="893"/>
                        </a:lnTo>
                        <a:lnTo>
                          <a:pt x="12" y="797"/>
                        </a:lnTo>
                        <a:lnTo>
                          <a:pt x="18" y="701"/>
                        </a:lnTo>
                        <a:lnTo>
                          <a:pt x="42" y="612"/>
                        </a:lnTo>
                        <a:lnTo>
                          <a:pt x="66" y="528"/>
                        </a:lnTo>
                        <a:lnTo>
                          <a:pt x="96" y="450"/>
                        </a:lnTo>
                        <a:lnTo>
                          <a:pt x="138" y="378"/>
                        </a:lnTo>
                        <a:lnTo>
                          <a:pt x="185" y="306"/>
                        </a:lnTo>
                        <a:lnTo>
                          <a:pt x="239" y="246"/>
                        </a:lnTo>
                        <a:lnTo>
                          <a:pt x="341" y="162"/>
                        </a:lnTo>
                        <a:lnTo>
                          <a:pt x="454" y="96"/>
                        </a:lnTo>
                        <a:lnTo>
                          <a:pt x="580" y="48"/>
                        </a:lnTo>
                        <a:lnTo>
                          <a:pt x="723" y="18"/>
                        </a:lnTo>
                        <a:lnTo>
                          <a:pt x="867" y="6"/>
                        </a:lnTo>
                        <a:lnTo>
                          <a:pt x="1028" y="6"/>
                        </a:lnTo>
                        <a:lnTo>
                          <a:pt x="1196" y="30"/>
                        </a:lnTo>
                        <a:lnTo>
                          <a:pt x="1363" y="66"/>
                        </a:lnTo>
                        <a:lnTo>
                          <a:pt x="1543" y="120"/>
                        </a:lnTo>
                        <a:lnTo>
                          <a:pt x="1722" y="192"/>
                        </a:lnTo>
                        <a:lnTo>
                          <a:pt x="1901" y="282"/>
                        </a:lnTo>
                        <a:lnTo>
                          <a:pt x="2087" y="378"/>
                        </a:lnTo>
                        <a:lnTo>
                          <a:pt x="2272" y="498"/>
                        </a:lnTo>
                        <a:lnTo>
                          <a:pt x="2451" y="624"/>
                        </a:lnTo>
                        <a:lnTo>
                          <a:pt x="2631" y="773"/>
                        </a:lnTo>
                        <a:lnTo>
                          <a:pt x="2804" y="929"/>
                        </a:lnTo>
                        <a:lnTo>
                          <a:pt x="3019" y="1151"/>
                        </a:lnTo>
                        <a:lnTo>
                          <a:pt x="3115" y="1265"/>
                        </a:lnTo>
                        <a:lnTo>
                          <a:pt x="3211" y="1385"/>
                        </a:lnTo>
                        <a:lnTo>
                          <a:pt x="3295" y="1505"/>
                        </a:lnTo>
                        <a:lnTo>
                          <a:pt x="3378" y="1625"/>
                        </a:lnTo>
                        <a:lnTo>
                          <a:pt x="3450" y="1745"/>
                        </a:lnTo>
                        <a:lnTo>
                          <a:pt x="3522" y="1864"/>
                        </a:lnTo>
                        <a:lnTo>
                          <a:pt x="3582" y="1984"/>
                        </a:lnTo>
                        <a:lnTo>
                          <a:pt x="3635" y="2104"/>
                        </a:lnTo>
                        <a:lnTo>
                          <a:pt x="3677" y="2224"/>
                        </a:lnTo>
                        <a:lnTo>
                          <a:pt x="3719" y="2344"/>
                        </a:lnTo>
                        <a:lnTo>
                          <a:pt x="3749" y="2458"/>
                        </a:lnTo>
                        <a:lnTo>
                          <a:pt x="3773" y="2572"/>
                        </a:lnTo>
                        <a:lnTo>
                          <a:pt x="3785" y="2686"/>
                        </a:lnTo>
                        <a:lnTo>
                          <a:pt x="3791" y="2794"/>
                        </a:lnTo>
                        <a:lnTo>
                          <a:pt x="3779" y="2955"/>
                        </a:lnTo>
                        <a:lnTo>
                          <a:pt x="3749" y="3105"/>
                        </a:lnTo>
                        <a:lnTo>
                          <a:pt x="3695" y="3243"/>
                        </a:lnTo>
                        <a:lnTo>
                          <a:pt x="3623" y="3363"/>
                        </a:lnTo>
                        <a:lnTo>
                          <a:pt x="3629" y="3363"/>
                        </a:lnTo>
                        <a:lnTo>
                          <a:pt x="3701" y="3243"/>
                        </a:lnTo>
                        <a:lnTo>
                          <a:pt x="3749" y="3111"/>
                        </a:lnTo>
                        <a:lnTo>
                          <a:pt x="3779" y="2967"/>
                        </a:lnTo>
                        <a:lnTo>
                          <a:pt x="3791" y="2806"/>
                        </a:lnTo>
                        <a:lnTo>
                          <a:pt x="3791" y="2800"/>
                        </a:lnTo>
                        <a:lnTo>
                          <a:pt x="3791" y="2794"/>
                        </a:lnTo>
                        <a:lnTo>
                          <a:pt x="3785" y="2686"/>
                        </a:lnTo>
                        <a:lnTo>
                          <a:pt x="3773" y="2572"/>
                        </a:lnTo>
                        <a:lnTo>
                          <a:pt x="3749" y="2458"/>
                        </a:lnTo>
                        <a:lnTo>
                          <a:pt x="3719" y="2338"/>
                        </a:lnTo>
                        <a:lnTo>
                          <a:pt x="3683" y="2224"/>
                        </a:lnTo>
                        <a:lnTo>
                          <a:pt x="3635" y="2104"/>
                        </a:lnTo>
                        <a:lnTo>
                          <a:pt x="3582" y="1984"/>
                        </a:lnTo>
                        <a:lnTo>
                          <a:pt x="3522" y="1864"/>
                        </a:lnTo>
                        <a:lnTo>
                          <a:pt x="3456" y="1739"/>
                        </a:lnTo>
                        <a:lnTo>
                          <a:pt x="3378" y="1619"/>
                        </a:lnTo>
                        <a:lnTo>
                          <a:pt x="3300" y="1499"/>
                        </a:lnTo>
                        <a:lnTo>
                          <a:pt x="3211" y="1385"/>
                        </a:lnTo>
                        <a:lnTo>
                          <a:pt x="3121" y="1265"/>
                        </a:lnTo>
                        <a:lnTo>
                          <a:pt x="3019" y="1151"/>
                        </a:lnTo>
                        <a:lnTo>
                          <a:pt x="2804" y="929"/>
                        </a:lnTo>
                        <a:lnTo>
                          <a:pt x="2631" y="767"/>
                        </a:lnTo>
                        <a:lnTo>
                          <a:pt x="2451" y="624"/>
                        </a:lnTo>
                        <a:lnTo>
                          <a:pt x="2272" y="492"/>
                        </a:lnTo>
                        <a:lnTo>
                          <a:pt x="2087" y="378"/>
                        </a:lnTo>
                        <a:lnTo>
                          <a:pt x="1901" y="276"/>
                        </a:lnTo>
                        <a:lnTo>
                          <a:pt x="1722" y="192"/>
                        </a:lnTo>
                        <a:lnTo>
                          <a:pt x="1543" y="120"/>
                        </a:lnTo>
                        <a:lnTo>
                          <a:pt x="1363" y="66"/>
                        </a:lnTo>
                        <a:lnTo>
                          <a:pt x="1190" y="24"/>
                        </a:lnTo>
                        <a:lnTo>
                          <a:pt x="1028" y="6"/>
                        </a:lnTo>
                        <a:lnTo>
                          <a:pt x="867" y="0"/>
                        </a:lnTo>
                        <a:lnTo>
                          <a:pt x="717" y="12"/>
                        </a:lnTo>
                        <a:lnTo>
                          <a:pt x="580" y="42"/>
                        </a:lnTo>
                        <a:lnTo>
                          <a:pt x="448" y="90"/>
                        </a:lnTo>
                        <a:lnTo>
                          <a:pt x="335" y="162"/>
                        </a:lnTo>
                        <a:lnTo>
                          <a:pt x="233" y="246"/>
                        </a:lnTo>
                        <a:lnTo>
                          <a:pt x="179" y="306"/>
                        </a:lnTo>
                        <a:lnTo>
                          <a:pt x="132" y="378"/>
                        </a:lnTo>
                        <a:lnTo>
                          <a:pt x="90" y="450"/>
                        </a:lnTo>
                        <a:lnTo>
                          <a:pt x="60" y="528"/>
                        </a:lnTo>
                        <a:lnTo>
                          <a:pt x="36" y="612"/>
                        </a:lnTo>
                        <a:lnTo>
                          <a:pt x="12" y="701"/>
                        </a:lnTo>
                        <a:lnTo>
                          <a:pt x="6" y="797"/>
                        </a:lnTo>
                        <a:lnTo>
                          <a:pt x="0" y="893"/>
                        </a:lnTo>
                        <a:lnTo>
                          <a:pt x="6" y="1001"/>
                        </a:lnTo>
                        <a:lnTo>
                          <a:pt x="24" y="1115"/>
                        </a:lnTo>
                        <a:lnTo>
                          <a:pt x="42" y="1229"/>
                        </a:lnTo>
                        <a:lnTo>
                          <a:pt x="78" y="1343"/>
                        </a:lnTo>
                        <a:lnTo>
                          <a:pt x="114" y="1463"/>
                        </a:lnTo>
                        <a:lnTo>
                          <a:pt x="161" y="1583"/>
                        </a:lnTo>
                        <a:lnTo>
                          <a:pt x="215" y="1703"/>
                        </a:lnTo>
                        <a:lnTo>
                          <a:pt x="275" y="1822"/>
                        </a:lnTo>
                        <a:lnTo>
                          <a:pt x="341" y="1942"/>
                        </a:lnTo>
                        <a:lnTo>
                          <a:pt x="413" y="2062"/>
                        </a:lnTo>
                        <a:lnTo>
                          <a:pt x="496" y="2182"/>
                        </a:lnTo>
                        <a:lnTo>
                          <a:pt x="580" y="2302"/>
                        </a:lnTo>
                        <a:lnTo>
                          <a:pt x="676" y="2422"/>
                        </a:lnTo>
                        <a:lnTo>
                          <a:pt x="771" y="2536"/>
                        </a:lnTo>
                        <a:lnTo>
                          <a:pt x="987" y="2758"/>
                        </a:lnTo>
                        <a:lnTo>
                          <a:pt x="1184" y="2931"/>
                        </a:lnTo>
                        <a:lnTo>
                          <a:pt x="1387" y="3093"/>
                        </a:lnTo>
                        <a:lnTo>
                          <a:pt x="1596" y="3237"/>
                        </a:lnTo>
                        <a:lnTo>
                          <a:pt x="1800" y="3363"/>
                        </a:lnTo>
                        <a:lnTo>
                          <a:pt x="1806" y="3363"/>
                        </a:lnTo>
                        <a:lnTo>
                          <a:pt x="1596" y="3237"/>
                        </a:lnTo>
                        <a:lnTo>
                          <a:pt x="1393" y="3093"/>
                        </a:lnTo>
                        <a:lnTo>
                          <a:pt x="1190" y="2931"/>
                        </a:lnTo>
                        <a:lnTo>
                          <a:pt x="993" y="2758"/>
                        </a:lnTo>
                        <a:lnTo>
                          <a:pt x="993" y="2758"/>
                        </a:lnTo>
                        <a:close/>
                      </a:path>
                    </a:pathLst>
                  </a:custGeom>
                  <a:solidFill>
                    <a:schemeClr val="accent2"/>
                  </a:solidFill>
                  <a:ln w="9525">
                    <a:noFill/>
                    <a:round/>
                    <a:headEnd/>
                    <a:tailEnd/>
                  </a:ln>
                </p:spPr>
                <p:txBody>
                  <a:bodyPr/>
                  <a:lstStyle/>
                  <a:p>
                    <a:pPr>
                      <a:defRPr/>
                    </a:pPr>
                    <a:endParaRPr lang="en-US"/>
                  </a:p>
                </p:txBody>
              </p:sp>
              <p:sp>
                <p:nvSpPr>
                  <p:cNvPr id="37" name="Freeform 9"/>
                  <p:cNvSpPr>
                    <a:spLocks/>
                  </p:cNvSpPr>
                  <p:nvPr userDrawn="1"/>
                </p:nvSpPr>
                <p:spPr bwMode="hidden">
                  <a:xfrm>
                    <a:off x="514" y="1091"/>
                    <a:ext cx="3538" cy="3225"/>
                  </a:xfrm>
                  <a:custGeom>
                    <a:avLst/>
                    <a:gdLst/>
                    <a:ahLst/>
                    <a:cxnLst>
                      <a:cxn ang="0">
                        <a:pos x="538" y="2146"/>
                      </a:cxn>
                      <a:cxn ang="0">
                        <a:pos x="317" y="1816"/>
                      </a:cxn>
                      <a:cxn ang="0">
                        <a:pos x="149" y="1481"/>
                      </a:cxn>
                      <a:cxn ang="0">
                        <a:pos x="41" y="1151"/>
                      </a:cxn>
                      <a:cxn ang="0">
                        <a:pos x="0" y="839"/>
                      </a:cxn>
                      <a:cxn ang="0">
                        <a:pos x="30" y="575"/>
                      </a:cxn>
                      <a:cxn ang="0">
                        <a:pos x="125" y="354"/>
                      </a:cxn>
                      <a:cxn ang="0">
                        <a:pos x="317" y="150"/>
                      </a:cxn>
                      <a:cxn ang="0">
                        <a:pos x="669" y="12"/>
                      </a:cxn>
                      <a:cxn ang="0">
                        <a:pos x="1112" y="24"/>
                      </a:cxn>
                      <a:cxn ang="0">
                        <a:pos x="1608" y="174"/>
                      </a:cxn>
                      <a:cxn ang="0">
                        <a:pos x="2116" y="456"/>
                      </a:cxn>
                      <a:cxn ang="0">
                        <a:pos x="2613" y="857"/>
                      </a:cxn>
                      <a:cxn ang="0">
                        <a:pos x="3073" y="1391"/>
                      </a:cxn>
                      <a:cxn ang="0">
                        <a:pos x="3276" y="1726"/>
                      </a:cxn>
                      <a:cxn ang="0">
                        <a:pos x="3426" y="2062"/>
                      </a:cxn>
                      <a:cxn ang="0">
                        <a:pos x="3509" y="2386"/>
                      </a:cxn>
                      <a:cxn ang="0">
                        <a:pos x="3521" y="2680"/>
                      </a:cxn>
                      <a:cxn ang="0">
                        <a:pos x="3474" y="2931"/>
                      </a:cxn>
                      <a:cxn ang="0">
                        <a:pos x="3360" y="3141"/>
                      </a:cxn>
                      <a:cxn ang="0">
                        <a:pos x="3282" y="3225"/>
                      </a:cxn>
                      <a:cxn ang="0">
                        <a:pos x="3312" y="3201"/>
                      </a:cxn>
                      <a:cxn ang="0">
                        <a:pos x="3444" y="3009"/>
                      </a:cxn>
                      <a:cxn ang="0">
                        <a:pos x="3515" y="2769"/>
                      </a:cxn>
                      <a:cxn ang="0">
                        <a:pos x="3521" y="2488"/>
                      </a:cxn>
                      <a:cxn ang="0">
                        <a:pos x="3462" y="2170"/>
                      </a:cxn>
                      <a:cxn ang="0">
                        <a:pos x="3336" y="1834"/>
                      </a:cxn>
                      <a:cxn ang="0">
                        <a:pos x="3145" y="1499"/>
                      </a:cxn>
                      <a:cxn ang="0">
                        <a:pos x="2816" y="1061"/>
                      </a:cxn>
                      <a:cxn ang="0">
                        <a:pos x="2284" y="575"/>
                      </a:cxn>
                      <a:cxn ang="0">
                        <a:pos x="1775" y="252"/>
                      </a:cxn>
                      <a:cxn ang="0">
                        <a:pos x="1273" y="60"/>
                      </a:cxn>
                      <a:cxn ang="0">
                        <a:pos x="807" y="0"/>
                      </a:cxn>
                      <a:cxn ang="0">
                        <a:pos x="418" y="84"/>
                      </a:cxn>
                      <a:cxn ang="0">
                        <a:pos x="167" y="288"/>
                      </a:cxn>
                      <a:cxn ang="0">
                        <a:pos x="53" y="498"/>
                      </a:cxn>
                      <a:cxn ang="0">
                        <a:pos x="0" y="749"/>
                      </a:cxn>
                      <a:cxn ang="0">
                        <a:pos x="18" y="1043"/>
                      </a:cxn>
                      <a:cxn ang="0">
                        <a:pos x="101" y="1373"/>
                      </a:cxn>
                      <a:cxn ang="0">
                        <a:pos x="251" y="1708"/>
                      </a:cxn>
                      <a:cxn ang="0">
                        <a:pos x="454" y="2038"/>
                      </a:cxn>
                      <a:cxn ang="0">
                        <a:pos x="914" y="2572"/>
                      </a:cxn>
                      <a:cxn ang="0">
                        <a:pos x="1255" y="2865"/>
                      </a:cxn>
                      <a:cxn ang="0">
                        <a:pos x="1608" y="3099"/>
                      </a:cxn>
                      <a:cxn ang="0">
                        <a:pos x="1853" y="3225"/>
                      </a:cxn>
                      <a:cxn ang="0">
                        <a:pos x="1494" y="3027"/>
                      </a:cxn>
                      <a:cxn ang="0">
                        <a:pos x="1142" y="2769"/>
                      </a:cxn>
                    </a:cxnLst>
                    <a:rect l="0" t="0" r="r" b="b"/>
                    <a:pathLst>
                      <a:path w="3527" h="3225">
                        <a:moveTo>
                          <a:pt x="914" y="2572"/>
                        </a:moveTo>
                        <a:lnTo>
                          <a:pt x="717" y="2362"/>
                        </a:lnTo>
                        <a:lnTo>
                          <a:pt x="538" y="2146"/>
                        </a:lnTo>
                        <a:lnTo>
                          <a:pt x="460" y="2038"/>
                        </a:lnTo>
                        <a:lnTo>
                          <a:pt x="382" y="1930"/>
                        </a:lnTo>
                        <a:lnTo>
                          <a:pt x="317" y="1816"/>
                        </a:lnTo>
                        <a:lnTo>
                          <a:pt x="251" y="1702"/>
                        </a:lnTo>
                        <a:lnTo>
                          <a:pt x="197" y="1589"/>
                        </a:lnTo>
                        <a:lnTo>
                          <a:pt x="149" y="1481"/>
                        </a:lnTo>
                        <a:lnTo>
                          <a:pt x="107" y="1367"/>
                        </a:lnTo>
                        <a:lnTo>
                          <a:pt x="71" y="1259"/>
                        </a:lnTo>
                        <a:lnTo>
                          <a:pt x="41" y="1151"/>
                        </a:lnTo>
                        <a:lnTo>
                          <a:pt x="18" y="1043"/>
                        </a:lnTo>
                        <a:lnTo>
                          <a:pt x="6" y="941"/>
                        </a:lnTo>
                        <a:lnTo>
                          <a:pt x="0" y="839"/>
                        </a:lnTo>
                        <a:lnTo>
                          <a:pt x="6" y="749"/>
                        </a:lnTo>
                        <a:lnTo>
                          <a:pt x="12" y="659"/>
                        </a:lnTo>
                        <a:lnTo>
                          <a:pt x="30" y="575"/>
                        </a:lnTo>
                        <a:lnTo>
                          <a:pt x="59" y="498"/>
                        </a:lnTo>
                        <a:lnTo>
                          <a:pt x="89" y="420"/>
                        </a:lnTo>
                        <a:lnTo>
                          <a:pt x="125" y="354"/>
                        </a:lnTo>
                        <a:lnTo>
                          <a:pt x="173" y="288"/>
                        </a:lnTo>
                        <a:lnTo>
                          <a:pt x="221" y="228"/>
                        </a:lnTo>
                        <a:lnTo>
                          <a:pt x="317" y="150"/>
                        </a:lnTo>
                        <a:lnTo>
                          <a:pt x="424" y="90"/>
                        </a:lnTo>
                        <a:lnTo>
                          <a:pt x="544" y="42"/>
                        </a:lnTo>
                        <a:lnTo>
                          <a:pt x="669" y="12"/>
                        </a:lnTo>
                        <a:lnTo>
                          <a:pt x="813" y="0"/>
                        </a:lnTo>
                        <a:lnTo>
                          <a:pt x="956" y="6"/>
                        </a:lnTo>
                        <a:lnTo>
                          <a:pt x="1112" y="24"/>
                        </a:lnTo>
                        <a:lnTo>
                          <a:pt x="1273" y="60"/>
                        </a:lnTo>
                        <a:lnTo>
                          <a:pt x="1441" y="114"/>
                        </a:lnTo>
                        <a:lnTo>
                          <a:pt x="1608" y="174"/>
                        </a:lnTo>
                        <a:lnTo>
                          <a:pt x="1775" y="258"/>
                        </a:lnTo>
                        <a:lnTo>
                          <a:pt x="1949" y="348"/>
                        </a:lnTo>
                        <a:lnTo>
                          <a:pt x="2116" y="456"/>
                        </a:lnTo>
                        <a:lnTo>
                          <a:pt x="2284" y="575"/>
                        </a:lnTo>
                        <a:lnTo>
                          <a:pt x="2451" y="713"/>
                        </a:lnTo>
                        <a:lnTo>
                          <a:pt x="2613" y="857"/>
                        </a:lnTo>
                        <a:lnTo>
                          <a:pt x="2810" y="1067"/>
                        </a:lnTo>
                        <a:lnTo>
                          <a:pt x="2989" y="1283"/>
                        </a:lnTo>
                        <a:lnTo>
                          <a:pt x="3073" y="1391"/>
                        </a:lnTo>
                        <a:lnTo>
                          <a:pt x="3145" y="1505"/>
                        </a:lnTo>
                        <a:lnTo>
                          <a:pt x="3216" y="1612"/>
                        </a:lnTo>
                        <a:lnTo>
                          <a:pt x="3276" y="1726"/>
                        </a:lnTo>
                        <a:lnTo>
                          <a:pt x="3330" y="1840"/>
                        </a:lnTo>
                        <a:lnTo>
                          <a:pt x="3384" y="1948"/>
                        </a:lnTo>
                        <a:lnTo>
                          <a:pt x="3426" y="2062"/>
                        </a:lnTo>
                        <a:lnTo>
                          <a:pt x="3462" y="2170"/>
                        </a:lnTo>
                        <a:lnTo>
                          <a:pt x="3491" y="2278"/>
                        </a:lnTo>
                        <a:lnTo>
                          <a:pt x="3509" y="2386"/>
                        </a:lnTo>
                        <a:lnTo>
                          <a:pt x="3521" y="2488"/>
                        </a:lnTo>
                        <a:lnTo>
                          <a:pt x="3527" y="2590"/>
                        </a:lnTo>
                        <a:lnTo>
                          <a:pt x="3521" y="2680"/>
                        </a:lnTo>
                        <a:lnTo>
                          <a:pt x="3515" y="2769"/>
                        </a:lnTo>
                        <a:lnTo>
                          <a:pt x="3497" y="2853"/>
                        </a:lnTo>
                        <a:lnTo>
                          <a:pt x="3474" y="2931"/>
                        </a:lnTo>
                        <a:lnTo>
                          <a:pt x="3438" y="3009"/>
                        </a:lnTo>
                        <a:lnTo>
                          <a:pt x="3402" y="3075"/>
                        </a:lnTo>
                        <a:lnTo>
                          <a:pt x="3360" y="3141"/>
                        </a:lnTo>
                        <a:lnTo>
                          <a:pt x="3306" y="3201"/>
                        </a:lnTo>
                        <a:lnTo>
                          <a:pt x="3294" y="3213"/>
                        </a:lnTo>
                        <a:lnTo>
                          <a:pt x="3282" y="3225"/>
                        </a:lnTo>
                        <a:lnTo>
                          <a:pt x="3288" y="3225"/>
                        </a:lnTo>
                        <a:lnTo>
                          <a:pt x="3300" y="3213"/>
                        </a:lnTo>
                        <a:lnTo>
                          <a:pt x="3312" y="3201"/>
                        </a:lnTo>
                        <a:lnTo>
                          <a:pt x="3366" y="3141"/>
                        </a:lnTo>
                        <a:lnTo>
                          <a:pt x="3408" y="3075"/>
                        </a:lnTo>
                        <a:lnTo>
                          <a:pt x="3444" y="3009"/>
                        </a:lnTo>
                        <a:lnTo>
                          <a:pt x="3474" y="2931"/>
                        </a:lnTo>
                        <a:lnTo>
                          <a:pt x="3497" y="2853"/>
                        </a:lnTo>
                        <a:lnTo>
                          <a:pt x="3515" y="2769"/>
                        </a:lnTo>
                        <a:lnTo>
                          <a:pt x="3527" y="2680"/>
                        </a:lnTo>
                        <a:lnTo>
                          <a:pt x="3527" y="2590"/>
                        </a:lnTo>
                        <a:lnTo>
                          <a:pt x="3521" y="2488"/>
                        </a:lnTo>
                        <a:lnTo>
                          <a:pt x="3509" y="2386"/>
                        </a:lnTo>
                        <a:lnTo>
                          <a:pt x="3491" y="2278"/>
                        </a:lnTo>
                        <a:lnTo>
                          <a:pt x="3462" y="2170"/>
                        </a:lnTo>
                        <a:lnTo>
                          <a:pt x="3426" y="2056"/>
                        </a:lnTo>
                        <a:lnTo>
                          <a:pt x="3384" y="1948"/>
                        </a:lnTo>
                        <a:lnTo>
                          <a:pt x="3336" y="1834"/>
                        </a:lnTo>
                        <a:lnTo>
                          <a:pt x="3276" y="1726"/>
                        </a:lnTo>
                        <a:lnTo>
                          <a:pt x="3216" y="1612"/>
                        </a:lnTo>
                        <a:lnTo>
                          <a:pt x="3145" y="1499"/>
                        </a:lnTo>
                        <a:lnTo>
                          <a:pt x="3073" y="1391"/>
                        </a:lnTo>
                        <a:lnTo>
                          <a:pt x="2989" y="1277"/>
                        </a:lnTo>
                        <a:lnTo>
                          <a:pt x="2816" y="1061"/>
                        </a:lnTo>
                        <a:lnTo>
                          <a:pt x="2613" y="857"/>
                        </a:lnTo>
                        <a:lnTo>
                          <a:pt x="2451" y="707"/>
                        </a:lnTo>
                        <a:lnTo>
                          <a:pt x="2284" y="575"/>
                        </a:lnTo>
                        <a:lnTo>
                          <a:pt x="2116" y="456"/>
                        </a:lnTo>
                        <a:lnTo>
                          <a:pt x="1949" y="348"/>
                        </a:lnTo>
                        <a:lnTo>
                          <a:pt x="1775" y="252"/>
                        </a:lnTo>
                        <a:lnTo>
                          <a:pt x="1608" y="174"/>
                        </a:lnTo>
                        <a:lnTo>
                          <a:pt x="1435" y="108"/>
                        </a:lnTo>
                        <a:lnTo>
                          <a:pt x="1273" y="60"/>
                        </a:lnTo>
                        <a:lnTo>
                          <a:pt x="1112" y="24"/>
                        </a:lnTo>
                        <a:lnTo>
                          <a:pt x="956" y="0"/>
                        </a:lnTo>
                        <a:lnTo>
                          <a:pt x="807" y="0"/>
                        </a:lnTo>
                        <a:lnTo>
                          <a:pt x="669" y="12"/>
                        </a:lnTo>
                        <a:lnTo>
                          <a:pt x="538" y="42"/>
                        </a:lnTo>
                        <a:lnTo>
                          <a:pt x="418" y="84"/>
                        </a:lnTo>
                        <a:lnTo>
                          <a:pt x="311" y="150"/>
                        </a:lnTo>
                        <a:lnTo>
                          <a:pt x="215" y="228"/>
                        </a:lnTo>
                        <a:lnTo>
                          <a:pt x="167" y="288"/>
                        </a:lnTo>
                        <a:lnTo>
                          <a:pt x="119" y="354"/>
                        </a:lnTo>
                        <a:lnTo>
                          <a:pt x="83" y="420"/>
                        </a:lnTo>
                        <a:lnTo>
                          <a:pt x="53" y="498"/>
                        </a:lnTo>
                        <a:lnTo>
                          <a:pt x="30" y="575"/>
                        </a:lnTo>
                        <a:lnTo>
                          <a:pt x="12" y="659"/>
                        </a:lnTo>
                        <a:lnTo>
                          <a:pt x="0" y="749"/>
                        </a:lnTo>
                        <a:lnTo>
                          <a:pt x="0" y="839"/>
                        </a:lnTo>
                        <a:lnTo>
                          <a:pt x="6" y="941"/>
                        </a:lnTo>
                        <a:lnTo>
                          <a:pt x="18" y="1043"/>
                        </a:lnTo>
                        <a:lnTo>
                          <a:pt x="35" y="1151"/>
                        </a:lnTo>
                        <a:lnTo>
                          <a:pt x="65" y="1259"/>
                        </a:lnTo>
                        <a:lnTo>
                          <a:pt x="101" y="1373"/>
                        </a:lnTo>
                        <a:lnTo>
                          <a:pt x="143" y="1481"/>
                        </a:lnTo>
                        <a:lnTo>
                          <a:pt x="191" y="1595"/>
                        </a:lnTo>
                        <a:lnTo>
                          <a:pt x="251" y="1708"/>
                        </a:lnTo>
                        <a:lnTo>
                          <a:pt x="311" y="1816"/>
                        </a:lnTo>
                        <a:lnTo>
                          <a:pt x="382" y="1930"/>
                        </a:lnTo>
                        <a:lnTo>
                          <a:pt x="454" y="2038"/>
                        </a:lnTo>
                        <a:lnTo>
                          <a:pt x="538" y="2152"/>
                        </a:lnTo>
                        <a:lnTo>
                          <a:pt x="717" y="2368"/>
                        </a:lnTo>
                        <a:lnTo>
                          <a:pt x="914" y="2572"/>
                        </a:lnTo>
                        <a:lnTo>
                          <a:pt x="1028" y="2674"/>
                        </a:lnTo>
                        <a:lnTo>
                          <a:pt x="1142" y="2775"/>
                        </a:lnTo>
                        <a:lnTo>
                          <a:pt x="1255" y="2865"/>
                        </a:lnTo>
                        <a:lnTo>
                          <a:pt x="1369" y="2949"/>
                        </a:lnTo>
                        <a:lnTo>
                          <a:pt x="1488" y="3027"/>
                        </a:lnTo>
                        <a:lnTo>
                          <a:pt x="1608" y="3099"/>
                        </a:lnTo>
                        <a:lnTo>
                          <a:pt x="1722" y="3165"/>
                        </a:lnTo>
                        <a:lnTo>
                          <a:pt x="1841" y="3225"/>
                        </a:lnTo>
                        <a:lnTo>
                          <a:pt x="1853" y="3225"/>
                        </a:lnTo>
                        <a:lnTo>
                          <a:pt x="1734" y="3165"/>
                        </a:lnTo>
                        <a:lnTo>
                          <a:pt x="1614" y="3099"/>
                        </a:lnTo>
                        <a:lnTo>
                          <a:pt x="1494" y="3027"/>
                        </a:lnTo>
                        <a:lnTo>
                          <a:pt x="1375" y="2949"/>
                        </a:lnTo>
                        <a:lnTo>
                          <a:pt x="1261" y="2865"/>
                        </a:lnTo>
                        <a:lnTo>
                          <a:pt x="1142" y="2769"/>
                        </a:lnTo>
                        <a:lnTo>
                          <a:pt x="914" y="2572"/>
                        </a:lnTo>
                        <a:lnTo>
                          <a:pt x="914" y="2572"/>
                        </a:lnTo>
                        <a:close/>
                      </a:path>
                    </a:pathLst>
                  </a:custGeom>
                  <a:solidFill>
                    <a:schemeClr val="accent2"/>
                  </a:solidFill>
                  <a:ln w="9525">
                    <a:noFill/>
                    <a:round/>
                    <a:headEnd/>
                    <a:tailEnd/>
                  </a:ln>
                </p:spPr>
                <p:txBody>
                  <a:bodyPr/>
                  <a:lstStyle/>
                  <a:p>
                    <a:pPr>
                      <a:defRPr/>
                    </a:pPr>
                    <a:endParaRPr lang="en-US"/>
                  </a:p>
                </p:txBody>
              </p:sp>
              <p:grpSp>
                <p:nvGrpSpPr>
                  <p:cNvPr id="38" name="Group 10"/>
                  <p:cNvGrpSpPr>
                    <a:grpSpLocks/>
                  </p:cNvGrpSpPr>
                  <p:nvPr userDrawn="1"/>
                </p:nvGrpSpPr>
                <p:grpSpPr bwMode="auto">
                  <a:xfrm>
                    <a:off x="0" y="522"/>
                    <a:ext cx="4751" cy="3794"/>
                    <a:chOff x="0" y="522"/>
                    <a:chExt cx="4751" cy="3794"/>
                  </a:xfrm>
                </p:grpSpPr>
                <p:sp>
                  <p:nvSpPr>
                    <p:cNvPr id="39" name="Freeform 11"/>
                    <p:cNvSpPr>
                      <a:spLocks/>
                    </p:cNvSpPr>
                    <p:nvPr userDrawn="1"/>
                  </p:nvSpPr>
                  <p:spPr bwMode="hidden">
                    <a:xfrm>
                      <a:off x="400" y="522"/>
                      <a:ext cx="4264" cy="3794"/>
                    </a:xfrm>
                    <a:custGeom>
                      <a:avLst/>
                      <a:gdLst/>
                      <a:ahLst/>
                      <a:cxnLst>
                        <a:cxn ang="0">
                          <a:pos x="4245" y="3237"/>
                        </a:cxn>
                        <a:cxn ang="0">
                          <a:pos x="4203" y="2961"/>
                        </a:cxn>
                        <a:cxn ang="0">
                          <a:pos x="4120" y="2679"/>
                        </a:cxn>
                        <a:cxn ang="0">
                          <a:pos x="4000" y="2391"/>
                        </a:cxn>
                        <a:cxn ang="0">
                          <a:pos x="3845" y="2098"/>
                        </a:cxn>
                        <a:cxn ang="0">
                          <a:pos x="3659" y="1810"/>
                        </a:cxn>
                        <a:cxn ang="0">
                          <a:pos x="3438" y="1528"/>
                        </a:cxn>
                        <a:cxn ang="0">
                          <a:pos x="3193" y="1252"/>
                        </a:cxn>
                        <a:cxn ang="0">
                          <a:pos x="2858" y="935"/>
                        </a:cxn>
                        <a:cxn ang="0">
                          <a:pos x="2434" y="605"/>
                        </a:cxn>
                        <a:cxn ang="0">
                          <a:pos x="1991" y="341"/>
                        </a:cxn>
                        <a:cxn ang="0">
                          <a:pos x="1549" y="143"/>
                        </a:cxn>
                        <a:cxn ang="0">
                          <a:pos x="1124" y="35"/>
                        </a:cxn>
                        <a:cxn ang="0">
                          <a:pos x="741" y="0"/>
                        </a:cxn>
                        <a:cxn ang="0">
                          <a:pos x="401" y="47"/>
                        </a:cxn>
                        <a:cxn ang="0">
                          <a:pos x="120" y="173"/>
                        </a:cxn>
                        <a:cxn ang="0">
                          <a:pos x="0" y="269"/>
                        </a:cxn>
                        <a:cxn ang="0">
                          <a:pos x="263" y="101"/>
                        </a:cxn>
                        <a:cxn ang="0">
                          <a:pos x="586" y="18"/>
                        </a:cxn>
                        <a:cxn ang="0">
                          <a:pos x="957" y="18"/>
                        </a:cxn>
                        <a:cxn ang="0">
                          <a:pos x="1357" y="95"/>
                        </a:cxn>
                        <a:cxn ang="0">
                          <a:pos x="1782" y="245"/>
                        </a:cxn>
                        <a:cxn ang="0">
                          <a:pos x="2212" y="467"/>
                        </a:cxn>
                        <a:cxn ang="0">
                          <a:pos x="2643" y="761"/>
                        </a:cxn>
                        <a:cxn ang="0">
                          <a:pos x="3061" y="1120"/>
                        </a:cxn>
                        <a:cxn ang="0">
                          <a:pos x="3318" y="1390"/>
                        </a:cxn>
                        <a:cxn ang="0">
                          <a:pos x="3552" y="1666"/>
                        </a:cxn>
                        <a:cxn ang="0">
                          <a:pos x="3755" y="1954"/>
                        </a:cxn>
                        <a:cxn ang="0">
                          <a:pos x="3922" y="2247"/>
                        </a:cxn>
                        <a:cxn ang="0">
                          <a:pos x="4060" y="2535"/>
                        </a:cxn>
                        <a:cxn ang="0">
                          <a:pos x="4162" y="2823"/>
                        </a:cxn>
                        <a:cxn ang="0">
                          <a:pos x="4221" y="3105"/>
                        </a:cxn>
                        <a:cxn ang="0">
                          <a:pos x="4245" y="3368"/>
                        </a:cxn>
                        <a:cxn ang="0">
                          <a:pos x="4233" y="3590"/>
                        </a:cxn>
                        <a:cxn ang="0">
                          <a:pos x="4185" y="3794"/>
                        </a:cxn>
                        <a:cxn ang="0">
                          <a:pos x="4215" y="3692"/>
                        </a:cxn>
                        <a:cxn ang="0">
                          <a:pos x="4245" y="3482"/>
                        </a:cxn>
                        <a:cxn ang="0">
                          <a:pos x="4251" y="3368"/>
                        </a:cxn>
                      </a:cxnLst>
                      <a:rect l="0" t="0" r="r" b="b"/>
                      <a:pathLst>
                        <a:path w="4251" h="3794">
                          <a:moveTo>
                            <a:pt x="4251" y="3368"/>
                          </a:moveTo>
                          <a:lnTo>
                            <a:pt x="4245" y="3237"/>
                          </a:lnTo>
                          <a:lnTo>
                            <a:pt x="4227" y="3099"/>
                          </a:lnTo>
                          <a:lnTo>
                            <a:pt x="4203" y="2961"/>
                          </a:lnTo>
                          <a:lnTo>
                            <a:pt x="4167" y="2823"/>
                          </a:lnTo>
                          <a:lnTo>
                            <a:pt x="4120" y="2679"/>
                          </a:lnTo>
                          <a:lnTo>
                            <a:pt x="4066" y="2535"/>
                          </a:lnTo>
                          <a:lnTo>
                            <a:pt x="4000" y="2391"/>
                          </a:lnTo>
                          <a:lnTo>
                            <a:pt x="3928" y="2247"/>
                          </a:lnTo>
                          <a:lnTo>
                            <a:pt x="3845" y="2098"/>
                          </a:lnTo>
                          <a:lnTo>
                            <a:pt x="3755" y="1954"/>
                          </a:lnTo>
                          <a:lnTo>
                            <a:pt x="3659" y="1810"/>
                          </a:lnTo>
                          <a:lnTo>
                            <a:pt x="3552" y="1666"/>
                          </a:lnTo>
                          <a:lnTo>
                            <a:pt x="3438" y="1528"/>
                          </a:lnTo>
                          <a:lnTo>
                            <a:pt x="3318" y="1390"/>
                          </a:lnTo>
                          <a:lnTo>
                            <a:pt x="3193" y="1252"/>
                          </a:lnTo>
                          <a:lnTo>
                            <a:pt x="3061" y="1120"/>
                          </a:lnTo>
                          <a:lnTo>
                            <a:pt x="2858" y="935"/>
                          </a:lnTo>
                          <a:lnTo>
                            <a:pt x="2649" y="761"/>
                          </a:lnTo>
                          <a:lnTo>
                            <a:pt x="2434" y="605"/>
                          </a:lnTo>
                          <a:lnTo>
                            <a:pt x="2212" y="467"/>
                          </a:lnTo>
                          <a:lnTo>
                            <a:pt x="1991" y="341"/>
                          </a:lnTo>
                          <a:lnTo>
                            <a:pt x="1770" y="233"/>
                          </a:lnTo>
                          <a:lnTo>
                            <a:pt x="1549" y="143"/>
                          </a:lnTo>
                          <a:lnTo>
                            <a:pt x="1327" y="77"/>
                          </a:lnTo>
                          <a:lnTo>
                            <a:pt x="1124" y="35"/>
                          </a:lnTo>
                          <a:lnTo>
                            <a:pt x="927" y="6"/>
                          </a:lnTo>
                          <a:lnTo>
                            <a:pt x="741" y="0"/>
                          </a:lnTo>
                          <a:lnTo>
                            <a:pt x="568" y="18"/>
                          </a:lnTo>
                          <a:lnTo>
                            <a:pt x="401" y="47"/>
                          </a:lnTo>
                          <a:lnTo>
                            <a:pt x="257" y="101"/>
                          </a:lnTo>
                          <a:lnTo>
                            <a:pt x="120" y="173"/>
                          </a:lnTo>
                          <a:lnTo>
                            <a:pt x="0" y="263"/>
                          </a:lnTo>
                          <a:lnTo>
                            <a:pt x="0" y="269"/>
                          </a:lnTo>
                          <a:lnTo>
                            <a:pt x="126" y="173"/>
                          </a:lnTo>
                          <a:lnTo>
                            <a:pt x="263" y="101"/>
                          </a:lnTo>
                          <a:lnTo>
                            <a:pt x="419" y="47"/>
                          </a:lnTo>
                          <a:lnTo>
                            <a:pt x="586" y="18"/>
                          </a:lnTo>
                          <a:lnTo>
                            <a:pt x="765" y="6"/>
                          </a:lnTo>
                          <a:lnTo>
                            <a:pt x="957" y="18"/>
                          </a:lnTo>
                          <a:lnTo>
                            <a:pt x="1154" y="47"/>
                          </a:lnTo>
                          <a:lnTo>
                            <a:pt x="1357" y="95"/>
                          </a:lnTo>
                          <a:lnTo>
                            <a:pt x="1567" y="161"/>
                          </a:lnTo>
                          <a:lnTo>
                            <a:pt x="1782" y="245"/>
                          </a:lnTo>
                          <a:lnTo>
                            <a:pt x="1997" y="347"/>
                          </a:lnTo>
                          <a:lnTo>
                            <a:pt x="2212" y="467"/>
                          </a:lnTo>
                          <a:lnTo>
                            <a:pt x="2428" y="605"/>
                          </a:lnTo>
                          <a:lnTo>
                            <a:pt x="2643" y="761"/>
                          </a:lnTo>
                          <a:lnTo>
                            <a:pt x="2858" y="935"/>
                          </a:lnTo>
                          <a:lnTo>
                            <a:pt x="3061" y="1120"/>
                          </a:lnTo>
                          <a:lnTo>
                            <a:pt x="3193" y="1252"/>
                          </a:lnTo>
                          <a:lnTo>
                            <a:pt x="3318" y="1390"/>
                          </a:lnTo>
                          <a:lnTo>
                            <a:pt x="3438" y="1528"/>
                          </a:lnTo>
                          <a:lnTo>
                            <a:pt x="3552" y="1666"/>
                          </a:lnTo>
                          <a:lnTo>
                            <a:pt x="3653" y="1810"/>
                          </a:lnTo>
                          <a:lnTo>
                            <a:pt x="3755" y="1954"/>
                          </a:lnTo>
                          <a:lnTo>
                            <a:pt x="3839" y="2104"/>
                          </a:lnTo>
                          <a:lnTo>
                            <a:pt x="3922" y="2247"/>
                          </a:lnTo>
                          <a:lnTo>
                            <a:pt x="3994" y="2391"/>
                          </a:lnTo>
                          <a:lnTo>
                            <a:pt x="4060" y="2535"/>
                          </a:lnTo>
                          <a:lnTo>
                            <a:pt x="4114" y="2679"/>
                          </a:lnTo>
                          <a:lnTo>
                            <a:pt x="4162" y="2823"/>
                          </a:lnTo>
                          <a:lnTo>
                            <a:pt x="4197" y="2967"/>
                          </a:lnTo>
                          <a:lnTo>
                            <a:pt x="4221" y="3105"/>
                          </a:lnTo>
                          <a:lnTo>
                            <a:pt x="4239" y="3237"/>
                          </a:lnTo>
                          <a:lnTo>
                            <a:pt x="4245" y="3368"/>
                          </a:lnTo>
                          <a:lnTo>
                            <a:pt x="4245" y="3482"/>
                          </a:lnTo>
                          <a:lnTo>
                            <a:pt x="4233" y="3590"/>
                          </a:lnTo>
                          <a:lnTo>
                            <a:pt x="4215" y="3692"/>
                          </a:lnTo>
                          <a:lnTo>
                            <a:pt x="4185" y="3794"/>
                          </a:lnTo>
                          <a:lnTo>
                            <a:pt x="4185" y="3794"/>
                          </a:lnTo>
                          <a:lnTo>
                            <a:pt x="4215" y="3692"/>
                          </a:lnTo>
                          <a:lnTo>
                            <a:pt x="4239" y="3590"/>
                          </a:lnTo>
                          <a:lnTo>
                            <a:pt x="4245" y="3482"/>
                          </a:lnTo>
                          <a:lnTo>
                            <a:pt x="4251" y="3368"/>
                          </a:lnTo>
                          <a:lnTo>
                            <a:pt x="4251" y="3368"/>
                          </a:lnTo>
                          <a:close/>
                        </a:path>
                      </a:pathLst>
                    </a:custGeom>
                    <a:solidFill>
                      <a:schemeClr val="accent2"/>
                    </a:solidFill>
                    <a:ln w="9525">
                      <a:noFill/>
                      <a:round/>
                      <a:headEnd/>
                      <a:tailEnd/>
                    </a:ln>
                  </p:spPr>
                  <p:txBody>
                    <a:bodyPr/>
                    <a:lstStyle/>
                    <a:p>
                      <a:pPr>
                        <a:defRPr/>
                      </a:pPr>
                      <a:endParaRPr lang="en-US"/>
                    </a:p>
                  </p:txBody>
                </p:sp>
                <p:grpSp>
                  <p:nvGrpSpPr>
                    <p:cNvPr id="40" name="Group 166"/>
                    <p:cNvGrpSpPr>
                      <a:grpSpLocks/>
                    </p:cNvGrpSpPr>
                    <p:nvPr userDrawn="1"/>
                  </p:nvGrpSpPr>
                  <p:grpSpPr bwMode="auto">
                    <a:xfrm>
                      <a:off x="0" y="659"/>
                      <a:ext cx="4751" cy="3657"/>
                      <a:chOff x="0" y="659"/>
                      <a:chExt cx="4751" cy="3657"/>
                    </a:xfrm>
                  </p:grpSpPr>
                  <p:sp>
                    <p:nvSpPr>
                      <p:cNvPr id="41" name="Freeform 13"/>
                      <p:cNvSpPr>
                        <a:spLocks/>
                      </p:cNvSpPr>
                      <p:nvPr userDrawn="1"/>
                    </p:nvSpPr>
                    <p:spPr bwMode="hidden">
                      <a:xfrm>
                        <a:off x="400" y="659"/>
                        <a:ext cx="4121" cy="3657"/>
                      </a:xfrm>
                      <a:custGeom>
                        <a:avLst/>
                        <a:gdLst/>
                        <a:ahLst/>
                        <a:cxnLst>
                          <a:cxn ang="0">
                            <a:pos x="161" y="186"/>
                          </a:cxn>
                          <a:cxn ang="0">
                            <a:pos x="442" y="54"/>
                          </a:cxn>
                          <a:cxn ang="0">
                            <a:pos x="771" y="6"/>
                          </a:cxn>
                          <a:cxn ang="0">
                            <a:pos x="1136" y="36"/>
                          </a:cxn>
                          <a:cxn ang="0">
                            <a:pos x="1537" y="144"/>
                          </a:cxn>
                          <a:cxn ang="0">
                            <a:pos x="1949" y="324"/>
                          </a:cxn>
                          <a:cxn ang="0">
                            <a:pos x="2368" y="570"/>
                          </a:cxn>
                          <a:cxn ang="0">
                            <a:pos x="2780" y="888"/>
                          </a:cxn>
                          <a:cxn ang="0">
                            <a:pos x="3103" y="1193"/>
                          </a:cxn>
                          <a:cxn ang="0">
                            <a:pos x="3336" y="1451"/>
                          </a:cxn>
                          <a:cxn ang="0">
                            <a:pos x="3540" y="1721"/>
                          </a:cxn>
                          <a:cxn ang="0">
                            <a:pos x="3719" y="1997"/>
                          </a:cxn>
                          <a:cxn ang="0">
                            <a:pos x="3863" y="2272"/>
                          </a:cxn>
                          <a:cxn ang="0">
                            <a:pos x="3976" y="2548"/>
                          </a:cxn>
                          <a:cxn ang="0">
                            <a:pos x="4060" y="2818"/>
                          </a:cxn>
                          <a:cxn ang="0">
                            <a:pos x="4102" y="3070"/>
                          </a:cxn>
                          <a:cxn ang="0">
                            <a:pos x="4102" y="3321"/>
                          </a:cxn>
                          <a:cxn ang="0">
                            <a:pos x="4060" y="3549"/>
                          </a:cxn>
                          <a:cxn ang="0">
                            <a:pos x="4030" y="3657"/>
                          </a:cxn>
                          <a:cxn ang="0">
                            <a:pos x="4090" y="3447"/>
                          </a:cxn>
                          <a:cxn ang="0">
                            <a:pos x="4108" y="3213"/>
                          </a:cxn>
                          <a:cxn ang="0">
                            <a:pos x="4102" y="3070"/>
                          </a:cxn>
                          <a:cxn ang="0">
                            <a:pos x="4060" y="2812"/>
                          </a:cxn>
                          <a:cxn ang="0">
                            <a:pos x="3982" y="2548"/>
                          </a:cxn>
                          <a:cxn ang="0">
                            <a:pos x="3869" y="2272"/>
                          </a:cxn>
                          <a:cxn ang="0">
                            <a:pos x="3725" y="1997"/>
                          </a:cxn>
                          <a:cxn ang="0">
                            <a:pos x="3546" y="1721"/>
                          </a:cxn>
                          <a:cxn ang="0">
                            <a:pos x="3342" y="1451"/>
                          </a:cxn>
                          <a:cxn ang="0">
                            <a:pos x="3109" y="1187"/>
                          </a:cxn>
                          <a:cxn ang="0">
                            <a:pos x="2792" y="888"/>
                          </a:cxn>
                          <a:cxn ang="0">
                            <a:pos x="2386" y="576"/>
                          </a:cxn>
                          <a:cxn ang="0">
                            <a:pos x="1967" y="330"/>
                          </a:cxn>
                          <a:cxn ang="0">
                            <a:pos x="1543" y="144"/>
                          </a:cxn>
                          <a:cxn ang="0">
                            <a:pos x="1130" y="30"/>
                          </a:cxn>
                          <a:cxn ang="0">
                            <a:pos x="753" y="0"/>
                          </a:cxn>
                          <a:cxn ang="0">
                            <a:pos x="431" y="54"/>
                          </a:cxn>
                          <a:cxn ang="0">
                            <a:pos x="161" y="186"/>
                          </a:cxn>
                          <a:cxn ang="0">
                            <a:pos x="24" y="306"/>
                          </a:cxn>
                          <a:cxn ang="0">
                            <a:pos x="0" y="336"/>
                          </a:cxn>
                          <a:cxn ang="0">
                            <a:pos x="48" y="282"/>
                          </a:cxn>
                        </a:cxnLst>
                        <a:rect l="0" t="0" r="r" b="b"/>
                        <a:pathLst>
                          <a:path w="4108" h="3657">
                            <a:moveTo>
                              <a:pt x="48" y="282"/>
                            </a:moveTo>
                            <a:lnTo>
                              <a:pt x="161" y="186"/>
                            </a:lnTo>
                            <a:lnTo>
                              <a:pt x="293" y="108"/>
                            </a:lnTo>
                            <a:lnTo>
                              <a:pt x="442" y="54"/>
                            </a:lnTo>
                            <a:lnTo>
                              <a:pt x="598" y="18"/>
                            </a:lnTo>
                            <a:lnTo>
                              <a:pt x="771" y="6"/>
                            </a:lnTo>
                            <a:lnTo>
                              <a:pt x="951" y="12"/>
                            </a:lnTo>
                            <a:lnTo>
                              <a:pt x="1136" y="36"/>
                            </a:lnTo>
                            <a:lnTo>
                              <a:pt x="1333" y="84"/>
                            </a:lnTo>
                            <a:lnTo>
                              <a:pt x="1537" y="144"/>
                            </a:lnTo>
                            <a:lnTo>
                              <a:pt x="1740" y="222"/>
                            </a:lnTo>
                            <a:lnTo>
                              <a:pt x="1949" y="324"/>
                            </a:lnTo>
                            <a:lnTo>
                              <a:pt x="2158" y="438"/>
                            </a:lnTo>
                            <a:lnTo>
                              <a:pt x="2368" y="570"/>
                            </a:lnTo>
                            <a:lnTo>
                              <a:pt x="2577" y="720"/>
                            </a:lnTo>
                            <a:lnTo>
                              <a:pt x="2780" y="888"/>
                            </a:lnTo>
                            <a:lnTo>
                              <a:pt x="2978" y="1067"/>
                            </a:lnTo>
                            <a:lnTo>
                              <a:pt x="3103" y="1193"/>
                            </a:lnTo>
                            <a:lnTo>
                              <a:pt x="3223" y="1319"/>
                            </a:lnTo>
                            <a:lnTo>
                              <a:pt x="3336" y="1451"/>
                            </a:lnTo>
                            <a:lnTo>
                              <a:pt x="3444" y="1589"/>
                            </a:lnTo>
                            <a:lnTo>
                              <a:pt x="3540" y="1721"/>
                            </a:lnTo>
                            <a:lnTo>
                              <a:pt x="3635" y="1859"/>
                            </a:lnTo>
                            <a:lnTo>
                              <a:pt x="3719" y="1997"/>
                            </a:lnTo>
                            <a:lnTo>
                              <a:pt x="3797" y="2134"/>
                            </a:lnTo>
                            <a:lnTo>
                              <a:pt x="3863" y="2272"/>
                            </a:lnTo>
                            <a:lnTo>
                              <a:pt x="3928" y="2410"/>
                            </a:lnTo>
                            <a:lnTo>
                              <a:pt x="3976" y="2548"/>
                            </a:lnTo>
                            <a:lnTo>
                              <a:pt x="4024" y="2680"/>
                            </a:lnTo>
                            <a:lnTo>
                              <a:pt x="4060" y="2818"/>
                            </a:lnTo>
                            <a:lnTo>
                              <a:pt x="4084" y="2944"/>
                            </a:lnTo>
                            <a:lnTo>
                              <a:pt x="4102" y="3070"/>
                            </a:lnTo>
                            <a:lnTo>
                              <a:pt x="4108" y="3195"/>
                            </a:lnTo>
                            <a:lnTo>
                              <a:pt x="4102" y="3321"/>
                            </a:lnTo>
                            <a:lnTo>
                              <a:pt x="4090" y="3441"/>
                            </a:lnTo>
                            <a:lnTo>
                              <a:pt x="4060" y="3549"/>
                            </a:lnTo>
                            <a:lnTo>
                              <a:pt x="4024" y="3657"/>
                            </a:lnTo>
                            <a:lnTo>
                              <a:pt x="4030" y="3657"/>
                            </a:lnTo>
                            <a:lnTo>
                              <a:pt x="4066" y="3555"/>
                            </a:lnTo>
                            <a:lnTo>
                              <a:pt x="4090" y="3447"/>
                            </a:lnTo>
                            <a:lnTo>
                              <a:pt x="4102" y="3333"/>
                            </a:lnTo>
                            <a:lnTo>
                              <a:pt x="4108" y="3213"/>
                            </a:lnTo>
                            <a:lnTo>
                              <a:pt x="4108" y="3195"/>
                            </a:lnTo>
                            <a:lnTo>
                              <a:pt x="4102" y="3070"/>
                            </a:lnTo>
                            <a:lnTo>
                              <a:pt x="4084" y="2944"/>
                            </a:lnTo>
                            <a:lnTo>
                              <a:pt x="4060" y="2812"/>
                            </a:lnTo>
                            <a:lnTo>
                              <a:pt x="4024" y="2680"/>
                            </a:lnTo>
                            <a:lnTo>
                              <a:pt x="3982" y="2548"/>
                            </a:lnTo>
                            <a:lnTo>
                              <a:pt x="3928" y="2410"/>
                            </a:lnTo>
                            <a:lnTo>
                              <a:pt x="3869" y="2272"/>
                            </a:lnTo>
                            <a:lnTo>
                              <a:pt x="3803" y="2134"/>
                            </a:lnTo>
                            <a:lnTo>
                              <a:pt x="3725" y="1997"/>
                            </a:lnTo>
                            <a:lnTo>
                              <a:pt x="3641" y="1859"/>
                            </a:lnTo>
                            <a:lnTo>
                              <a:pt x="3546" y="1721"/>
                            </a:lnTo>
                            <a:lnTo>
                              <a:pt x="3450" y="1583"/>
                            </a:lnTo>
                            <a:lnTo>
                              <a:pt x="3342" y="1451"/>
                            </a:lnTo>
                            <a:lnTo>
                              <a:pt x="3229" y="1319"/>
                            </a:lnTo>
                            <a:lnTo>
                              <a:pt x="3109" y="1187"/>
                            </a:lnTo>
                            <a:lnTo>
                              <a:pt x="2984" y="1061"/>
                            </a:lnTo>
                            <a:lnTo>
                              <a:pt x="2792" y="888"/>
                            </a:lnTo>
                            <a:lnTo>
                              <a:pt x="2589" y="726"/>
                            </a:lnTo>
                            <a:lnTo>
                              <a:pt x="2386" y="576"/>
                            </a:lnTo>
                            <a:lnTo>
                              <a:pt x="2176" y="444"/>
                            </a:lnTo>
                            <a:lnTo>
                              <a:pt x="1967" y="330"/>
                            </a:lnTo>
                            <a:lnTo>
                              <a:pt x="1752" y="228"/>
                            </a:lnTo>
                            <a:lnTo>
                              <a:pt x="1543" y="144"/>
                            </a:lnTo>
                            <a:lnTo>
                              <a:pt x="1333" y="78"/>
                            </a:lnTo>
                            <a:lnTo>
                              <a:pt x="1130" y="30"/>
                            </a:lnTo>
                            <a:lnTo>
                              <a:pt x="939" y="6"/>
                            </a:lnTo>
                            <a:lnTo>
                              <a:pt x="753" y="0"/>
                            </a:lnTo>
                            <a:lnTo>
                              <a:pt x="586" y="18"/>
                            </a:lnTo>
                            <a:lnTo>
                              <a:pt x="431" y="54"/>
                            </a:lnTo>
                            <a:lnTo>
                              <a:pt x="287" y="108"/>
                            </a:lnTo>
                            <a:lnTo>
                              <a:pt x="161" y="186"/>
                            </a:lnTo>
                            <a:lnTo>
                              <a:pt x="48" y="282"/>
                            </a:lnTo>
                            <a:lnTo>
                              <a:pt x="24" y="306"/>
                            </a:lnTo>
                            <a:lnTo>
                              <a:pt x="0" y="330"/>
                            </a:lnTo>
                            <a:lnTo>
                              <a:pt x="0" y="336"/>
                            </a:lnTo>
                            <a:lnTo>
                              <a:pt x="24" y="312"/>
                            </a:lnTo>
                            <a:lnTo>
                              <a:pt x="48" y="282"/>
                            </a:lnTo>
                            <a:lnTo>
                              <a:pt x="48" y="282"/>
                            </a:lnTo>
                            <a:close/>
                          </a:path>
                        </a:pathLst>
                      </a:custGeom>
                      <a:solidFill>
                        <a:schemeClr val="accent2"/>
                      </a:solidFill>
                      <a:ln w="9525">
                        <a:noFill/>
                        <a:round/>
                        <a:headEnd/>
                        <a:tailEnd/>
                      </a:ln>
                    </p:spPr>
                    <p:txBody>
                      <a:bodyPr/>
                      <a:lstStyle/>
                      <a:p>
                        <a:pPr>
                          <a:defRPr/>
                        </a:pPr>
                        <a:endParaRPr lang="en-US"/>
                      </a:p>
                    </p:txBody>
                  </p:sp>
                  <p:grpSp>
                    <p:nvGrpSpPr>
                      <p:cNvPr id="42" name="Group 14"/>
                      <p:cNvGrpSpPr>
                        <a:grpSpLocks/>
                      </p:cNvGrpSpPr>
                      <p:nvPr userDrawn="1"/>
                    </p:nvGrpSpPr>
                    <p:grpSpPr bwMode="auto">
                      <a:xfrm>
                        <a:off x="0" y="808"/>
                        <a:ext cx="4751" cy="3508"/>
                        <a:chOff x="-400" y="808"/>
                        <a:chExt cx="4751" cy="3508"/>
                      </a:xfrm>
                    </p:grpSpPr>
                    <p:sp>
                      <p:nvSpPr>
                        <p:cNvPr id="43" name="Line 15"/>
                        <p:cNvSpPr>
                          <a:spLocks noChangeShapeType="1"/>
                        </p:cNvSpPr>
                        <p:nvPr userDrawn="1"/>
                      </p:nvSpPr>
                      <p:spPr bwMode="hidden">
                        <a:xfrm rot="1678521" flipH="1" flipV="1">
                          <a:off x="876" y="809"/>
                          <a:ext cx="1242" cy="1910"/>
                        </a:xfrm>
                        <a:prstGeom prst="line">
                          <a:avLst/>
                        </a:prstGeom>
                        <a:noFill/>
                        <a:ln w="9525">
                          <a:solidFill>
                            <a:schemeClr val="accent2"/>
                          </a:solidFill>
                          <a:round/>
                          <a:headEnd/>
                          <a:tailEnd/>
                        </a:ln>
                        <a:effectLst/>
                      </p:spPr>
                      <p:txBody>
                        <a:bodyPr/>
                        <a:lstStyle/>
                        <a:p>
                          <a:pPr>
                            <a:defRPr/>
                          </a:pPr>
                          <a:endParaRPr lang="en-US"/>
                        </a:p>
                      </p:txBody>
                    </p:sp>
                    <p:sp>
                      <p:nvSpPr>
                        <p:cNvPr id="44" name="Line 16"/>
                        <p:cNvSpPr>
                          <a:spLocks noChangeShapeType="1"/>
                        </p:cNvSpPr>
                        <p:nvPr userDrawn="1"/>
                      </p:nvSpPr>
                      <p:spPr bwMode="hidden">
                        <a:xfrm rot="1678521" flipH="1" flipV="1">
                          <a:off x="-210" y="2117"/>
                          <a:ext cx="1921" cy="379"/>
                        </a:xfrm>
                        <a:prstGeom prst="line">
                          <a:avLst/>
                        </a:prstGeom>
                        <a:noFill/>
                        <a:ln w="9525">
                          <a:solidFill>
                            <a:schemeClr val="accent2"/>
                          </a:solidFill>
                          <a:round/>
                          <a:headEnd/>
                          <a:tailEnd/>
                        </a:ln>
                        <a:effectLst/>
                      </p:spPr>
                      <p:txBody>
                        <a:bodyPr/>
                        <a:lstStyle/>
                        <a:p>
                          <a:pPr>
                            <a:defRPr/>
                          </a:pPr>
                          <a:endParaRPr lang="en-US"/>
                        </a:p>
                      </p:txBody>
                    </p:sp>
                    <p:sp>
                      <p:nvSpPr>
                        <p:cNvPr id="45" name="Line 17"/>
                        <p:cNvSpPr>
                          <a:spLocks noChangeShapeType="1"/>
                        </p:cNvSpPr>
                        <p:nvPr userDrawn="1"/>
                      </p:nvSpPr>
                      <p:spPr bwMode="hidden">
                        <a:xfrm rot="1678521" flipH="1" flipV="1">
                          <a:off x="-257" y="1886"/>
                          <a:ext cx="2029" cy="591"/>
                        </a:xfrm>
                        <a:prstGeom prst="line">
                          <a:avLst/>
                        </a:prstGeom>
                        <a:noFill/>
                        <a:ln w="9525">
                          <a:solidFill>
                            <a:schemeClr val="accent2"/>
                          </a:solidFill>
                          <a:round/>
                          <a:headEnd/>
                          <a:tailEnd/>
                        </a:ln>
                        <a:effectLst/>
                      </p:spPr>
                      <p:txBody>
                        <a:bodyPr/>
                        <a:lstStyle/>
                        <a:p>
                          <a:pPr>
                            <a:defRPr/>
                          </a:pPr>
                          <a:endParaRPr lang="en-US"/>
                        </a:p>
                      </p:txBody>
                    </p:sp>
                    <p:sp>
                      <p:nvSpPr>
                        <p:cNvPr id="46" name="Line 18"/>
                        <p:cNvSpPr>
                          <a:spLocks noChangeShapeType="1"/>
                        </p:cNvSpPr>
                        <p:nvPr userDrawn="1"/>
                      </p:nvSpPr>
                      <p:spPr bwMode="hidden">
                        <a:xfrm rot="1678521" flipH="1" flipV="1">
                          <a:off x="-327" y="1599"/>
                          <a:ext cx="2175" cy="852"/>
                        </a:xfrm>
                        <a:prstGeom prst="line">
                          <a:avLst/>
                        </a:prstGeom>
                        <a:noFill/>
                        <a:ln w="9525">
                          <a:solidFill>
                            <a:schemeClr val="accent2"/>
                          </a:solidFill>
                          <a:round/>
                          <a:headEnd/>
                          <a:tailEnd/>
                        </a:ln>
                        <a:effectLst/>
                      </p:spPr>
                      <p:txBody>
                        <a:bodyPr/>
                        <a:lstStyle/>
                        <a:p>
                          <a:pPr>
                            <a:defRPr/>
                          </a:pPr>
                          <a:endParaRPr lang="en-US"/>
                        </a:p>
                      </p:txBody>
                    </p:sp>
                    <p:sp>
                      <p:nvSpPr>
                        <p:cNvPr id="47" name="Line 19"/>
                        <p:cNvSpPr>
                          <a:spLocks noChangeShapeType="1"/>
                        </p:cNvSpPr>
                        <p:nvPr userDrawn="1"/>
                      </p:nvSpPr>
                      <p:spPr bwMode="hidden">
                        <a:xfrm rot="1678521" flipH="1" flipV="1">
                          <a:off x="-400" y="1259"/>
                          <a:ext cx="2334" cy="1165"/>
                        </a:xfrm>
                        <a:prstGeom prst="line">
                          <a:avLst/>
                        </a:prstGeom>
                        <a:noFill/>
                        <a:ln w="9525">
                          <a:solidFill>
                            <a:schemeClr val="accent2"/>
                          </a:solidFill>
                          <a:round/>
                          <a:headEnd/>
                          <a:tailEnd/>
                        </a:ln>
                        <a:effectLst/>
                      </p:spPr>
                      <p:txBody>
                        <a:bodyPr/>
                        <a:lstStyle/>
                        <a:p>
                          <a:pPr>
                            <a:defRPr/>
                          </a:pPr>
                          <a:endParaRPr lang="en-US"/>
                        </a:p>
                      </p:txBody>
                    </p:sp>
                    <p:sp>
                      <p:nvSpPr>
                        <p:cNvPr id="48" name="Line 20"/>
                        <p:cNvSpPr>
                          <a:spLocks noChangeShapeType="1"/>
                        </p:cNvSpPr>
                        <p:nvPr userDrawn="1"/>
                      </p:nvSpPr>
                      <p:spPr bwMode="hidden">
                        <a:xfrm rot="1678521" flipH="1" flipV="1">
                          <a:off x="179" y="872"/>
                          <a:ext cx="1891" cy="1681"/>
                        </a:xfrm>
                        <a:prstGeom prst="line">
                          <a:avLst/>
                        </a:prstGeom>
                        <a:noFill/>
                        <a:ln w="9525">
                          <a:solidFill>
                            <a:schemeClr val="accent2"/>
                          </a:solidFill>
                          <a:round/>
                          <a:headEnd/>
                          <a:tailEnd/>
                        </a:ln>
                        <a:effectLst/>
                      </p:spPr>
                      <p:txBody>
                        <a:bodyPr/>
                        <a:lstStyle/>
                        <a:p>
                          <a:pPr>
                            <a:defRPr/>
                          </a:pPr>
                          <a:endParaRPr lang="en-US"/>
                        </a:p>
                      </p:txBody>
                    </p:sp>
                    <p:sp>
                      <p:nvSpPr>
                        <p:cNvPr id="49" name="Line 21"/>
                        <p:cNvSpPr>
                          <a:spLocks noChangeShapeType="1"/>
                        </p:cNvSpPr>
                        <p:nvPr userDrawn="1"/>
                      </p:nvSpPr>
                      <p:spPr bwMode="hidden">
                        <a:xfrm rot="1678521" flipH="1" flipV="1">
                          <a:off x="-150" y="2329"/>
                          <a:ext cx="1806" cy="194"/>
                        </a:xfrm>
                        <a:prstGeom prst="line">
                          <a:avLst/>
                        </a:prstGeom>
                        <a:noFill/>
                        <a:ln w="9525">
                          <a:solidFill>
                            <a:schemeClr val="accent2"/>
                          </a:solidFill>
                          <a:round/>
                          <a:headEnd/>
                          <a:tailEnd/>
                        </a:ln>
                        <a:effectLst/>
                      </p:spPr>
                      <p:txBody>
                        <a:bodyPr/>
                        <a:lstStyle/>
                        <a:p>
                          <a:pPr>
                            <a:defRPr/>
                          </a:pPr>
                          <a:endParaRPr lang="en-US"/>
                        </a:p>
                      </p:txBody>
                    </p:sp>
                    <p:sp>
                      <p:nvSpPr>
                        <p:cNvPr id="50" name="Line 22"/>
                        <p:cNvSpPr>
                          <a:spLocks noChangeShapeType="1"/>
                        </p:cNvSpPr>
                        <p:nvPr userDrawn="1"/>
                      </p:nvSpPr>
                      <p:spPr bwMode="hidden">
                        <a:xfrm rot="1678521" flipH="1" flipV="1">
                          <a:off x="-109" y="2514"/>
                          <a:ext cx="1720" cy="30"/>
                        </a:xfrm>
                        <a:prstGeom prst="line">
                          <a:avLst/>
                        </a:prstGeom>
                        <a:noFill/>
                        <a:ln w="9525">
                          <a:solidFill>
                            <a:schemeClr val="accent2"/>
                          </a:solidFill>
                          <a:round/>
                          <a:headEnd/>
                          <a:tailEnd/>
                        </a:ln>
                        <a:effectLst/>
                      </p:spPr>
                      <p:txBody>
                        <a:bodyPr/>
                        <a:lstStyle/>
                        <a:p>
                          <a:pPr>
                            <a:defRPr/>
                          </a:pPr>
                          <a:endParaRPr lang="en-US"/>
                        </a:p>
                      </p:txBody>
                    </p:sp>
                    <p:sp>
                      <p:nvSpPr>
                        <p:cNvPr id="51" name="Line 23"/>
                        <p:cNvSpPr>
                          <a:spLocks noChangeShapeType="1"/>
                        </p:cNvSpPr>
                        <p:nvPr userDrawn="1"/>
                      </p:nvSpPr>
                      <p:spPr bwMode="hidden">
                        <a:xfrm rot="1678521" flipH="1">
                          <a:off x="545" y="2785"/>
                          <a:ext cx="849" cy="802"/>
                        </a:xfrm>
                        <a:prstGeom prst="line">
                          <a:avLst/>
                        </a:prstGeom>
                        <a:noFill/>
                        <a:ln w="9525">
                          <a:solidFill>
                            <a:schemeClr val="accent2"/>
                          </a:solidFill>
                          <a:round/>
                          <a:headEnd/>
                          <a:tailEnd/>
                        </a:ln>
                        <a:effectLst/>
                      </p:spPr>
                      <p:txBody>
                        <a:bodyPr/>
                        <a:lstStyle/>
                        <a:p>
                          <a:pPr>
                            <a:defRPr/>
                          </a:pPr>
                          <a:endParaRPr lang="en-US"/>
                        </a:p>
                      </p:txBody>
                    </p:sp>
                    <p:sp>
                      <p:nvSpPr>
                        <p:cNvPr id="52" name="Line 24"/>
                        <p:cNvSpPr>
                          <a:spLocks noChangeShapeType="1"/>
                        </p:cNvSpPr>
                        <p:nvPr userDrawn="1"/>
                      </p:nvSpPr>
                      <p:spPr bwMode="hidden">
                        <a:xfrm rot="1678521" flipH="1">
                          <a:off x="168" y="2669"/>
                          <a:ext cx="1295" cy="560"/>
                        </a:xfrm>
                        <a:prstGeom prst="line">
                          <a:avLst/>
                        </a:prstGeom>
                        <a:noFill/>
                        <a:ln w="9525">
                          <a:solidFill>
                            <a:schemeClr val="accent2"/>
                          </a:solidFill>
                          <a:round/>
                          <a:headEnd/>
                          <a:tailEnd/>
                        </a:ln>
                        <a:effectLst/>
                      </p:spPr>
                      <p:txBody>
                        <a:bodyPr/>
                        <a:lstStyle/>
                        <a:p>
                          <a:pPr>
                            <a:defRPr/>
                          </a:pPr>
                          <a:endParaRPr lang="en-US"/>
                        </a:p>
                      </p:txBody>
                    </p:sp>
                    <p:sp>
                      <p:nvSpPr>
                        <p:cNvPr id="53" name="Line 25"/>
                        <p:cNvSpPr>
                          <a:spLocks noChangeShapeType="1"/>
                        </p:cNvSpPr>
                        <p:nvPr userDrawn="1"/>
                      </p:nvSpPr>
                      <p:spPr bwMode="hidden">
                        <a:xfrm rot="1678521" flipH="1">
                          <a:off x="-34" y="2588"/>
                          <a:ext cx="1576" cy="245"/>
                        </a:xfrm>
                        <a:prstGeom prst="line">
                          <a:avLst/>
                        </a:prstGeom>
                        <a:noFill/>
                        <a:ln w="9525">
                          <a:solidFill>
                            <a:schemeClr val="accent2"/>
                          </a:solidFill>
                          <a:round/>
                          <a:headEnd/>
                          <a:tailEnd/>
                        </a:ln>
                        <a:effectLst/>
                      </p:spPr>
                      <p:txBody>
                        <a:bodyPr/>
                        <a:lstStyle/>
                        <a:p>
                          <a:pPr>
                            <a:defRPr/>
                          </a:pPr>
                          <a:endParaRPr lang="en-US"/>
                        </a:p>
                      </p:txBody>
                    </p:sp>
                    <p:sp>
                      <p:nvSpPr>
                        <p:cNvPr id="54" name="Line 26"/>
                        <p:cNvSpPr>
                          <a:spLocks noChangeShapeType="1"/>
                        </p:cNvSpPr>
                        <p:nvPr userDrawn="1"/>
                      </p:nvSpPr>
                      <p:spPr bwMode="hidden">
                        <a:xfrm rot="1678521" flipH="1">
                          <a:off x="1201" y="2985"/>
                          <a:ext cx="141" cy="1041"/>
                        </a:xfrm>
                        <a:prstGeom prst="line">
                          <a:avLst/>
                        </a:prstGeom>
                        <a:noFill/>
                        <a:ln w="9525">
                          <a:solidFill>
                            <a:schemeClr val="accent2"/>
                          </a:solidFill>
                          <a:round/>
                          <a:headEnd/>
                          <a:tailEnd/>
                        </a:ln>
                        <a:effectLst/>
                      </p:spPr>
                      <p:txBody>
                        <a:bodyPr/>
                        <a:lstStyle/>
                        <a:p>
                          <a:pPr>
                            <a:defRPr/>
                          </a:pPr>
                          <a:endParaRPr lang="en-US"/>
                        </a:p>
                      </p:txBody>
                    </p:sp>
                    <p:sp>
                      <p:nvSpPr>
                        <p:cNvPr id="55" name="Line 27"/>
                        <p:cNvSpPr>
                          <a:spLocks noChangeShapeType="1"/>
                        </p:cNvSpPr>
                        <p:nvPr userDrawn="1"/>
                      </p:nvSpPr>
                      <p:spPr bwMode="hidden">
                        <a:xfrm rot="1678521" flipH="1">
                          <a:off x="1292" y="3013"/>
                          <a:ext cx="47" cy="1058"/>
                        </a:xfrm>
                        <a:prstGeom prst="line">
                          <a:avLst/>
                        </a:prstGeom>
                        <a:noFill/>
                        <a:ln w="9525">
                          <a:solidFill>
                            <a:schemeClr val="accent2"/>
                          </a:solidFill>
                          <a:round/>
                          <a:headEnd/>
                          <a:tailEnd/>
                        </a:ln>
                        <a:effectLst/>
                      </p:spPr>
                      <p:txBody>
                        <a:bodyPr/>
                        <a:lstStyle/>
                        <a:p>
                          <a:pPr>
                            <a:defRPr/>
                          </a:pPr>
                          <a:endParaRPr lang="en-US"/>
                        </a:p>
                      </p:txBody>
                    </p:sp>
                    <p:sp>
                      <p:nvSpPr>
                        <p:cNvPr id="56" name="Line 28"/>
                        <p:cNvSpPr>
                          <a:spLocks noChangeShapeType="1"/>
                        </p:cNvSpPr>
                        <p:nvPr userDrawn="1"/>
                      </p:nvSpPr>
                      <p:spPr bwMode="hidden">
                        <a:xfrm rot="1678521">
                          <a:off x="1331" y="3034"/>
                          <a:ext cx="47" cy="1081"/>
                        </a:xfrm>
                        <a:prstGeom prst="line">
                          <a:avLst/>
                        </a:prstGeom>
                        <a:noFill/>
                        <a:ln w="9525">
                          <a:solidFill>
                            <a:schemeClr val="accent2"/>
                          </a:solidFill>
                          <a:round/>
                          <a:headEnd/>
                          <a:tailEnd/>
                        </a:ln>
                        <a:effectLst/>
                      </p:spPr>
                      <p:txBody>
                        <a:bodyPr/>
                        <a:lstStyle/>
                        <a:p>
                          <a:pPr>
                            <a:defRPr/>
                          </a:pPr>
                          <a:endParaRPr lang="en-US"/>
                        </a:p>
                      </p:txBody>
                    </p:sp>
                    <p:sp>
                      <p:nvSpPr>
                        <p:cNvPr id="57" name="Line 29"/>
                        <p:cNvSpPr>
                          <a:spLocks noChangeShapeType="1"/>
                        </p:cNvSpPr>
                        <p:nvPr userDrawn="1"/>
                      </p:nvSpPr>
                      <p:spPr bwMode="hidden">
                        <a:xfrm rot="1678521">
                          <a:off x="1325" y="3059"/>
                          <a:ext cx="145" cy="1101"/>
                        </a:xfrm>
                        <a:prstGeom prst="line">
                          <a:avLst/>
                        </a:prstGeom>
                        <a:noFill/>
                        <a:ln w="9525">
                          <a:solidFill>
                            <a:schemeClr val="accent2"/>
                          </a:solidFill>
                          <a:round/>
                          <a:headEnd/>
                          <a:tailEnd/>
                        </a:ln>
                        <a:effectLst/>
                      </p:spPr>
                      <p:txBody>
                        <a:bodyPr/>
                        <a:lstStyle/>
                        <a:p>
                          <a:pPr>
                            <a:defRPr/>
                          </a:pPr>
                          <a:endParaRPr lang="en-US"/>
                        </a:p>
                      </p:txBody>
                    </p:sp>
                    <p:sp>
                      <p:nvSpPr>
                        <p:cNvPr id="58" name="Line 30"/>
                        <p:cNvSpPr>
                          <a:spLocks noChangeShapeType="1"/>
                        </p:cNvSpPr>
                        <p:nvPr userDrawn="1"/>
                      </p:nvSpPr>
                      <p:spPr bwMode="hidden">
                        <a:xfrm rot="1678521">
                          <a:off x="1320" y="3090"/>
                          <a:ext cx="255" cy="1124"/>
                        </a:xfrm>
                        <a:prstGeom prst="line">
                          <a:avLst/>
                        </a:prstGeom>
                        <a:noFill/>
                        <a:ln w="9525">
                          <a:solidFill>
                            <a:schemeClr val="accent2"/>
                          </a:solidFill>
                          <a:round/>
                          <a:headEnd/>
                          <a:tailEnd/>
                        </a:ln>
                        <a:effectLst/>
                      </p:spPr>
                      <p:txBody>
                        <a:bodyPr/>
                        <a:lstStyle/>
                        <a:p>
                          <a:pPr>
                            <a:defRPr/>
                          </a:pPr>
                          <a:endParaRPr lang="en-US"/>
                        </a:p>
                      </p:txBody>
                    </p:sp>
                    <p:sp>
                      <p:nvSpPr>
                        <p:cNvPr id="59" name="Line 31"/>
                        <p:cNvSpPr>
                          <a:spLocks noChangeShapeType="1"/>
                        </p:cNvSpPr>
                        <p:nvPr userDrawn="1"/>
                      </p:nvSpPr>
                      <p:spPr bwMode="hidden">
                        <a:xfrm rot="1678521">
                          <a:off x="1314" y="3117"/>
                          <a:ext cx="365" cy="1143"/>
                        </a:xfrm>
                        <a:prstGeom prst="line">
                          <a:avLst/>
                        </a:prstGeom>
                        <a:noFill/>
                        <a:ln w="9525">
                          <a:solidFill>
                            <a:schemeClr val="accent2"/>
                          </a:solidFill>
                          <a:round/>
                          <a:headEnd/>
                          <a:tailEnd/>
                        </a:ln>
                        <a:effectLst/>
                      </p:spPr>
                      <p:txBody>
                        <a:bodyPr/>
                        <a:lstStyle/>
                        <a:p>
                          <a:pPr>
                            <a:defRPr/>
                          </a:pPr>
                          <a:endParaRPr lang="en-US"/>
                        </a:p>
                      </p:txBody>
                    </p:sp>
                    <p:sp>
                      <p:nvSpPr>
                        <p:cNvPr id="60" name="Line 32"/>
                        <p:cNvSpPr>
                          <a:spLocks noChangeShapeType="1"/>
                        </p:cNvSpPr>
                        <p:nvPr userDrawn="1"/>
                      </p:nvSpPr>
                      <p:spPr bwMode="hidden">
                        <a:xfrm rot="1678521">
                          <a:off x="1337" y="3181"/>
                          <a:ext cx="567" cy="1073"/>
                        </a:xfrm>
                        <a:prstGeom prst="line">
                          <a:avLst/>
                        </a:prstGeom>
                        <a:noFill/>
                        <a:ln w="9525">
                          <a:solidFill>
                            <a:schemeClr val="accent2"/>
                          </a:solidFill>
                          <a:round/>
                          <a:headEnd/>
                          <a:tailEnd/>
                        </a:ln>
                        <a:effectLst/>
                      </p:spPr>
                      <p:txBody>
                        <a:bodyPr/>
                        <a:lstStyle/>
                        <a:p>
                          <a:pPr>
                            <a:defRPr/>
                          </a:pPr>
                          <a:endParaRPr lang="en-US"/>
                        </a:p>
                      </p:txBody>
                    </p:sp>
                    <p:sp>
                      <p:nvSpPr>
                        <p:cNvPr id="61" name="Line 33"/>
                        <p:cNvSpPr>
                          <a:spLocks noChangeShapeType="1"/>
                        </p:cNvSpPr>
                        <p:nvPr userDrawn="1"/>
                      </p:nvSpPr>
                      <p:spPr bwMode="hidden">
                        <a:xfrm rot="1678521">
                          <a:off x="1354" y="3209"/>
                          <a:ext cx="663" cy="1019"/>
                        </a:xfrm>
                        <a:prstGeom prst="line">
                          <a:avLst/>
                        </a:prstGeom>
                        <a:noFill/>
                        <a:ln w="9525">
                          <a:solidFill>
                            <a:schemeClr val="accent2"/>
                          </a:solidFill>
                          <a:round/>
                          <a:headEnd/>
                          <a:tailEnd/>
                        </a:ln>
                        <a:effectLst/>
                      </p:spPr>
                      <p:txBody>
                        <a:bodyPr/>
                        <a:lstStyle/>
                        <a:p>
                          <a:pPr>
                            <a:defRPr/>
                          </a:pPr>
                          <a:endParaRPr lang="en-US"/>
                        </a:p>
                      </p:txBody>
                    </p:sp>
                    <p:sp>
                      <p:nvSpPr>
                        <p:cNvPr id="62" name="Line 34"/>
                        <p:cNvSpPr>
                          <a:spLocks noChangeShapeType="1"/>
                        </p:cNvSpPr>
                        <p:nvPr userDrawn="1"/>
                      </p:nvSpPr>
                      <p:spPr bwMode="hidden">
                        <a:xfrm rot="1678521">
                          <a:off x="1375" y="3238"/>
                          <a:ext cx="745" cy="957"/>
                        </a:xfrm>
                        <a:prstGeom prst="line">
                          <a:avLst/>
                        </a:prstGeom>
                        <a:noFill/>
                        <a:ln w="9525">
                          <a:solidFill>
                            <a:schemeClr val="accent2"/>
                          </a:solidFill>
                          <a:round/>
                          <a:headEnd/>
                          <a:tailEnd/>
                        </a:ln>
                        <a:effectLst/>
                      </p:spPr>
                      <p:txBody>
                        <a:bodyPr/>
                        <a:lstStyle/>
                        <a:p>
                          <a:pPr>
                            <a:defRPr/>
                          </a:pPr>
                          <a:endParaRPr lang="en-US"/>
                        </a:p>
                      </p:txBody>
                    </p:sp>
                    <p:sp>
                      <p:nvSpPr>
                        <p:cNvPr id="63" name="Line 35"/>
                        <p:cNvSpPr>
                          <a:spLocks noChangeShapeType="1"/>
                        </p:cNvSpPr>
                        <p:nvPr userDrawn="1"/>
                      </p:nvSpPr>
                      <p:spPr bwMode="hidden">
                        <a:xfrm rot="1678521">
                          <a:off x="1393" y="3266"/>
                          <a:ext cx="849" cy="909"/>
                        </a:xfrm>
                        <a:prstGeom prst="line">
                          <a:avLst/>
                        </a:prstGeom>
                        <a:noFill/>
                        <a:ln w="9525">
                          <a:solidFill>
                            <a:schemeClr val="accent2"/>
                          </a:solidFill>
                          <a:round/>
                          <a:headEnd/>
                          <a:tailEnd/>
                        </a:ln>
                        <a:effectLst/>
                      </p:spPr>
                      <p:txBody>
                        <a:bodyPr/>
                        <a:lstStyle/>
                        <a:p>
                          <a:pPr>
                            <a:defRPr/>
                          </a:pPr>
                          <a:endParaRPr lang="en-US"/>
                        </a:p>
                      </p:txBody>
                    </p:sp>
                    <p:sp>
                      <p:nvSpPr>
                        <p:cNvPr id="64" name="Line 36"/>
                        <p:cNvSpPr>
                          <a:spLocks noChangeShapeType="1"/>
                        </p:cNvSpPr>
                        <p:nvPr userDrawn="1"/>
                      </p:nvSpPr>
                      <p:spPr bwMode="hidden">
                        <a:xfrm rot="1678521">
                          <a:off x="1412" y="3293"/>
                          <a:ext cx="950" cy="856"/>
                        </a:xfrm>
                        <a:prstGeom prst="line">
                          <a:avLst/>
                        </a:prstGeom>
                        <a:noFill/>
                        <a:ln w="9525">
                          <a:solidFill>
                            <a:schemeClr val="accent2"/>
                          </a:solidFill>
                          <a:round/>
                          <a:headEnd/>
                          <a:tailEnd/>
                        </a:ln>
                        <a:effectLst/>
                      </p:spPr>
                      <p:txBody>
                        <a:bodyPr/>
                        <a:lstStyle/>
                        <a:p>
                          <a:pPr>
                            <a:defRPr/>
                          </a:pPr>
                          <a:endParaRPr lang="en-US"/>
                        </a:p>
                      </p:txBody>
                    </p:sp>
                    <p:sp>
                      <p:nvSpPr>
                        <p:cNvPr id="65" name="Line 37"/>
                        <p:cNvSpPr>
                          <a:spLocks noChangeShapeType="1"/>
                        </p:cNvSpPr>
                        <p:nvPr userDrawn="1"/>
                      </p:nvSpPr>
                      <p:spPr bwMode="hidden">
                        <a:xfrm rot="1678521">
                          <a:off x="1429" y="3321"/>
                          <a:ext cx="1056" cy="788"/>
                        </a:xfrm>
                        <a:prstGeom prst="line">
                          <a:avLst/>
                        </a:prstGeom>
                        <a:noFill/>
                        <a:ln w="9525">
                          <a:solidFill>
                            <a:schemeClr val="accent2"/>
                          </a:solidFill>
                          <a:round/>
                          <a:headEnd/>
                          <a:tailEnd/>
                        </a:ln>
                        <a:effectLst/>
                      </p:spPr>
                      <p:txBody>
                        <a:bodyPr/>
                        <a:lstStyle/>
                        <a:p>
                          <a:pPr>
                            <a:defRPr/>
                          </a:pPr>
                          <a:endParaRPr lang="en-US"/>
                        </a:p>
                      </p:txBody>
                    </p:sp>
                    <p:sp>
                      <p:nvSpPr>
                        <p:cNvPr id="66" name="Line 38"/>
                        <p:cNvSpPr>
                          <a:spLocks noChangeShapeType="1"/>
                        </p:cNvSpPr>
                        <p:nvPr userDrawn="1"/>
                      </p:nvSpPr>
                      <p:spPr bwMode="hidden">
                        <a:xfrm rot="1678521">
                          <a:off x="1452" y="3356"/>
                          <a:ext cx="1173" cy="727"/>
                        </a:xfrm>
                        <a:prstGeom prst="line">
                          <a:avLst/>
                        </a:prstGeom>
                        <a:noFill/>
                        <a:ln w="9525">
                          <a:solidFill>
                            <a:schemeClr val="accent2"/>
                          </a:solidFill>
                          <a:round/>
                          <a:headEnd/>
                          <a:tailEnd/>
                        </a:ln>
                        <a:effectLst/>
                      </p:spPr>
                      <p:txBody>
                        <a:bodyPr/>
                        <a:lstStyle/>
                        <a:p>
                          <a:pPr>
                            <a:defRPr/>
                          </a:pPr>
                          <a:endParaRPr lang="en-US"/>
                        </a:p>
                      </p:txBody>
                    </p:sp>
                    <p:sp>
                      <p:nvSpPr>
                        <p:cNvPr id="67" name="Line 39"/>
                        <p:cNvSpPr>
                          <a:spLocks noChangeShapeType="1"/>
                        </p:cNvSpPr>
                        <p:nvPr userDrawn="1"/>
                      </p:nvSpPr>
                      <p:spPr bwMode="hidden">
                        <a:xfrm rot="1678521">
                          <a:off x="1469" y="3388"/>
                          <a:ext cx="1315" cy="665"/>
                        </a:xfrm>
                        <a:prstGeom prst="line">
                          <a:avLst/>
                        </a:prstGeom>
                        <a:noFill/>
                        <a:ln w="9525">
                          <a:solidFill>
                            <a:schemeClr val="accent2"/>
                          </a:solidFill>
                          <a:round/>
                          <a:headEnd/>
                          <a:tailEnd/>
                        </a:ln>
                        <a:effectLst/>
                      </p:spPr>
                      <p:txBody>
                        <a:bodyPr/>
                        <a:lstStyle/>
                        <a:p>
                          <a:pPr>
                            <a:defRPr/>
                          </a:pPr>
                          <a:endParaRPr lang="en-US"/>
                        </a:p>
                      </p:txBody>
                    </p:sp>
                    <p:sp>
                      <p:nvSpPr>
                        <p:cNvPr id="68" name="Line 40"/>
                        <p:cNvSpPr>
                          <a:spLocks noChangeShapeType="1"/>
                        </p:cNvSpPr>
                        <p:nvPr userDrawn="1"/>
                      </p:nvSpPr>
                      <p:spPr bwMode="hidden">
                        <a:xfrm rot="1678521">
                          <a:off x="1493" y="3426"/>
                          <a:ext cx="1469" cy="585"/>
                        </a:xfrm>
                        <a:prstGeom prst="line">
                          <a:avLst/>
                        </a:prstGeom>
                        <a:noFill/>
                        <a:ln w="9525">
                          <a:solidFill>
                            <a:schemeClr val="accent2"/>
                          </a:solidFill>
                          <a:round/>
                          <a:headEnd/>
                          <a:tailEnd/>
                        </a:ln>
                        <a:effectLst/>
                      </p:spPr>
                      <p:txBody>
                        <a:bodyPr/>
                        <a:lstStyle/>
                        <a:p>
                          <a:pPr>
                            <a:defRPr/>
                          </a:pPr>
                          <a:endParaRPr lang="en-US"/>
                        </a:p>
                      </p:txBody>
                    </p:sp>
                    <p:sp>
                      <p:nvSpPr>
                        <p:cNvPr id="69" name="Line 41"/>
                        <p:cNvSpPr>
                          <a:spLocks noChangeShapeType="1"/>
                        </p:cNvSpPr>
                        <p:nvPr userDrawn="1"/>
                      </p:nvSpPr>
                      <p:spPr bwMode="hidden">
                        <a:xfrm rot="1678521">
                          <a:off x="1511" y="3464"/>
                          <a:ext cx="1649" cy="495"/>
                        </a:xfrm>
                        <a:prstGeom prst="line">
                          <a:avLst/>
                        </a:prstGeom>
                        <a:noFill/>
                        <a:ln w="9525">
                          <a:solidFill>
                            <a:schemeClr val="accent2"/>
                          </a:solidFill>
                          <a:round/>
                          <a:headEnd/>
                          <a:tailEnd/>
                        </a:ln>
                        <a:effectLst/>
                      </p:spPr>
                      <p:txBody>
                        <a:bodyPr/>
                        <a:lstStyle/>
                        <a:p>
                          <a:pPr>
                            <a:defRPr/>
                          </a:pPr>
                          <a:endParaRPr lang="en-US"/>
                        </a:p>
                      </p:txBody>
                    </p:sp>
                    <p:sp>
                      <p:nvSpPr>
                        <p:cNvPr id="70" name="Line 42"/>
                        <p:cNvSpPr>
                          <a:spLocks noChangeShapeType="1"/>
                        </p:cNvSpPr>
                        <p:nvPr userDrawn="1"/>
                      </p:nvSpPr>
                      <p:spPr bwMode="hidden">
                        <a:xfrm rot="1678521">
                          <a:off x="1528" y="3518"/>
                          <a:ext cx="1885" cy="380"/>
                        </a:xfrm>
                        <a:prstGeom prst="line">
                          <a:avLst/>
                        </a:prstGeom>
                        <a:noFill/>
                        <a:ln w="9525">
                          <a:solidFill>
                            <a:schemeClr val="accent2"/>
                          </a:solidFill>
                          <a:round/>
                          <a:headEnd/>
                          <a:tailEnd/>
                        </a:ln>
                        <a:effectLst/>
                      </p:spPr>
                      <p:txBody>
                        <a:bodyPr/>
                        <a:lstStyle/>
                        <a:p>
                          <a:pPr>
                            <a:defRPr/>
                          </a:pPr>
                          <a:endParaRPr lang="en-US"/>
                        </a:p>
                      </p:txBody>
                    </p:sp>
                    <p:sp>
                      <p:nvSpPr>
                        <p:cNvPr id="71" name="Line 43"/>
                        <p:cNvSpPr>
                          <a:spLocks noChangeShapeType="1"/>
                        </p:cNvSpPr>
                        <p:nvPr userDrawn="1"/>
                      </p:nvSpPr>
                      <p:spPr bwMode="hidden">
                        <a:xfrm rot="1678521">
                          <a:off x="1552" y="3586"/>
                          <a:ext cx="2168" cy="240"/>
                        </a:xfrm>
                        <a:prstGeom prst="line">
                          <a:avLst/>
                        </a:prstGeom>
                        <a:noFill/>
                        <a:ln w="9525">
                          <a:solidFill>
                            <a:schemeClr val="accent2"/>
                          </a:solidFill>
                          <a:round/>
                          <a:headEnd/>
                          <a:tailEnd/>
                        </a:ln>
                        <a:effectLst/>
                      </p:spPr>
                      <p:txBody>
                        <a:bodyPr/>
                        <a:lstStyle/>
                        <a:p>
                          <a:pPr>
                            <a:defRPr/>
                          </a:pPr>
                          <a:endParaRPr lang="en-US"/>
                        </a:p>
                      </p:txBody>
                    </p:sp>
                    <p:sp>
                      <p:nvSpPr>
                        <p:cNvPr id="72" name="Line 44"/>
                        <p:cNvSpPr>
                          <a:spLocks noChangeShapeType="1"/>
                        </p:cNvSpPr>
                        <p:nvPr userDrawn="1"/>
                      </p:nvSpPr>
                      <p:spPr bwMode="hidden">
                        <a:xfrm rot="1678521">
                          <a:off x="1577" y="3670"/>
                          <a:ext cx="2528" cy="60"/>
                        </a:xfrm>
                        <a:prstGeom prst="line">
                          <a:avLst/>
                        </a:prstGeom>
                        <a:noFill/>
                        <a:ln w="9525">
                          <a:solidFill>
                            <a:schemeClr val="accent2"/>
                          </a:solidFill>
                          <a:round/>
                          <a:headEnd/>
                          <a:tailEnd/>
                        </a:ln>
                        <a:effectLst/>
                      </p:spPr>
                      <p:txBody>
                        <a:bodyPr/>
                        <a:lstStyle/>
                        <a:p>
                          <a:pPr>
                            <a:defRPr/>
                          </a:pPr>
                          <a:endParaRPr lang="en-US"/>
                        </a:p>
                      </p:txBody>
                    </p:sp>
                    <p:sp>
                      <p:nvSpPr>
                        <p:cNvPr id="73" name="Line 45"/>
                        <p:cNvSpPr>
                          <a:spLocks noChangeShapeType="1"/>
                        </p:cNvSpPr>
                        <p:nvPr userDrawn="1"/>
                      </p:nvSpPr>
                      <p:spPr bwMode="hidden">
                        <a:xfrm rot="1678521" flipV="1">
                          <a:off x="1621" y="3545"/>
                          <a:ext cx="2730" cy="176"/>
                        </a:xfrm>
                        <a:prstGeom prst="line">
                          <a:avLst/>
                        </a:prstGeom>
                        <a:noFill/>
                        <a:ln w="9525">
                          <a:solidFill>
                            <a:schemeClr val="accent2"/>
                          </a:solidFill>
                          <a:round/>
                          <a:headEnd/>
                          <a:tailEnd/>
                        </a:ln>
                        <a:effectLst/>
                      </p:spPr>
                      <p:txBody>
                        <a:bodyPr/>
                        <a:lstStyle/>
                        <a:p>
                          <a:pPr>
                            <a:defRPr/>
                          </a:pPr>
                          <a:endParaRPr lang="en-US"/>
                        </a:p>
                      </p:txBody>
                    </p:sp>
                    <p:sp>
                      <p:nvSpPr>
                        <p:cNvPr id="74" name="Line 46"/>
                        <p:cNvSpPr>
                          <a:spLocks noChangeShapeType="1"/>
                        </p:cNvSpPr>
                        <p:nvPr userDrawn="1"/>
                      </p:nvSpPr>
                      <p:spPr bwMode="hidden">
                        <a:xfrm rot="1678521" flipV="1">
                          <a:off x="1682" y="3297"/>
                          <a:ext cx="2635" cy="404"/>
                        </a:xfrm>
                        <a:prstGeom prst="line">
                          <a:avLst/>
                        </a:prstGeom>
                        <a:noFill/>
                        <a:ln w="9525">
                          <a:solidFill>
                            <a:schemeClr val="accent2"/>
                          </a:solidFill>
                          <a:round/>
                          <a:headEnd/>
                          <a:tailEnd/>
                        </a:ln>
                        <a:effectLst/>
                      </p:spPr>
                      <p:txBody>
                        <a:bodyPr/>
                        <a:lstStyle/>
                        <a:p>
                          <a:pPr>
                            <a:defRPr/>
                          </a:pPr>
                          <a:endParaRPr lang="en-US"/>
                        </a:p>
                      </p:txBody>
                    </p:sp>
                    <p:sp>
                      <p:nvSpPr>
                        <p:cNvPr id="75" name="Line 47"/>
                        <p:cNvSpPr>
                          <a:spLocks noChangeShapeType="1"/>
                        </p:cNvSpPr>
                        <p:nvPr userDrawn="1"/>
                      </p:nvSpPr>
                      <p:spPr bwMode="hidden">
                        <a:xfrm rot="1678521" flipV="1">
                          <a:off x="1782" y="2845"/>
                          <a:ext cx="2370" cy="789"/>
                        </a:xfrm>
                        <a:prstGeom prst="line">
                          <a:avLst/>
                        </a:prstGeom>
                        <a:noFill/>
                        <a:ln w="9525">
                          <a:solidFill>
                            <a:schemeClr val="accent2"/>
                          </a:solidFill>
                          <a:round/>
                          <a:headEnd/>
                          <a:tailEnd/>
                        </a:ln>
                        <a:effectLst/>
                      </p:spPr>
                      <p:txBody>
                        <a:bodyPr/>
                        <a:lstStyle/>
                        <a:p>
                          <a:pPr>
                            <a:defRPr/>
                          </a:pPr>
                          <a:endParaRPr lang="en-US"/>
                        </a:p>
                      </p:txBody>
                    </p:sp>
                    <p:sp>
                      <p:nvSpPr>
                        <p:cNvPr id="76" name="Line 48"/>
                        <p:cNvSpPr>
                          <a:spLocks noChangeShapeType="1"/>
                        </p:cNvSpPr>
                        <p:nvPr userDrawn="1"/>
                      </p:nvSpPr>
                      <p:spPr bwMode="hidden">
                        <a:xfrm rot="1678521" flipV="1">
                          <a:off x="1960" y="1992"/>
                          <a:ext cx="1530" cy="1443"/>
                        </a:xfrm>
                        <a:prstGeom prst="line">
                          <a:avLst/>
                        </a:prstGeom>
                        <a:noFill/>
                        <a:ln w="9525">
                          <a:solidFill>
                            <a:schemeClr val="accent2"/>
                          </a:solidFill>
                          <a:round/>
                          <a:headEnd/>
                          <a:tailEnd/>
                        </a:ln>
                        <a:effectLst/>
                      </p:spPr>
                      <p:txBody>
                        <a:bodyPr/>
                        <a:lstStyle/>
                        <a:p>
                          <a:pPr>
                            <a:defRPr/>
                          </a:pPr>
                          <a:endParaRPr lang="en-US"/>
                        </a:p>
                      </p:txBody>
                    </p:sp>
                    <p:sp>
                      <p:nvSpPr>
                        <p:cNvPr id="77" name="Line 49"/>
                        <p:cNvSpPr>
                          <a:spLocks noChangeShapeType="1"/>
                        </p:cNvSpPr>
                        <p:nvPr userDrawn="1"/>
                      </p:nvSpPr>
                      <p:spPr bwMode="hidden">
                        <a:xfrm rot="1678521" flipV="1">
                          <a:off x="2014" y="1727"/>
                          <a:ext cx="1219" cy="1629"/>
                        </a:xfrm>
                        <a:prstGeom prst="line">
                          <a:avLst/>
                        </a:prstGeom>
                        <a:noFill/>
                        <a:ln w="9525">
                          <a:solidFill>
                            <a:schemeClr val="accent2"/>
                          </a:solidFill>
                          <a:round/>
                          <a:headEnd/>
                          <a:tailEnd/>
                        </a:ln>
                        <a:effectLst/>
                      </p:spPr>
                      <p:txBody>
                        <a:bodyPr/>
                        <a:lstStyle/>
                        <a:p>
                          <a:pPr>
                            <a:defRPr/>
                          </a:pPr>
                          <a:endParaRPr lang="en-US"/>
                        </a:p>
                      </p:txBody>
                    </p:sp>
                    <p:sp>
                      <p:nvSpPr>
                        <p:cNvPr id="78" name="Freeform 50"/>
                        <p:cNvSpPr>
                          <a:spLocks/>
                        </p:cNvSpPr>
                        <p:nvPr userDrawn="1"/>
                      </p:nvSpPr>
                      <p:spPr bwMode="hidden">
                        <a:xfrm>
                          <a:off x="0" y="2548"/>
                          <a:ext cx="1542" cy="1768"/>
                        </a:xfrm>
                        <a:custGeom>
                          <a:avLst/>
                          <a:gdLst/>
                          <a:ahLst/>
                          <a:cxnLst>
                            <a:cxn ang="0">
                              <a:pos x="909" y="1264"/>
                            </a:cxn>
                            <a:cxn ang="0">
                              <a:pos x="1058" y="1402"/>
                            </a:cxn>
                            <a:cxn ang="0">
                              <a:pos x="1214" y="1528"/>
                            </a:cxn>
                            <a:cxn ang="0">
                              <a:pos x="1369" y="1654"/>
                            </a:cxn>
                            <a:cxn ang="0">
                              <a:pos x="1531" y="1768"/>
                            </a:cxn>
                            <a:cxn ang="0">
                              <a:pos x="1537" y="1768"/>
                            </a:cxn>
                            <a:cxn ang="0">
                              <a:pos x="1375" y="1654"/>
                            </a:cxn>
                            <a:cxn ang="0">
                              <a:pos x="1220" y="1534"/>
                            </a:cxn>
                            <a:cxn ang="0">
                              <a:pos x="1064" y="1402"/>
                            </a:cxn>
                            <a:cxn ang="0">
                              <a:pos x="915" y="1258"/>
                            </a:cxn>
                            <a:cxn ang="0">
                              <a:pos x="765" y="1115"/>
                            </a:cxn>
                            <a:cxn ang="0">
                              <a:pos x="628" y="959"/>
                            </a:cxn>
                            <a:cxn ang="0">
                              <a:pos x="496" y="803"/>
                            </a:cxn>
                            <a:cxn ang="0">
                              <a:pos x="377" y="647"/>
                            </a:cxn>
                            <a:cxn ang="0">
                              <a:pos x="269" y="485"/>
                            </a:cxn>
                            <a:cxn ang="0">
                              <a:pos x="167" y="323"/>
                            </a:cxn>
                            <a:cxn ang="0">
                              <a:pos x="78" y="161"/>
                            </a:cxn>
                            <a:cxn ang="0">
                              <a:pos x="0" y="0"/>
                            </a:cxn>
                            <a:cxn ang="0">
                              <a:pos x="0" y="12"/>
                            </a:cxn>
                            <a:cxn ang="0">
                              <a:pos x="78" y="173"/>
                            </a:cxn>
                            <a:cxn ang="0">
                              <a:pos x="167" y="335"/>
                            </a:cxn>
                            <a:cxn ang="0">
                              <a:pos x="269" y="491"/>
                            </a:cxn>
                            <a:cxn ang="0">
                              <a:pos x="377" y="653"/>
                            </a:cxn>
                            <a:cxn ang="0">
                              <a:pos x="496" y="809"/>
                            </a:cxn>
                            <a:cxn ang="0">
                              <a:pos x="628" y="965"/>
                            </a:cxn>
                            <a:cxn ang="0">
                              <a:pos x="765" y="1121"/>
                            </a:cxn>
                            <a:cxn ang="0">
                              <a:pos x="909" y="1264"/>
                            </a:cxn>
                            <a:cxn ang="0">
                              <a:pos x="909" y="1264"/>
                            </a:cxn>
                          </a:cxnLst>
                          <a:rect l="0" t="0" r="r" b="b"/>
                          <a:pathLst>
                            <a:path w="1537" h="1768">
                              <a:moveTo>
                                <a:pt x="909" y="1264"/>
                              </a:moveTo>
                              <a:lnTo>
                                <a:pt x="1058" y="1402"/>
                              </a:lnTo>
                              <a:lnTo>
                                <a:pt x="1214" y="1528"/>
                              </a:lnTo>
                              <a:lnTo>
                                <a:pt x="1369" y="1654"/>
                              </a:lnTo>
                              <a:lnTo>
                                <a:pt x="1531" y="1768"/>
                              </a:lnTo>
                              <a:lnTo>
                                <a:pt x="1537" y="1768"/>
                              </a:lnTo>
                              <a:lnTo>
                                <a:pt x="1375" y="1654"/>
                              </a:lnTo>
                              <a:lnTo>
                                <a:pt x="1220" y="1534"/>
                              </a:lnTo>
                              <a:lnTo>
                                <a:pt x="1064" y="1402"/>
                              </a:lnTo>
                              <a:lnTo>
                                <a:pt x="915" y="1258"/>
                              </a:lnTo>
                              <a:lnTo>
                                <a:pt x="765" y="1115"/>
                              </a:lnTo>
                              <a:lnTo>
                                <a:pt x="628" y="959"/>
                              </a:lnTo>
                              <a:lnTo>
                                <a:pt x="496" y="803"/>
                              </a:lnTo>
                              <a:lnTo>
                                <a:pt x="377" y="647"/>
                              </a:lnTo>
                              <a:lnTo>
                                <a:pt x="269" y="485"/>
                              </a:lnTo>
                              <a:lnTo>
                                <a:pt x="167" y="323"/>
                              </a:lnTo>
                              <a:lnTo>
                                <a:pt x="78" y="161"/>
                              </a:lnTo>
                              <a:lnTo>
                                <a:pt x="0" y="0"/>
                              </a:lnTo>
                              <a:lnTo>
                                <a:pt x="0" y="12"/>
                              </a:lnTo>
                              <a:lnTo>
                                <a:pt x="78" y="173"/>
                              </a:lnTo>
                              <a:lnTo>
                                <a:pt x="167" y="335"/>
                              </a:lnTo>
                              <a:lnTo>
                                <a:pt x="269" y="491"/>
                              </a:lnTo>
                              <a:lnTo>
                                <a:pt x="377" y="653"/>
                              </a:lnTo>
                              <a:lnTo>
                                <a:pt x="496" y="809"/>
                              </a:lnTo>
                              <a:lnTo>
                                <a:pt x="628" y="965"/>
                              </a:lnTo>
                              <a:lnTo>
                                <a:pt x="765" y="1121"/>
                              </a:lnTo>
                              <a:lnTo>
                                <a:pt x="909" y="1264"/>
                              </a:lnTo>
                              <a:lnTo>
                                <a:pt x="909" y="1264"/>
                              </a:lnTo>
                              <a:close/>
                            </a:path>
                          </a:pathLst>
                        </a:custGeom>
                        <a:solidFill>
                          <a:schemeClr val="accent2"/>
                        </a:solidFill>
                        <a:ln w="9525">
                          <a:solidFill>
                            <a:schemeClr val="accent2"/>
                          </a:solidFill>
                          <a:round/>
                          <a:headEnd/>
                          <a:tailEnd/>
                        </a:ln>
                      </p:spPr>
                      <p:txBody>
                        <a:bodyPr/>
                        <a:lstStyle/>
                        <a:p>
                          <a:pPr>
                            <a:defRPr/>
                          </a:pPr>
                          <a:endParaRPr lang="en-US"/>
                        </a:p>
                      </p:txBody>
                    </p:sp>
                    <p:grpSp>
                      <p:nvGrpSpPr>
                        <p:cNvPr id="79" name="Group 51"/>
                        <p:cNvGrpSpPr>
                          <a:grpSpLocks/>
                        </p:cNvGrpSpPr>
                        <p:nvPr userDrawn="1"/>
                      </p:nvGrpSpPr>
                      <p:grpSpPr bwMode="auto">
                        <a:xfrm>
                          <a:off x="2" y="1810"/>
                          <a:ext cx="3672" cy="2049"/>
                          <a:chOff x="7" y="1814"/>
                          <a:chExt cx="3672" cy="2049"/>
                        </a:xfrm>
                      </p:grpSpPr>
                      <p:sp>
                        <p:nvSpPr>
                          <p:cNvPr id="116" name="Oval 52"/>
                          <p:cNvSpPr>
                            <a:spLocks noChangeArrowheads="1"/>
                          </p:cNvSpPr>
                          <p:nvPr userDrawn="1"/>
                        </p:nvSpPr>
                        <p:spPr bwMode="hidden">
                          <a:xfrm rot="-2819839">
                            <a:off x="1546" y="2870"/>
                            <a:ext cx="161" cy="280"/>
                          </a:xfrm>
                          <a:prstGeom prst="ellipse">
                            <a:avLst/>
                          </a:prstGeom>
                          <a:noFill/>
                          <a:ln w="9525">
                            <a:solidFill>
                              <a:schemeClr val="accent2"/>
                            </a:solidFill>
                            <a:round/>
                            <a:headEnd/>
                            <a:tailEnd/>
                          </a:ln>
                          <a:effectLst/>
                        </p:spPr>
                        <p:txBody>
                          <a:bodyPr wrap="none" anchor="ctr"/>
                          <a:lstStyle/>
                          <a:p>
                            <a:pPr>
                              <a:defRPr/>
                            </a:pPr>
                            <a:endParaRPr lang="en-US"/>
                          </a:p>
                        </p:txBody>
                      </p:sp>
                      <p:sp>
                        <p:nvSpPr>
                          <p:cNvPr id="117" name="Oval 53"/>
                          <p:cNvSpPr>
                            <a:spLocks noChangeArrowheads="1"/>
                          </p:cNvSpPr>
                          <p:nvPr userDrawn="1"/>
                        </p:nvSpPr>
                        <p:spPr bwMode="hidden">
                          <a:xfrm rot="-2819839">
                            <a:off x="1490" y="2750"/>
                            <a:ext cx="281" cy="503"/>
                          </a:xfrm>
                          <a:prstGeom prst="ellipse">
                            <a:avLst/>
                          </a:prstGeom>
                          <a:noFill/>
                          <a:ln w="9525">
                            <a:solidFill>
                              <a:schemeClr val="accent2"/>
                            </a:solidFill>
                            <a:round/>
                            <a:headEnd/>
                            <a:tailEnd/>
                          </a:ln>
                          <a:effectLst/>
                        </p:spPr>
                        <p:txBody>
                          <a:bodyPr wrap="none" anchor="ctr"/>
                          <a:lstStyle/>
                          <a:p>
                            <a:pPr>
                              <a:defRPr/>
                            </a:pPr>
                            <a:endParaRPr lang="en-US"/>
                          </a:p>
                        </p:txBody>
                      </p:sp>
                      <p:sp>
                        <p:nvSpPr>
                          <p:cNvPr id="118" name="Oval 54"/>
                          <p:cNvSpPr>
                            <a:spLocks noChangeArrowheads="1"/>
                          </p:cNvSpPr>
                          <p:nvPr userDrawn="1"/>
                        </p:nvSpPr>
                        <p:spPr bwMode="hidden">
                          <a:xfrm rot="-2819839">
                            <a:off x="1415" y="2563"/>
                            <a:ext cx="471" cy="813"/>
                          </a:xfrm>
                          <a:prstGeom prst="ellipse">
                            <a:avLst/>
                          </a:prstGeom>
                          <a:noFill/>
                          <a:ln w="9525">
                            <a:solidFill>
                              <a:schemeClr val="accent2"/>
                            </a:solidFill>
                            <a:round/>
                            <a:headEnd/>
                            <a:tailEnd/>
                          </a:ln>
                          <a:effectLst/>
                        </p:spPr>
                        <p:txBody>
                          <a:bodyPr wrap="none" anchor="ctr"/>
                          <a:lstStyle/>
                          <a:p>
                            <a:pPr>
                              <a:defRPr/>
                            </a:pPr>
                            <a:endParaRPr lang="en-US"/>
                          </a:p>
                        </p:txBody>
                      </p:sp>
                      <p:sp>
                        <p:nvSpPr>
                          <p:cNvPr id="119" name="Oval 55"/>
                          <p:cNvSpPr>
                            <a:spLocks noChangeArrowheads="1"/>
                          </p:cNvSpPr>
                          <p:nvPr userDrawn="1"/>
                        </p:nvSpPr>
                        <p:spPr bwMode="hidden">
                          <a:xfrm rot="-2819839">
                            <a:off x="1357" y="2400"/>
                            <a:ext cx="623" cy="1129"/>
                          </a:xfrm>
                          <a:prstGeom prst="ellipse">
                            <a:avLst/>
                          </a:prstGeom>
                          <a:noFill/>
                          <a:ln w="9525">
                            <a:solidFill>
                              <a:schemeClr val="accent2"/>
                            </a:solidFill>
                            <a:round/>
                            <a:headEnd/>
                            <a:tailEnd/>
                          </a:ln>
                          <a:effectLst/>
                        </p:spPr>
                        <p:txBody>
                          <a:bodyPr wrap="none" anchor="ctr"/>
                          <a:lstStyle/>
                          <a:p>
                            <a:pPr>
                              <a:defRPr/>
                            </a:pPr>
                            <a:endParaRPr lang="en-US"/>
                          </a:p>
                        </p:txBody>
                      </p:sp>
                      <p:sp>
                        <p:nvSpPr>
                          <p:cNvPr id="120" name="Oval 56"/>
                          <p:cNvSpPr>
                            <a:spLocks noChangeArrowheads="1"/>
                          </p:cNvSpPr>
                          <p:nvPr userDrawn="1"/>
                        </p:nvSpPr>
                        <p:spPr bwMode="hidden">
                          <a:xfrm rot="-2819839">
                            <a:off x="1295" y="2200"/>
                            <a:ext cx="786" cy="1467"/>
                          </a:xfrm>
                          <a:prstGeom prst="ellipse">
                            <a:avLst/>
                          </a:prstGeom>
                          <a:noFill/>
                          <a:ln w="9525">
                            <a:solidFill>
                              <a:schemeClr val="accent2"/>
                            </a:solidFill>
                            <a:round/>
                            <a:headEnd/>
                            <a:tailEnd/>
                          </a:ln>
                          <a:effectLst/>
                        </p:spPr>
                        <p:txBody>
                          <a:bodyPr wrap="none" anchor="ctr"/>
                          <a:lstStyle/>
                          <a:p>
                            <a:pPr>
                              <a:defRPr/>
                            </a:pPr>
                            <a:endParaRPr lang="en-US"/>
                          </a:p>
                        </p:txBody>
                      </p:sp>
                      <p:sp>
                        <p:nvSpPr>
                          <p:cNvPr id="121" name="Oval 57"/>
                          <p:cNvSpPr>
                            <a:spLocks noChangeArrowheads="1"/>
                          </p:cNvSpPr>
                          <p:nvPr userDrawn="1"/>
                        </p:nvSpPr>
                        <p:spPr bwMode="hidden">
                          <a:xfrm rot="-2819839">
                            <a:off x="1238" y="2040"/>
                            <a:ext cx="972" cy="1779"/>
                          </a:xfrm>
                          <a:prstGeom prst="ellipse">
                            <a:avLst/>
                          </a:prstGeom>
                          <a:noFill/>
                          <a:ln w="9525">
                            <a:solidFill>
                              <a:schemeClr val="accent2"/>
                            </a:solidFill>
                            <a:round/>
                            <a:headEnd/>
                            <a:tailEnd/>
                          </a:ln>
                          <a:effectLst/>
                        </p:spPr>
                        <p:txBody>
                          <a:bodyPr wrap="none" anchor="ctr"/>
                          <a:lstStyle/>
                          <a:p>
                            <a:pPr>
                              <a:defRPr/>
                            </a:pPr>
                            <a:endParaRPr lang="en-US"/>
                          </a:p>
                        </p:txBody>
                      </p:sp>
                      <p:sp>
                        <p:nvSpPr>
                          <p:cNvPr id="122" name="Oval 58"/>
                          <p:cNvSpPr>
                            <a:spLocks noChangeArrowheads="1"/>
                          </p:cNvSpPr>
                          <p:nvPr userDrawn="1"/>
                        </p:nvSpPr>
                        <p:spPr bwMode="hidden">
                          <a:xfrm rot="-2819839">
                            <a:off x="1157" y="1866"/>
                            <a:ext cx="1167" cy="2094"/>
                          </a:xfrm>
                          <a:prstGeom prst="ellipse">
                            <a:avLst/>
                          </a:prstGeom>
                          <a:noFill/>
                          <a:ln w="9525">
                            <a:solidFill>
                              <a:schemeClr val="accent2"/>
                            </a:solidFill>
                            <a:round/>
                            <a:headEnd/>
                            <a:tailEnd/>
                          </a:ln>
                          <a:effectLst/>
                        </p:spPr>
                        <p:txBody>
                          <a:bodyPr wrap="none" anchor="ctr"/>
                          <a:lstStyle/>
                          <a:p>
                            <a:pPr>
                              <a:defRPr/>
                            </a:pPr>
                            <a:endParaRPr lang="en-US"/>
                          </a:p>
                        </p:txBody>
                      </p:sp>
                      <p:sp>
                        <p:nvSpPr>
                          <p:cNvPr id="123" name="Oval 59"/>
                          <p:cNvSpPr>
                            <a:spLocks noChangeArrowheads="1"/>
                          </p:cNvSpPr>
                          <p:nvPr userDrawn="1"/>
                        </p:nvSpPr>
                        <p:spPr bwMode="hidden">
                          <a:xfrm rot="-2819839">
                            <a:off x="1085" y="1698"/>
                            <a:ext cx="1346" cy="2398"/>
                          </a:xfrm>
                          <a:prstGeom prst="ellipse">
                            <a:avLst/>
                          </a:prstGeom>
                          <a:noFill/>
                          <a:ln w="9525">
                            <a:solidFill>
                              <a:schemeClr val="accent2"/>
                            </a:solidFill>
                            <a:round/>
                            <a:headEnd/>
                            <a:tailEnd/>
                          </a:ln>
                          <a:effectLst/>
                        </p:spPr>
                        <p:txBody>
                          <a:bodyPr wrap="none" anchor="ctr"/>
                          <a:lstStyle/>
                          <a:p>
                            <a:pPr>
                              <a:defRPr/>
                            </a:pPr>
                            <a:endParaRPr lang="en-US"/>
                          </a:p>
                        </p:txBody>
                      </p:sp>
                      <p:sp>
                        <p:nvSpPr>
                          <p:cNvPr id="124" name="Oval 60"/>
                          <p:cNvSpPr>
                            <a:spLocks noChangeArrowheads="1"/>
                          </p:cNvSpPr>
                          <p:nvPr userDrawn="1"/>
                        </p:nvSpPr>
                        <p:spPr bwMode="hidden">
                          <a:xfrm rot="-2819839">
                            <a:off x="999" y="1537"/>
                            <a:ext cx="1563" cy="2696"/>
                          </a:xfrm>
                          <a:prstGeom prst="ellipse">
                            <a:avLst/>
                          </a:prstGeom>
                          <a:noFill/>
                          <a:ln w="9525">
                            <a:solidFill>
                              <a:schemeClr val="accent2"/>
                            </a:solidFill>
                            <a:round/>
                            <a:headEnd/>
                            <a:tailEnd/>
                          </a:ln>
                          <a:effectLst/>
                        </p:spPr>
                        <p:txBody>
                          <a:bodyPr wrap="none" anchor="ctr"/>
                          <a:lstStyle/>
                          <a:p>
                            <a:pPr>
                              <a:defRPr/>
                            </a:pPr>
                            <a:endParaRPr lang="en-US"/>
                          </a:p>
                        </p:txBody>
                      </p:sp>
                      <p:sp>
                        <p:nvSpPr>
                          <p:cNvPr id="125" name="Oval 61"/>
                          <p:cNvSpPr>
                            <a:spLocks noChangeArrowheads="1"/>
                          </p:cNvSpPr>
                          <p:nvPr userDrawn="1"/>
                        </p:nvSpPr>
                        <p:spPr bwMode="hidden">
                          <a:xfrm rot="-2819839">
                            <a:off x="934" y="1358"/>
                            <a:ext cx="1711" cy="3016"/>
                          </a:xfrm>
                          <a:prstGeom prst="ellipse">
                            <a:avLst/>
                          </a:prstGeom>
                          <a:noFill/>
                          <a:ln w="9525">
                            <a:solidFill>
                              <a:schemeClr val="accent2"/>
                            </a:solidFill>
                            <a:round/>
                            <a:headEnd/>
                            <a:tailEnd/>
                          </a:ln>
                          <a:effectLst/>
                        </p:spPr>
                        <p:txBody>
                          <a:bodyPr wrap="none" anchor="ctr"/>
                          <a:lstStyle/>
                          <a:p>
                            <a:pPr>
                              <a:defRPr/>
                            </a:pPr>
                            <a:endParaRPr lang="en-US"/>
                          </a:p>
                        </p:txBody>
                      </p:sp>
                      <p:sp>
                        <p:nvSpPr>
                          <p:cNvPr id="126" name="Oval 62"/>
                          <p:cNvSpPr>
                            <a:spLocks noChangeArrowheads="1"/>
                          </p:cNvSpPr>
                          <p:nvPr userDrawn="1"/>
                        </p:nvSpPr>
                        <p:spPr bwMode="hidden">
                          <a:xfrm rot="-2865139">
                            <a:off x="877" y="1187"/>
                            <a:ext cx="1880" cy="3345"/>
                          </a:xfrm>
                          <a:prstGeom prst="ellipse">
                            <a:avLst/>
                          </a:prstGeom>
                          <a:noFill/>
                          <a:ln w="9525">
                            <a:solidFill>
                              <a:schemeClr val="accent2"/>
                            </a:solidFill>
                            <a:round/>
                            <a:headEnd/>
                            <a:tailEnd/>
                          </a:ln>
                          <a:effectLst/>
                        </p:spPr>
                        <p:txBody>
                          <a:bodyPr wrap="none" anchor="ctr"/>
                          <a:lstStyle/>
                          <a:p>
                            <a:pPr>
                              <a:defRPr/>
                            </a:pPr>
                            <a:endParaRPr lang="en-US"/>
                          </a:p>
                        </p:txBody>
                      </p:sp>
                      <p:sp>
                        <p:nvSpPr>
                          <p:cNvPr id="127" name="Oval 63"/>
                          <p:cNvSpPr>
                            <a:spLocks noChangeArrowheads="1"/>
                          </p:cNvSpPr>
                          <p:nvPr userDrawn="1"/>
                        </p:nvSpPr>
                        <p:spPr bwMode="hidden">
                          <a:xfrm rot="-2780025">
                            <a:off x="818" y="1003"/>
                            <a:ext cx="2049" cy="3672"/>
                          </a:xfrm>
                          <a:prstGeom prst="ellipse">
                            <a:avLst/>
                          </a:prstGeom>
                          <a:noFill/>
                          <a:ln w="9525">
                            <a:solidFill>
                              <a:schemeClr val="accent2"/>
                            </a:solidFill>
                            <a:round/>
                            <a:headEnd/>
                            <a:tailEnd/>
                          </a:ln>
                          <a:effectLst/>
                        </p:spPr>
                        <p:txBody>
                          <a:bodyPr wrap="none" anchor="ctr"/>
                          <a:lstStyle/>
                          <a:p>
                            <a:pPr>
                              <a:defRPr/>
                            </a:pPr>
                            <a:endParaRPr lang="en-US"/>
                          </a:p>
                        </p:txBody>
                      </p:sp>
                    </p:grpSp>
                    <p:sp>
                      <p:nvSpPr>
                        <p:cNvPr id="80" name="Line 64"/>
                        <p:cNvSpPr>
                          <a:spLocks noChangeShapeType="1"/>
                        </p:cNvSpPr>
                        <p:nvPr userDrawn="1"/>
                      </p:nvSpPr>
                      <p:spPr bwMode="hidden">
                        <a:xfrm flipV="1">
                          <a:off x="1656" y="1164"/>
                          <a:ext cx="831" cy="1770"/>
                        </a:xfrm>
                        <a:prstGeom prst="line">
                          <a:avLst/>
                        </a:prstGeom>
                        <a:noFill/>
                        <a:ln w="9525">
                          <a:solidFill>
                            <a:schemeClr val="accent2"/>
                          </a:solidFill>
                          <a:round/>
                          <a:headEnd/>
                          <a:tailEnd/>
                        </a:ln>
                        <a:effectLst/>
                      </p:spPr>
                      <p:txBody>
                        <a:bodyPr/>
                        <a:lstStyle/>
                        <a:p>
                          <a:pPr>
                            <a:defRPr/>
                          </a:pPr>
                          <a:endParaRPr lang="en-US"/>
                        </a:p>
                      </p:txBody>
                    </p:sp>
                    <p:sp>
                      <p:nvSpPr>
                        <p:cNvPr id="81" name="Line 65"/>
                        <p:cNvSpPr>
                          <a:spLocks noChangeShapeType="1"/>
                        </p:cNvSpPr>
                        <p:nvPr userDrawn="1"/>
                      </p:nvSpPr>
                      <p:spPr bwMode="hidden">
                        <a:xfrm rot="615780" flipV="1">
                          <a:off x="1811" y="1299"/>
                          <a:ext cx="819" cy="1726"/>
                        </a:xfrm>
                        <a:prstGeom prst="line">
                          <a:avLst/>
                        </a:prstGeom>
                        <a:noFill/>
                        <a:ln w="9525">
                          <a:solidFill>
                            <a:schemeClr val="accent2"/>
                          </a:solidFill>
                          <a:round/>
                          <a:headEnd/>
                          <a:tailEnd/>
                        </a:ln>
                        <a:effectLst/>
                      </p:spPr>
                      <p:txBody>
                        <a:bodyPr/>
                        <a:lstStyle/>
                        <a:p>
                          <a:pPr>
                            <a:defRPr/>
                          </a:pPr>
                          <a:endParaRPr lang="en-US"/>
                        </a:p>
                      </p:txBody>
                    </p:sp>
                    <p:sp>
                      <p:nvSpPr>
                        <p:cNvPr id="82" name="Line 66"/>
                        <p:cNvSpPr>
                          <a:spLocks noChangeShapeType="1"/>
                        </p:cNvSpPr>
                        <p:nvPr userDrawn="1"/>
                      </p:nvSpPr>
                      <p:spPr bwMode="hidden">
                        <a:xfrm rot="1139441" flipV="1">
                          <a:off x="1963" y="1148"/>
                          <a:ext cx="383" cy="1895"/>
                        </a:xfrm>
                        <a:prstGeom prst="line">
                          <a:avLst/>
                        </a:prstGeom>
                        <a:noFill/>
                        <a:ln w="9525">
                          <a:solidFill>
                            <a:schemeClr val="accent2"/>
                          </a:solidFill>
                          <a:round/>
                          <a:headEnd/>
                          <a:tailEnd/>
                        </a:ln>
                        <a:effectLst/>
                      </p:spPr>
                      <p:txBody>
                        <a:bodyPr/>
                        <a:lstStyle/>
                        <a:p>
                          <a:pPr>
                            <a:defRPr/>
                          </a:pPr>
                          <a:endParaRPr lang="en-US"/>
                        </a:p>
                      </p:txBody>
                    </p:sp>
                    <p:sp>
                      <p:nvSpPr>
                        <p:cNvPr id="83" name="Line 67"/>
                        <p:cNvSpPr>
                          <a:spLocks noChangeShapeType="1"/>
                        </p:cNvSpPr>
                        <p:nvPr userDrawn="1"/>
                      </p:nvSpPr>
                      <p:spPr bwMode="hidden">
                        <a:xfrm rot="1061104" flipV="1">
                          <a:off x="1921" y="1332"/>
                          <a:ext cx="744" cy="1766"/>
                        </a:xfrm>
                        <a:prstGeom prst="line">
                          <a:avLst/>
                        </a:prstGeom>
                        <a:noFill/>
                        <a:ln w="9525">
                          <a:solidFill>
                            <a:schemeClr val="accent2"/>
                          </a:solidFill>
                          <a:round/>
                          <a:headEnd/>
                          <a:tailEnd/>
                        </a:ln>
                        <a:effectLst/>
                      </p:spPr>
                      <p:txBody>
                        <a:bodyPr/>
                        <a:lstStyle/>
                        <a:p>
                          <a:pPr>
                            <a:defRPr/>
                          </a:pPr>
                          <a:endParaRPr lang="en-US"/>
                        </a:p>
                      </p:txBody>
                    </p:sp>
                    <p:sp>
                      <p:nvSpPr>
                        <p:cNvPr id="84" name="Line 68"/>
                        <p:cNvSpPr>
                          <a:spLocks noChangeShapeType="1"/>
                        </p:cNvSpPr>
                        <p:nvPr userDrawn="1"/>
                      </p:nvSpPr>
                      <p:spPr bwMode="hidden">
                        <a:xfrm rot="2202167" flipV="1">
                          <a:off x="2217" y="1314"/>
                          <a:ext cx="311" cy="1917"/>
                        </a:xfrm>
                        <a:prstGeom prst="line">
                          <a:avLst/>
                        </a:prstGeom>
                        <a:noFill/>
                        <a:ln w="9525">
                          <a:solidFill>
                            <a:schemeClr val="accent2"/>
                          </a:solidFill>
                          <a:round/>
                          <a:headEnd/>
                          <a:tailEnd/>
                        </a:ln>
                        <a:effectLst/>
                      </p:spPr>
                      <p:txBody>
                        <a:bodyPr/>
                        <a:lstStyle/>
                        <a:p>
                          <a:pPr>
                            <a:defRPr/>
                          </a:pPr>
                          <a:endParaRPr lang="en-US"/>
                        </a:p>
                      </p:txBody>
                    </p:sp>
                    <p:sp>
                      <p:nvSpPr>
                        <p:cNvPr id="85" name="Line 69"/>
                        <p:cNvSpPr>
                          <a:spLocks noChangeShapeType="1"/>
                        </p:cNvSpPr>
                        <p:nvPr userDrawn="1"/>
                      </p:nvSpPr>
                      <p:spPr bwMode="hidden">
                        <a:xfrm rot="1678521" flipV="1">
                          <a:off x="2039" y="1549"/>
                          <a:ext cx="895" cy="1722"/>
                        </a:xfrm>
                        <a:prstGeom prst="line">
                          <a:avLst/>
                        </a:prstGeom>
                        <a:noFill/>
                        <a:ln w="9525">
                          <a:solidFill>
                            <a:schemeClr val="accent2"/>
                          </a:solidFill>
                          <a:round/>
                          <a:headEnd/>
                          <a:tailEnd/>
                        </a:ln>
                        <a:effectLst/>
                      </p:spPr>
                      <p:txBody>
                        <a:bodyPr/>
                        <a:lstStyle/>
                        <a:p>
                          <a:pPr>
                            <a:defRPr/>
                          </a:pPr>
                          <a:endParaRPr lang="en-US"/>
                        </a:p>
                      </p:txBody>
                    </p:sp>
                    <p:sp>
                      <p:nvSpPr>
                        <p:cNvPr id="86" name="Line 70"/>
                        <p:cNvSpPr>
                          <a:spLocks noChangeShapeType="1"/>
                        </p:cNvSpPr>
                        <p:nvPr userDrawn="1"/>
                      </p:nvSpPr>
                      <p:spPr bwMode="hidden">
                        <a:xfrm rot="1678521" flipV="1">
                          <a:off x="2024" y="1649"/>
                          <a:ext cx="1049" cy="1661"/>
                        </a:xfrm>
                        <a:prstGeom prst="line">
                          <a:avLst/>
                        </a:prstGeom>
                        <a:noFill/>
                        <a:ln w="9525">
                          <a:solidFill>
                            <a:schemeClr val="accent2"/>
                          </a:solidFill>
                          <a:round/>
                          <a:headEnd/>
                          <a:tailEnd/>
                        </a:ln>
                        <a:effectLst/>
                      </p:spPr>
                      <p:txBody>
                        <a:bodyPr/>
                        <a:lstStyle/>
                        <a:p>
                          <a:pPr>
                            <a:defRPr/>
                          </a:pPr>
                          <a:endParaRPr lang="en-US"/>
                        </a:p>
                      </p:txBody>
                    </p:sp>
                    <p:sp>
                      <p:nvSpPr>
                        <p:cNvPr id="87" name="Line 71"/>
                        <p:cNvSpPr>
                          <a:spLocks noChangeShapeType="1"/>
                        </p:cNvSpPr>
                        <p:nvPr userDrawn="1"/>
                      </p:nvSpPr>
                      <p:spPr bwMode="hidden">
                        <a:xfrm rot="1678521" flipV="1">
                          <a:off x="1985" y="1876"/>
                          <a:ext cx="1357" cy="1516"/>
                        </a:xfrm>
                        <a:prstGeom prst="line">
                          <a:avLst/>
                        </a:prstGeom>
                        <a:noFill/>
                        <a:ln w="9525">
                          <a:solidFill>
                            <a:schemeClr val="accent2"/>
                          </a:solidFill>
                          <a:round/>
                          <a:headEnd/>
                          <a:tailEnd/>
                        </a:ln>
                        <a:effectLst/>
                      </p:spPr>
                      <p:txBody>
                        <a:bodyPr/>
                        <a:lstStyle/>
                        <a:p>
                          <a:pPr>
                            <a:defRPr/>
                          </a:pPr>
                          <a:endParaRPr lang="en-US"/>
                        </a:p>
                      </p:txBody>
                    </p:sp>
                    <p:sp>
                      <p:nvSpPr>
                        <p:cNvPr id="88" name="Line 72"/>
                        <p:cNvSpPr>
                          <a:spLocks noChangeShapeType="1"/>
                        </p:cNvSpPr>
                        <p:nvPr userDrawn="1"/>
                      </p:nvSpPr>
                      <p:spPr bwMode="hidden">
                        <a:xfrm rot="1678521" flipV="1">
                          <a:off x="1936" y="2115"/>
                          <a:ext cx="1686" cy="1356"/>
                        </a:xfrm>
                        <a:prstGeom prst="line">
                          <a:avLst/>
                        </a:prstGeom>
                        <a:noFill/>
                        <a:ln w="9525">
                          <a:solidFill>
                            <a:schemeClr val="accent2"/>
                          </a:solidFill>
                          <a:round/>
                          <a:headEnd/>
                          <a:tailEnd/>
                        </a:ln>
                        <a:effectLst/>
                      </p:spPr>
                      <p:txBody>
                        <a:bodyPr/>
                        <a:lstStyle/>
                        <a:p>
                          <a:pPr>
                            <a:defRPr/>
                          </a:pPr>
                          <a:endParaRPr lang="en-US"/>
                        </a:p>
                      </p:txBody>
                    </p:sp>
                    <p:sp>
                      <p:nvSpPr>
                        <p:cNvPr id="89" name="Line 73"/>
                        <p:cNvSpPr>
                          <a:spLocks noChangeShapeType="1"/>
                        </p:cNvSpPr>
                        <p:nvPr userDrawn="1"/>
                      </p:nvSpPr>
                      <p:spPr bwMode="hidden">
                        <a:xfrm rot="1678521" flipV="1">
                          <a:off x="1897" y="2287"/>
                          <a:ext cx="1880" cy="1225"/>
                        </a:xfrm>
                        <a:prstGeom prst="line">
                          <a:avLst/>
                        </a:prstGeom>
                        <a:noFill/>
                        <a:ln w="9525">
                          <a:solidFill>
                            <a:schemeClr val="accent2"/>
                          </a:solidFill>
                          <a:round/>
                          <a:headEnd/>
                          <a:tailEnd/>
                        </a:ln>
                        <a:effectLst/>
                      </p:spPr>
                      <p:txBody>
                        <a:bodyPr/>
                        <a:lstStyle/>
                        <a:p>
                          <a:pPr>
                            <a:defRPr/>
                          </a:pPr>
                          <a:endParaRPr lang="en-US"/>
                        </a:p>
                      </p:txBody>
                    </p:sp>
                    <p:sp>
                      <p:nvSpPr>
                        <p:cNvPr id="90" name="Line 74"/>
                        <p:cNvSpPr>
                          <a:spLocks noChangeShapeType="1"/>
                        </p:cNvSpPr>
                        <p:nvPr userDrawn="1"/>
                      </p:nvSpPr>
                      <p:spPr bwMode="hidden">
                        <a:xfrm rot="1678521" flipV="1">
                          <a:off x="1855" y="2458"/>
                          <a:ext cx="2060" cy="1096"/>
                        </a:xfrm>
                        <a:prstGeom prst="line">
                          <a:avLst/>
                        </a:prstGeom>
                        <a:noFill/>
                        <a:ln w="9525">
                          <a:solidFill>
                            <a:schemeClr val="accent2"/>
                          </a:solidFill>
                          <a:round/>
                          <a:headEnd/>
                          <a:tailEnd/>
                        </a:ln>
                        <a:effectLst/>
                      </p:spPr>
                      <p:txBody>
                        <a:bodyPr/>
                        <a:lstStyle/>
                        <a:p>
                          <a:pPr>
                            <a:defRPr/>
                          </a:pPr>
                          <a:endParaRPr lang="en-US"/>
                        </a:p>
                      </p:txBody>
                    </p:sp>
                    <p:sp>
                      <p:nvSpPr>
                        <p:cNvPr id="91" name="Line 75"/>
                        <p:cNvSpPr>
                          <a:spLocks noChangeShapeType="1"/>
                        </p:cNvSpPr>
                        <p:nvPr userDrawn="1"/>
                      </p:nvSpPr>
                      <p:spPr bwMode="hidden">
                        <a:xfrm rot="1678521" flipV="1">
                          <a:off x="1823" y="2640"/>
                          <a:ext cx="2224" cy="956"/>
                        </a:xfrm>
                        <a:prstGeom prst="line">
                          <a:avLst/>
                        </a:prstGeom>
                        <a:noFill/>
                        <a:ln w="9525">
                          <a:solidFill>
                            <a:schemeClr val="accent2"/>
                          </a:solidFill>
                          <a:round/>
                          <a:headEnd/>
                          <a:tailEnd/>
                        </a:ln>
                        <a:effectLst/>
                      </p:spPr>
                      <p:txBody>
                        <a:bodyPr/>
                        <a:lstStyle/>
                        <a:p>
                          <a:pPr>
                            <a:defRPr/>
                          </a:pPr>
                          <a:endParaRPr lang="en-US"/>
                        </a:p>
                      </p:txBody>
                    </p:sp>
                    <p:sp>
                      <p:nvSpPr>
                        <p:cNvPr id="92" name="Line 76"/>
                        <p:cNvSpPr>
                          <a:spLocks noChangeShapeType="1"/>
                        </p:cNvSpPr>
                        <p:nvPr userDrawn="1"/>
                      </p:nvSpPr>
                      <p:spPr bwMode="hidden">
                        <a:xfrm rot="1678521" flipV="1">
                          <a:off x="1737" y="3059"/>
                          <a:ext cx="2520" cy="614"/>
                        </a:xfrm>
                        <a:prstGeom prst="line">
                          <a:avLst/>
                        </a:prstGeom>
                        <a:noFill/>
                        <a:ln w="9525">
                          <a:solidFill>
                            <a:schemeClr val="accent2"/>
                          </a:solidFill>
                          <a:round/>
                          <a:headEnd/>
                          <a:tailEnd/>
                        </a:ln>
                        <a:effectLst/>
                      </p:spPr>
                      <p:txBody>
                        <a:bodyPr/>
                        <a:lstStyle/>
                        <a:p>
                          <a:pPr>
                            <a:defRPr/>
                          </a:pPr>
                          <a:endParaRPr lang="en-US"/>
                        </a:p>
                      </p:txBody>
                    </p:sp>
                    <p:sp>
                      <p:nvSpPr>
                        <p:cNvPr id="93" name="Line 77"/>
                        <p:cNvSpPr>
                          <a:spLocks noChangeShapeType="1"/>
                        </p:cNvSpPr>
                        <p:nvPr userDrawn="1"/>
                      </p:nvSpPr>
                      <p:spPr bwMode="hidden">
                        <a:xfrm rot="1678521">
                          <a:off x="1324" y="3150"/>
                          <a:ext cx="472" cy="1120"/>
                        </a:xfrm>
                        <a:prstGeom prst="line">
                          <a:avLst/>
                        </a:prstGeom>
                        <a:noFill/>
                        <a:ln w="9525">
                          <a:solidFill>
                            <a:schemeClr val="accent2"/>
                          </a:solidFill>
                          <a:round/>
                          <a:headEnd/>
                          <a:tailEnd/>
                        </a:ln>
                        <a:effectLst/>
                      </p:spPr>
                      <p:txBody>
                        <a:bodyPr/>
                        <a:lstStyle/>
                        <a:p>
                          <a:pPr>
                            <a:defRPr/>
                          </a:pPr>
                          <a:endParaRPr lang="en-US"/>
                        </a:p>
                      </p:txBody>
                    </p:sp>
                    <p:sp>
                      <p:nvSpPr>
                        <p:cNvPr id="94" name="Line 78"/>
                        <p:cNvSpPr>
                          <a:spLocks noChangeShapeType="1"/>
                        </p:cNvSpPr>
                        <p:nvPr userDrawn="1"/>
                      </p:nvSpPr>
                      <p:spPr bwMode="hidden">
                        <a:xfrm rot="1678521" flipH="1">
                          <a:off x="1121" y="2961"/>
                          <a:ext cx="220" cy="1012"/>
                        </a:xfrm>
                        <a:prstGeom prst="line">
                          <a:avLst/>
                        </a:prstGeom>
                        <a:noFill/>
                        <a:ln w="9525">
                          <a:solidFill>
                            <a:schemeClr val="accent2"/>
                          </a:solidFill>
                          <a:round/>
                          <a:headEnd/>
                          <a:tailEnd/>
                        </a:ln>
                        <a:effectLst/>
                      </p:spPr>
                      <p:txBody>
                        <a:bodyPr/>
                        <a:lstStyle/>
                        <a:p>
                          <a:pPr>
                            <a:defRPr/>
                          </a:pPr>
                          <a:endParaRPr lang="en-US"/>
                        </a:p>
                      </p:txBody>
                    </p:sp>
                    <p:sp>
                      <p:nvSpPr>
                        <p:cNvPr id="95" name="Line 79"/>
                        <p:cNvSpPr>
                          <a:spLocks noChangeShapeType="1"/>
                        </p:cNvSpPr>
                        <p:nvPr userDrawn="1"/>
                      </p:nvSpPr>
                      <p:spPr bwMode="hidden">
                        <a:xfrm rot="1678521" flipH="1">
                          <a:off x="1041" y="2935"/>
                          <a:ext cx="304" cy="990"/>
                        </a:xfrm>
                        <a:prstGeom prst="line">
                          <a:avLst/>
                        </a:prstGeom>
                        <a:noFill/>
                        <a:ln w="9525">
                          <a:solidFill>
                            <a:schemeClr val="accent2"/>
                          </a:solidFill>
                          <a:round/>
                          <a:headEnd/>
                          <a:tailEnd/>
                        </a:ln>
                        <a:effectLst/>
                      </p:spPr>
                      <p:txBody>
                        <a:bodyPr/>
                        <a:lstStyle/>
                        <a:p>
                          <a:pPr>
                            <a:defRPr/>
                          </a:pPr>
                          <a:endParaRPr lang="en-US"/>
                        </a:p>
                      </p:txBody>
                    </p:sp>
                    <p:sp>
                      <p:nvSpPr>
                        <p:cNvPr id="96" name="Line 80"/>
                        <p:cNvSpPr>
                          <a:spLocks noChangeShapeType="1"/>
                        </p:cNvSpPr>
                        <p:nvPr userDrawn="1"/>
                      </p:nvSpPr>
                      <p:spPr bwMode="hidden">
                        <a:xfrm rot="1678521" flipH="1">
                          <a:off x="957" y="2910"/>
                          <a:ext cx="394" cy="971"/>
                        </a:xfrm>
                        <a:prstGeom prst="line">
                          <a:avLst/>
                        </a:prstGeom>
                        <a:noFill/>
                        <a:ln w="9525">
                          <a:solidFill>
                            <a:schemeClr val="accent2"/>
                          </a:solidFill>
                          <a:round/>
                          <a:headEnd/>
                          <a:tailEnd/>
                        </a:ln>
                        <a:effectLst/>
                      </p:spPr>
                      <p:txBody>
                        <a:bodyPr/>
                        <a:lstStyle/>
                        <a:p>
                          <a:pPr>
                            <a:defRPr/>
                          </a:pPr>
                          <a:endParaRPr lang="en-US"/>
                        </a:p>
                      </p:txBody>
                    </p:sp>
                    <p:sp>
                      <p:nvSpPr>
                        <p:cNvPr id="97" name="Line 81"/>
                        <p:cNvSpPr>
                          <a:spLocks noChangeShapeType="1"/>
                        </p:cNvSpPr>
                        <p:nvPr userDrawn="1"/>
                      </p:nvSpPr>
                      <p:spPr bwMode="hidden">
                        <a:xfrm rot="1678521" flipH="1">
                          <a:off x="880" y="2885"/>
                          <a:ext cx="478" cy="943"/>
                        </a:xfrm>
                        <a:prstGeom prst="line">
                          <a:avLst/>
                        </a:prstGeom>
                        <a:noFill/>
                        <a:ln w="9525">
                          <a:solidFill>
                            <a:schemeClr val="accent2"/>
                          </a:solidFill>
                          <a:round/>
                          <a:headEnd/>
                          <a:tailEnd/>
                        </a:ln>
                        <a:effectLst/>
                      </p:spPr>
                      <p:txBody>
                        <a:bodyPr/>
                        <a:lstStyle/>
                        <a:p>
                          <a:pPr>
                            <a:defRPr/>
                          </a:pPr>
                          <a:endParaRPr lang="en-US"/>
                        </a:p>
                      </p:txBody>
                    </p:sp>
                    <p:sp>
                      <p:nvSpPr>
                        <p:cNvPr id="98" name="Line 82"/>
                        <p:cNvSpPr>
                          <a:spLocks noChangeShapeType="1"/>
                        </p:cNvSpPr>
                        <p:nvPr userDrawn="1"/>
                      </p:nvSpPr>
                      <p:spPr bwMode="hidden">
                        <a:xfrm rot="1678521" flipH="1">
                          <a:off x="801" y="2863"/>
                          <a:ext cx="561" cy="910"/>
                        </a:xfrm>
                        <a:prstGeom prst="line">
                          <a:avLst/>
                        </a:prstGeom>
                        <a:noFill/>
                        <a:ln w="9525">
                          <a:solidFill>
                            <a:schemeClr val="accent2"/>
                          </a:solidFill>
                          <a:round/>
                          <a:headEnd/>
                          <a:tailEnd/>
                        </a:ln>
                        <a:effectLst/>
                      </p:spPr>
                      <p:txBody>
                        <a:bodyPr/>
                        <a:lstStyle/>
                        <a:p>
                          <a:pPr>
                            <a:defRPr/>
                          </a:pPr>
                          <a:endParaRPr lang="en-US"/>
                        </a:p>
                      </p:txBody>
                    </p:sp>
                    <p:sp>
                      <p:nvSpPr>
                        <p:cNvPr id="99" name="Line 83"/>
                        <p:cNvSpPr>
                          <a:spLocks noChangeShapeType="1"/>
                        </p:cNvSpPr>
                        <p:nvPr userDrawn="1"/>
                      </p:nvSpPr>
                      <p:spPr bwMode="hidden">
                        <a:xfrm rot="1678521" flipH="1">
                          <a:off x="717" y="2836"/>
                          <a:ext cx="656" cy="878"/>
                        </a:xfrm>
                        <a:prstGeom prst="line">
                          <a:avLst/>
                        </a:prstGeom>
                        <a:noFill/>
                        <a:ln w="9525">
                          <a:solidFill>
                            <a:schemeClr val="accent2"/>
                          </a:solidFill>
                          <a:round/>
                          <a:headEnd/>
                          <a:tailEnd/>
                        </a:ln>
                        <a:effectLst/>
                      </p:spPr>
                      <p:txBody>
                        <a:bodyPr/>
                        <a:lstStyle/>
                        <a:p>
                          <a:pPr>
                            <a:defRPr/>
                          </a:pPr>
                          <a:endParaRPr lang="en-US"/>
                        </a:p>
                      </p:txBody>
                    </p:sp>
                    <p:sp>
                      <p:nvSpPr>
                        <p:cNvPr id="100" name="Line 84"/>
                        <p:cNvSpPr>
                          <a:spLocks noChangeShapeType="1"/>
                        </p:cNvSpPr>
                        <p:nvPr userDrawn="1"/>
                      </p:nvSpPr>
                      <p:spPr bwMode="hidden">
                        <a:xfrm rot="1678521" flipH="1">
                          <a:off x="631" y="2810"/>
                          <a:ext cx="752" cy="842"/>
                        </a:xfrm>
                        <a:prstGeom prst="line">
                          <a:avLst/>
                        </a:prstGeom>
                        <a:noFill/>
                        <a:ln w="9525">
                          <a:solidFill>
                            <a:schemeClr val="accent2"/>
                          </a:solidFill>
                          <a:round/>
                          <a:headEnd/>
                          <a:tailEnd/>
                        </a:ln>
                        <a:effectLst/>
                      </p:spPr>
                      <p:txBody>
                        <a:bodyPr/>
                        <a:lstStyle/>
                        <a:p>
                          <a:pPr>
                            <a:defRPr/>
                          </a:pPr>
                          <a:endParaRPr lang="en-US"/>
                        </a:p>
                      </p:txBody>
                    </p:sp>
                    <p:sp>
                      <p:nvSpPr>
                        <p:cNvPr id="101" name="Line 85"/>
                        <p:cNvSpPr>
                          <a:spLocks noChangeShapeType="1"/>
                        </p:cNvSpPr>
                        <p:nvPr userDrawn="1"/>
                      </p:nvSpPr>
                      <p:spPr bwMode="hidden">
                        <a:xfrm rot="1678521" flipH="1">
                          <a:off x="462" y="2758"/>
                          <a:ext cx="946" cy="751"/>
                        </a:xfrm>
                        <a:prstGeom prst="line">
                          <a:avLst/>
                        </a:prstGeom>
                        <a:noFill/>
                        <a:ln w="9525">
                          <a:solidFill>
                            <a:schemeClr val="accent2"/>
                          </a:solidFill>
                          <a:round/>
                          <a:headEnd/>
                          <a:tailEnd/>
                        </a:ln>
                        <a:effectLst/>
                      </p:spPr>
                      <p:txBody>
                        <a:bodyPr/>
                        <a:lstStyle/>
                        <a:p>
                          <a:pPr>
                            <a:defRPr/>
                          </a:pPr>
                          <a:endParaRPr lang="en-US"/>
                        </a:p>
                      </p:txBody>
                    </p:sp>
                    <p:sp>
                      <p:nvSpPr>
                        <p:cNvPr id="102" name="Line 86"/>
                        <p:cNvSpPr>
                          <a:spLocks noChangeShapeType="1"/>
                        </p:cNvSpPr>
                        <p:nvPr userDrawn="1"/>
                      </p:nvSpPr>
                      <p:spPr bwMode="hidden">
                        <a:xfrm rot="1678521" flipH="1">
                          <a:off x="365" y="2729"/>
                          <a:ext cx="1058" cy="696"/>
                        </a:xfrm>
                        <a:prstGeom prst="line">
                          <a:avLst/>
                        </a:prstGeom>
                        <a:noFill/>
                        <a:ln w="9525">
                          <a:solidFill>
                            <a:schemeClr val="accent2"/>
                          </a:solidFill>
                          <a:round/>
                          <a:headEnd/>
                          <a:tailEnd/>
                        </a:ln>
                        <a:effectLst/>
                      </p:spPr>
                      <p:txBody>
                        <a:bodyPr/>
                        <a:lstStyle/>
                        <a:p>
                          <a:pPr>
                            <a:defRPr/>
                          </a:pPr>
                          <a:endParaRPr lang="en-US"/>
                        </a:p>
                      </p:txBody>
                    </p:sp>
                    <p:sp>
                      <p:nvSpPr>
                        <p:cNvPr id="103" name="Line 87"/>
                        <p:cNvSpPr>
                          <a:spLocks noChangeShapeType="1"/>
                        </p:cNvSpPr>
                        <p:nvPr userDrawn="1"/>
                      </p:nvSpPr>
                      <p:spPr bwMode="hidden">
                        <a:xfrm rot="1678521" flipH="1">
                          <a:off x="265" y="2697"/>
                          <a:ext cx="1174" cy="636"/>
                        </a:xfrm>
                        <a:prstGeom prst="line">
                          <a:avLst/>
                        </a:prstGeom>
                        <a:noFill/>
                        <a:ln w="9525">
                          <a:solidFill>
                            <a:schemeClr val="accent2"/>
                          </a:solidFill>
                          <a:round/>
                          <a:headEnd/>
                          <a:tailEnd/>
                        </a:ln>
                        <a:effectLst/>
                      </p:spPr>
                      <p:txBody>
                        <a:bodyPr/>
                        <a:lstStyle/>
                        <a:p>
                          <a:pPr>
                            <a:defRPr/>
                          </a:pPr>
                          <a:endParaRPr lang="en-US"/>
                        </a:p>
                      </p:txBody>
                    </p:sp>
                    <p:sp>
                      <p:nvSpPr>
                        <p:cNvPr id="104" name="Line 88"/>
                        <p:cNvSpPr>
                          <a:spLocks noChangeShapeType="1"/>
                        </p:cNvSpPr>
                        <p:nvPr userDrawn="1"/>
                      </p:nvSpPr>
                      <p:spPr bwMode="hidden">
                        <a:xfrm rot="1678521" flipH="1">
                          <a:off x="55" y="2632"/>
                          <a:ext cx="1431" cy="481"/>
                        </a:xfrm>
                        <a:prstGeom prst="line">
                          <a:avLst/>
                        </a:prstGeom>
                        <a:noFill/>
                        <a:ln w="9525">
                          <a:solidFill>
                            <a:schemeClr val="accent2"/>
                          </a:solidFill>
                          <a:round/>
                          <a:headEnd/>
                          <a:tailEnd/>
                        </a:ln>
                        <a:effectLst/>
                      </p:spPr>
                      <p:txBody>
                        <a:bodyPr/>
                        <a:lstStyle/>
                        <a:p>
                          <a:pPr>
                            <a:defRPr/>
                          </a:pPr>
                          <a:endParaRPr lang="en-US"/>
                        </a:p>
                      </p:txBody>
                    </p:sp>
                    <p:sp>
                      <p:nvSpPr>
                        <p:cNvPr id="105" name="Line 89"/>
                        <p:cNvSpPr>
                          <a:spLocks noChangeShapeType="1"/>
                        </p:cNvSpPr>
                        <p:nvPr userDrawn="1"/>
                      </p:nvSpPr>
                      <p:spPr bwMode="hidden">
                        <a:xfrm rot="1678521" flipH="1">
                          <a:off x="-1" y="2607"/>
                          <a:ext cx="1513" cy="371"/>
                        </a:xfrm>
                        <a:prstGeom prst="line">
                          <a:avLst/>
                        </a:prstGeom>
                        <a:noFill/>
                        <a:ln w="9525">
                          <a:solidFill>
                            <a:schemeClr val="accent2"/>
                          </a:solidFill>
                          <a:round/>
                          <a:headEnd/>
                          <a:tailEnd/>
                        </a:ln>
                        <a:effectLst/>
                      </p:spPr>
                      <p:txBody>
                        <a:bodyPr/>
                        <a:lstStyle/>
                        <a:p>
                          <a:pPr>
                            <a:defRPr/>
                          </a:pPr>
                          <a:endParaRPr lang="en-US"/>
                        </a:p>
                      </p:txBody>
                    </p:sp>
                    <p:sp>
                      <p:nvSpPr>
                        <p:cNvPr id="106" name="Line 90"/>
                        <p:cNvSpPr>
                          <a:spLocks noChangeShapeType="1"/>
                        </p:cNvSpPr>
                        <p:nvPr userDrawn="1"/>
                      </p:nvSpPr>
                      <p:spPr bwMode="hidden">
                        <a:xfrm rot="1678521" flipH="1">
                          <a:off x="-72" y="2570"/>
                          <a:ext cx="1648" cy="107"/>
                        </a:xfrm>
                        <a:prstGeom prst="line">
                          <a:avLst/>
                        </a:prstGeom>
                        <a:noFill/>
                        <a:ln w="9525">
                          <a:solidFill>
                            <a:schemeClr val="accent2"/>
                          </a:solidFill>
                          <a:round/>
                          <a:headEnd/>
                          <a:tailEnd/>
                        </a:ln>
                        <a:effectLst/>
                      </p:spPr>
                      <p:txBody>
                        <a:bodyPr/>
                        <a:lstStyle/>
                        <a:p>
                          <a:pPr>
                            <a:defRPr/>
                          </a:pPr>
                          <a:endParaRPr lang="en-US"/>
                        </a:p>
                      </p:txBody>
                    </p:sp>
                    <p:sp>
                      <p:nvSpPr>
                        <p:cNvPr id="107" name="Line 91"/>
                        <p:cNvSpPr>
                          <a:spLocks noChangeShapeType="1"/>
                        </p:cNvSpPr>
                        <p:nvPr userDrawn="1"/>
                      </p:nvSpPr>
                      <p:spPr bwMode="hidden">
                        <a:xfrm rot="1678521" flipH="1" flipV="1">
                          <a:off x="-237" y="1095"/>
                          <a:ext cx="2219" cy="1364"/>
                        </a:xfrm>
                        <a:prstGeom prst="line">
                          <a:avLst/>
                        </a:prstGeom>
                        <a:noFill/>
                        <a:ln w="9525">
                          <a:solidFill>
                            <a:schemeClr val="accent2"/>
                          </a:solidFill>
                          <a:round/>
                          <a:headEnd/>
                          <a:tailEnd/>
                        </a:ln>
                        <a:effectLst/>
                      </p:spPr>
                      <p:txBody>
                        <a:bodyPr/>
                        <a:lstStyle/>
                        <a:p>
                          <a:pPr>
                            <a:defRPr/>
                          </a:pPr>
                          <a:endParaRPr lang="en-US"/>
                        </a:p>
                      </p:txBody>
                    </p:sp>
                    <p:sp>
                      <p:nvSpPr>
                        <p:cNvPr id="108" name="Line 92"/>
                        <p:cNvSpPr>
                          <a:spLocks noChangeShapeType="1"/>
                        </p:cNvSpPr>
                        <p:nvPr userDrawn="1"/>
                      </p:nvSpPr>
                      <p:spPr bwMode="hidden">
                        <a:xfrm rot="1678521" flipH="1" flipV="1">
                          <a:off x="-43" y="962"/>
                          <a:ext cx="2071" cy="1541"/>
                        </a:xfrm>
                        <a:prstGeom prst="line">
                          <a:avLst/>
                        </a:prstGeom>
                        <a:noFill/>
                        <a:ln w="9525">
                          <a:solidFill>
                            <a:schemeClr val="accent2"/>
                          </a:solidFill>
                          <a:round/>
                          <a:headEnd/>
                          <a:tailEnd/>
                        </a:ln>
                        <a:effectLst/>
                      </p:spPr>
                      <p:txBody>
                        <a:bodyPr/>
                        <a:lstStyle/>
                        <a:p>
                          <a:pPr>
                            <a:defRPr/>
                          </a:pPr>
                          <a:endParaRPr lang="en-US"/>
                        </a:p>
                      </p:txBody>
                    </p:sp>
                    <p:sp>
                      <p:nvSpPr>
                        <p:cNvPr id="109" name="Line 93"/>
                        <p:cNvSpPr>
                          <a:spLocks noChangeShapeType="1"/>
                        </p:cNvSpPr>
                        <p:nvPr userDrawn="1"/>
                      </p:nvSpPr>
                      <p:spPr bwMode="hidden">
                        <a:xfrm rot="1678521" flipH="1" flipV="1">
                          <a:off x="418" y="826"/>
                          <a:ext cx="1672" cy="1780"/>
                        </a:xfrm>
                        <a:prstGeom prst="line">
                          <a:avLst/>
                        </a:prstGeom>
                        <a:noFill/>
                        <a:ln w="9525">
                          <a:solidFill>
                            <a:schemeClr val="accent2"/>
                          </a:solidFill>
                          <a:round/>
                          <a:headEnd/>
                          <a:tailEnd/>
                        </a:ln>
                        <a:effectLst/>
                      </p:spPr>
                      <p:txBody>
                        <a:bodyPr/>
                        <a:lstStyle/>
                        <a:p>
                          <a:pPr>
                            <a:defRPr/>
                          </a:pPr>
                          <a:endParaRPr lang="en-US"/>
                        </a:p>
                      </p:txBody>
                    </p:sp>
                    <p:sp>
                      <p:nvSpPr>
                        <p:cNvPr id="110" name="Line 94"/>
                        <p:cNvSpPr>
                          <a:spLocks noChangeShapeType="1"/>
                        </p:cNvSpPr>
                        <p:nvPr userDrawn="1"/>
                      </p:nvSpPr>
                      <p:spPr bwMode="hidden">
                        <a:xfrm rot="1678521" flipH="1" flipV="1">
                          <a:off x="634" y="808"/>
                          <a:ext cx="1473" cy="1852"/>
                        </a:xfrm>
                        <a:prstGeom prst="line">
                          <a:avLst/>
                        </a:prstGeom>
                        <a:noFill/>
                        <a:ln w="9525">
                          <a:solidFill>
                            <a:schemeClr val="accent2"/>
                          </a:solidFill>
                          <a:round/>
                          <a:headEnd/>
                          <a:tailEnd/>
                        </a:ln>
                        <a:effectLst/>
                      </p:spPr>
                      <p:txBody>
                        <a:bodyPr/>
                        <a:lstStyle/>
                        <a:p>
                          <a:pPr>
                            <a:defRPr/>
                          </a:pPr>
                          <a:endParaRPr lang="en-US"/>
                        </a:p>
                      </p:txBody>
                    </p:sp>
                    <p:sp>
                      <p:nvSpPr>
                        <p:cNvPr id="111" name="Line 95"/>
                        <p:cNvSpPr>
                          <a:spLocks noChangeShapeType="1"/>
                        </p:cNvSpPr>
                        <p:nvPr userDrawn="1"/>
                      </p:nvSpPr>
                      <p:spPr bwMode="hidden">
                        <a:xfrm rot="1678521" flipH="1" flipV="1">
                          <a:off x="1094" y="827"/>
                          <a:ext cx="1030" cy="1945"/>
                        </a:xfrm>
                        <a:prstGeom prst="line">
                          <a:avLst/>
                        </a:prstGeom>
                        <a:noFill/>
                        <a:ln w="9525">
                          <a:solidFill>
                            <a:schemeClr val="accent2"/>
                          </a:solidFill>
                          <a:round/>
                          <a:headEnd/>
                          <a:tailEnd/>
                        </a:ln>
                        <a:effectLst/>
                      </p:spPr>
                      <p:txBody>
                        <a:bodyPr/>
                        <a:lstStyle/>
                        <a:p>
                          <a:pPr>
                            <a:defRPr/>
                          </a:pPr>
                          <a:endParaRPr lang="en-US"/>
                        </a:p>
                      </p:txBody>
                    </p:sp>
                    <p:sp>
                      <p:nvSpPr>
                        <p:cNvPr id="112" name="Line 96"/>
                        <p:cNvSpPr>
                          <a:spLocks noChangeShapeType="1"/>
                        </p:cNvSpPr>
                        <p:nvPr userDrawn="1"/>
                      </p:nvSpPr>
                      <p:spPr bwMode="hidden">
                        <a:xfrm rot="1678521" flipH="1" flipV="1">
                          <a:off x="1302" y="857"/>
                          <a:ext cx="829" cy="1970"/>
                        </a:xfrm>
                        <a:prstGeom prst="line">
                          <a:avLst/>
                        </a:prstGeom>
                        <a:noFill/>
                        <a:ln w="9525">
                          <a:solidFill>
                            <a:schemeClr val="accent2"/>
                          </a:solidFill>
                          <a:round/>
                          <a:headEnd/>
                          <a:tailEnd/>
                        </a:ln>
                        <a:effectLst/>
                      </p:spPr>
                      <p:txBody>
                        <a:bodyPr/>
                        <a:lstStyle/>
                        <a:p>
                          <a:pPr>
                            <a:defRPr/>
                          </a:pPr>
                          <a:endParaRPr lang="en-US"/>
                        </a:p>
                      </p:txBody>
                    </p:sp>
                    <p:sp>
                      <p:nvSpPr>
                        <p:cNvPr id="113" name="Line 97"/>
                        <p:cNvSpPr>
                          <a:spLocks noChangeShapeType="1"/>
                        </p:cNvSpPr>
                        <p:nvPr userDrawn="1"/>
                      </p:nvSpPr>
                      <p:spPr bwMode="hidden">
                        <a:xfrm rot="1678521" flipH="1" flipV="1">
                          <a:off x="1496" y="901"/>
                          <a:ext cx="633" cy="1978"/>
                        </a:xfrm>
                        <a:prstGeom prst="line">
                          <a:avLst/>
                        </a:prstGeom>
                        <a:noFill/>
                        <a:ln w="9525">
                          <a:solidFill>
                            <a:schemeClr val="accent2"/>
                          </a:solidFill>
                          <a:round/>
                          <a:headEnd/>
                          <a:tailEnd/>
                        </a:ln>
                        <a:effectLst/>
                      </p:spPr>
                      <p:txBody>
                        <a:bodyPr/>
                        <a:lstStyle/>
                        <a:p>
                          <a:pPr>
                            <a:defRPr/>
                          </a:pPr>
                          <a:endParaRPr lang="en-US"/>
                        </a:p>
                      </p:txBody>
                    </p:sp>
                    <p:sp>
                      <p:nvSpPr>
                        <p:cNvPr id="114" name="Line 98"/>
                        <p:cNvSpPr>
                          <a:spLocks noChangeShapeType="1"/>
                        </p:cNvSpPr>
                        <p:nvPr userDrawn="1"/>
                      </p:nvSpPr>
                      <p:spPr bwMode="hidden">
                        <a:xfrm rot="1678521" flipH="1" flipV="1">
                          <a:off x="1679" y="952"/>
                          <a:ext cx="447" cy="1978"/>
                        </a:xfrm>
                        <a:prstGeom prst="line">
                          <a:avLst/>
                        </a:prstGeom>
                        <a:noFill/>
                        <a:ln w="9525">
                          <a:solidFill>
                            <a:schemeClr val="accent2"/>
                          </a:solidFill>
                          <a:round/>
                          <a:headEnd/>
                          <a:tailEnd/>
                        </a:ln>
                        <a:effectLst/>
                      </p:spPr>
                      <p:txBody>
                        <a:bodyPr/>
                        <a:lstStyle/>
                        <a:p>
                          <a:pPr>
                            <a:defRPr/>
                          </a:pPr>
                          <a:endParaRPr lang="en-US"/>
                        </a:p>
                      </p:txBody>
                    </p:sp>
                    <p:sp>
                      <p:nvSpPr>
                        <p:cNvPr id="115" name="Line 99"/>
                        <p:cNvSpPr>
                          <a:spLocks noChangeShapeType="1"/>
                        </p:cNvSpPr>
                        <p:nvPr userDrawn="1"/>
                      </p:nvSpPr>
                      <p:spPr bwMode="hidden">
                        <a:xfrm rot="1678521" flipH="1" flipV="1">
                          <a:off x="1859" y="1013"/>
                          <a:ext cx="261" cy="1962"/>
                        </a:xfrm>
                        <a:prstGeom prst="line">
                          <a:avLst/>
                        </a:prstGeom>
                        <a:noFill/>
                        <a:ln w="9525">
                          <a:solidFill>
                            <a:schemeClr val="accent2"/>
                          </a:solidFill>
                          <a:round/>
                          <a:headEnd/>
                          <a:tailEnd/>
                        </a:ln>
                        <a:effectLst/>
                      </p:spPr>
                      <p:txBody>
                        <a:bodyPr/>
                        <a:lstStyle/>
                        <a:p>
                          <a:pPr>
                            <a:defRPr/>
                          </a:pPr>
                          <a:endParaRPr lang="en-US"/>
                        </a:p>
                      </p:txBody>
                    </p:sp>
                  </p:grpSp>
                </p:grpSp>
              </p:grpSp>
            </p:grpSp>
          </p:grpSp>
          <p:grpSp>
            <p:nvGrpSpPr>
              <p:cNvPr id="20" name="Group 100"/>
              <p:cNvGrpSpPr>
                <a:grpSpLocks/>
              </p:cNvGrpSpPr>
              <p:nvPr userDrawn="1"/>
            </p:nvGrpSpPr>
            <p:grpSpPr bwMode="auto">
              <a:xfrm>
                <a:off x="402" y="1454"/>
                <a:ext cx="2787" cy="2866"/>
                <a:chOff x="2" y="1454"/>
                <a:chExt cx="2787" cy="2866"/>
              </a:xfrm>
            </p:grpSpPr>
            <p:sp>
              <p:nvSpPr>
                <p:cNvPr id="21" name="Line 101"/>
                <p:cNvSpPr>
                  <a:spLocks noChangeShapeType="1"/>
                </p:cNvSpPr>
                <p:nvPr userDrawn="1"/>
              </p:nvSpPr>
              <p:spPr bwMode="hidden">
                <a:xfrm rot="1678521" flipV="1">
                  <a:off x="2057" y="1454"/>
                  <a:ext cx="732" cy="1778"/>
                </a:xfrm>
                <a:prstGeom prst="line">
                  <a:avLst/>
                </a:prstGeom>
                <a:noFill/>
                <a:ln w="9525">
                  <a:solidFill>
                    <a:schemeClr val="accent2"/>
                  </a:solidFill>
                  <a:round/>
                  <a:headEnd/>
                  <a:tailEnd/>
                </a:ln>
                <a:effectLst/>
              </p:spPr>
              <p:txBody>
                <a:bodyPr/>
                <a:lstStyle/>
                <a:p>
                  <a:pPr>
                    <a:defRPr/>
                  </a:pPr>
                  <a:endParaRPr lang="en-US"/>
                </a:p>
              </p:txBody>
            </p:sp>
            <p:sp>
              <p:nvSpPr>
                <p:cNvPr id="22" name="Line 102"/>
                <p:cNvSpPr>
                  <a:spLocks noChangeShapeType="1"/>
                </p:cNvSpPr>
                <p:nvPr userDrawn="1"/>
              </p:nvSpPr>
              <p:spPr bwMode="hidden">
                <a:xfrm flipH="1" flipV="1">
                  <a:off x="870" y="3854"/>
                  <a:ext cx="223" cy="463"/>
                </a:xfrm>
                <a:prstGeom prst="line">
                  <a:avLst/>
                </a:prstGeom>
                <a:noFill/>
                <a:ln w="19050">
                  <a:solidFill>
                    <a:schemeClr val="accent2"/>
                  </a:solidFill>
                  <a:round/>
                  <a:headEnd/>
                  <a:tailEnd/>
                </a:ln>
                <a:effectLst/>
              </p:spPr>
              <p:txBody>
                <a:bodyPr/>
                <a:lstStyle/>
                <a:p>
                  <a:pPr>
                    <a:defRPr/>
                  </a:pPr>
                  <a:endParaRPr lang="en-US"/>
                </a:p>
              </p:txBody>
            </p:sp>
            <p:grpSp>
              <p:nvGrpSpPr>
                <p:cNvPr id="23" name="Group 103"/>
                <p:cNvGrpSpPr>
                  <a:grpSpLocks/>
                </p:cNvGrpSpPr>
                <p:nvPr userDrawn="1"/>
              </p:nvGrpSpPr>
              <p:grpSpPr bwMode="auto">
                <a:xfrm>
                  <a:off x="2" y="2738"/>
                  <a:ext cx="1317" cy="1582"/>
                  <a:chOff x="2" y="2738"/>
                  <a:chExt cx="1317" cy="1582"/>
                </a:xfrm>
              </p:grpSpPr>
              <p:sp>
                <p:nvSpPr>
                  <p:cNvPr id="24" name="Line 104"/>
                  <p:cNvSpPr>
                    <a:spLocks noChangeShapeType="1"/>
                  </p:cNvSpPr>
                  <p:nvPr userDrawn="1"/>
                </p:nvSpPr>
                <p:spPr bwMode="hidden">
                  <a:xfrm flipH="1">
                    <a:off x="697" y="3855"/>
                    <a:ext cx="173" cy="187"/>
                  </a:xfrm>
                  <a:prstGeom prst="line">
                    <a:avLst/>
                  </a:prstGeom>
                  <a:noFill/>
                  <a:ln w="19050">
                    <a:solidFill>
                      <a:schemeClr val="accent2"/>
                    </a:solidFill>
                    <a:round/>
                    <a:headEnd/>
                    <a:tailEnd/>
                  </a:ln>
                  <a:effectLst/>
                </p:spPr>
                <p:txBody>
                  <a:bodyPr/>
                  <a:lstStyle/>
                  <a:p>
                    <a:pPr>
                      <a:defRPr/>
                    </a:pPr>
                    <a:endParaRPr lang="en-US"/>
                  </a:p>
                </p:txBody>
              </p:sp>
              <p:sp>
                <p:nvSpPr>
                  <p:cNvPr id="25" name="Freeform 105"/>
                  <p:cNvSpPr>
                    <a:spLocks/>
                  </p:cNvSpPr>
                  <p:nvPr userDrawn="1"/>
                </p:nvSpPr>
                <p:spPr bwMode="hidden">
                  <a:xfrm>
                    <a:off x="2" y="3218"/>
                    <a:ext cx="1006" cy="1102"/>
                  </a:xfrm>
                  <a:custGeom>
                    <a:avLst/>
                    <a:gdLst/>
                    <a:ahLst/>
                    <a:cxnLst>
                      <a:cxn ang="0">
                        <a:pos x="1006" y="1102"/>
                      </a:cxn>
                      <a:cxn ang="0">
                        <a:pos x="696" y="823"/>
                      </a:cxn>
                      <a:cxn ang="0">
                        <a:pos x="333" y="447"/>
                      </a:cxn>
                      <a:cxn ang="0">
                        <a:pos x="51" y="76"/>
                      </a:cxn>
                      <a:cxn ang="0">
                        <a:pos x="0" y="0"/>
                      </a:cxn>
                    </a:cxnLst>
                    <a:rect l="0" t="0" r="r" b="b"/>
                    <a:pathLst>
                      <a:path w="1006" h="1102">
                        <a:moveTo>
                          <a:pt x="1006" y="1102"/>
                        </a:moveTo>
                        <a:lnTo>
                          <a:pt x="696" y="823"/>
                        </a:lnTo>
                        <a:lnTo>
                          <a:pt x="333" y="447"/>
                        </a:lnTo>
                        <a:lnTo>
                          <a:pt x="51" y="76"/>
                        </a:lnTo>
                        <a:lnTo>
                          <a:pt x="0" y="0"/>
                        </a:lnTo>
                      </a:path>
                    </a:pathLst>
                  </a:custGeom>
                  <a:noFill/>
                  <a:ln w="19050" cmpd="sng">
                    <a:solidFill>
                      <a:schemeClr val="accent2"/>
                    </a:solidFill>
                    <a:round/>
                    <a:headEnd type="none" w="med" len="med"/>
                    <a:tailEnd type="none" w="med" len="med"/>
                  </a:ln>
                  <a:effectLst/>
                </p:spPr>
                <p:txBody>
                  <a:bodyPr/>
                  <a:lstStyle/>
                  <a:p>
                    <a:pPr>
                      <a:defRPr/>
                    </a:pPr>
                    <a:endParaRPr lang="en-US"/>
                  </a:p>
                </p:txBody>
              </p:sp>
              <p:sp>
                <p:nvSpPr>
                  <p:cNvPr id="26" name="Line 106"/>
                  <p:cNvSpPr>
                    <a:spLocks noChangeShapeType="1"/>
                  </p:cNvSpPr>
                  <p:nvPr userDrawn="1"/>
                </p:nvSpPr>
                <p:spPr bwMode="hidden">
                  <a:xfrm flipH="1">
                    <a:off x="1242" y="4231"/>
                    <a:ext cx="77" cy="88"/>
                  </a:xfrm>
                  <a:prstGeom prst="line">
                    <a:avLst/>
                  </a:prstGeom>
                  <a:noFill/>
                  <a:ln w="19050">
                    <a:solidFill>
                      <a:schemeClr val="accent2"/>
                    </a:solidFill>
                    <a:round/>
                    <a:headEnd/>
                    <a:tailEnd/>
                  </a:ln>
                  <a:effectLst/>
                </p:spPr>
                <p:txBody>
                  <a:bodyPr/>
                  <a:lstStyle/>
                  <a:p>
                    <a:pPr>
                      <a:defRPr/>
                    </a:pPr>
                    <a:endParaRPr lang="en-US"/>
                  </a:p>
                </p:txBody>
              </p:sp>
              <p:sp>
                <p:nvSpPr>
                  <p:cNvPr id="27" name="Line 107"/>
                  <p:cNvSpPr>
                    <a:spLocks noChangeShapeType="1"/>
                  </p:cNvSpPr>
                  <p:nvPr userDrawn="1"/>
                </p:nvSpPr>
                <p:spPr bwMode="hidden">
                  <a:xfrm flipH="1" flipV="1">
                    <a:off x="340" y="3668"/>
                    <a:ext cx="532" cy="185"/>
                  </a:xfrm>
                  <a:prstGeom prst="line">
                    <a:avLst/>
                  </a:prstGeom>
                  <a:noFill/>
                  <a:ln w="19050">
                    <a:solidFill>
                      <a:schemeClr val="accent2"/>
                    </a:solidFill>
                    <a:round/>
                    <a:headEnd/>
                    <a:tailEnd/>
                  </a:ln>
                  <a:effectLst/>
                </p:spPr>
                <p:txBody>
                  <a:bodyPr/>
                  <a:lstStyle/>
                  <a:p>
                    <a:pPr>
                      <a:defRPr/>
                    </a:pPr>
                    <a:endParaRPr lang="en-US"/>
                  </a:p>
                </p:txBody>
              </p:sp>
              <p:sp>
                <p:nvSpPr>
                  <p:cNvPr id="28" name="Line 108"/>
                  <p:cNvSpPr>
                    <a:spLocks noChangeShapeType="1"/>
                  </p:cNvSpPr>
                  <p:nvPr userDrawn="1"/>
                </p:nvSpPr>
                <p:spPr bwMode="hidden">
                  <a:xfrm flipH="1" flipV="1">
                    <a:off x="237" y="3101"/>
                    <a:ext cx="101" cy="567"/>
                  </a:xfrm>
                  <a:prstGeom prst="line">
                    <a:avLst/>
                  </a:prstGeom>
                  <a:noFill/>
                  <a:ln w="19050">
                    <a:solidFill>
                      <a:schemeClr val="accent2"/>
                    </a:solidFill>
                    <a:round/>
                    <a:headEnd/>
                    <a:tailEnd/>
                  </a:ln>
                  <a:effectLst/>
                </p:spPr>
                <p:txBody>
                  <a:bodyPr/>
                  <a:lstStyle/>
                  <a:p>
                    <a:pPr>
                      <a:defRPr/>
                    </a:pPr>
                    <a:endParaRPr lang="en-US"/>
                  </a:p>
                </p:txBody>
              </p:sp>
              <p:sp>
                <p:nvSpPr>
                  <p:cNvPr id="29" name="Line 109"/>
                  <p:cNvSpPr>
                    <a:spLocks noChangeShapeType="1"/>
                  </p:cNvSpPr>
                  <p:nvPr userDrawn="1"/>
                </p:nvSpPr>
                <p:spPr bwMode="hidden">
                  <a:xfrm flipH="1" flipV="1">
                    <a:off x="2" y="3009"/>
                    <a:ext cx="235" cy="92"/>
                  </a:xfrm>
                  <a:prstGeom prst="line">
                    <a:avLst/>
                  </a:prstGeom>
                  <a:noFill/>
                  <a:ln w="19050">
                    <a:solidFill>
                      <a:schemeClr val="accent2"/>
                    </a:solidFill>
                    <a:round/>
                    <a:headEnd/>
                    <a:tailEnd/>
                  </a:ln>
                  <a:effectLst/>
                </p:spPr>
                <p:txBody>
                  <a:bodyPr/>
                  <a:lstStyle/>
                  <a:p>
                    <a:pPr>
                      <a:defRPr/>
                    </a:pPr>
                    <a:endParaRPr lang="en-US"/>
                  </a:p>
                </p:txBody>
              </p:sp>
              <p:sp>
                <p:nvSpPr>
                  <p:cNvPr id="30" name="Line 110"/>
                  <p:cNvSpPr>
                    <a:spLocks noChangeShapeType="1"/>
                  </p:cNvSpPr>
                  <p:nvPr userDrawn="1"/>
                </p:nvSpPr>
                <p:spPr bwMode="hidden">
                  <a:xfrm flipV="1">
                    <a:off x="54" y="3101"/>
                    <a:ext cx="182" cy="194"/>
                  </a:xfrm>
                  <a:prstGeom prst="line">
                    <a:avLst/>
                  </a:prstGeom>
                  <a:noFill/>
                  <a:ln w="19050">
                    <a:solidFill>
                      <a:schemeClr val="accent2"/>
                    </a:solidFill>
                    <a:round/>
                    <a:headEnd/>
                    <a:tailEnd/>
                  </a:ln>
                  <a:effectLst/>
                </p:spPr>
                <p:txBody>
                  <a:bodyPr/>
                  <a:lstStyle/>
                  <a:p>
                    <a:pPr>
                      <a:defRPr/>
                    </a:pPr>
                    <a:endParaRPr lang="en-US"/>
                  </a:p>
                </p:txBody>
              </p:sp>
              <p:sp>
                <p:nvSpPr>
                  <p:cNvPr id="31" name="Line 111"/>
                  <p:cNvSpPr>
                    <a:spLocks noChangeShapeType="1"/>
                  </p:cNvSpPr>
                  <p:nvPr userDrawn="1"/>
                </p:nvSpPr>
                <p:spPr bwMode="hidden">
                  <a:xfrm flipH="1">
                    <a:off x="336" y="3476"/>
                    <a:ext cx="176" cy="192"/>
                  </a:xfrm>
                  <a:prstGeom prst="line">
                    <a:avLst/>
                  </a:prstGeom>
                  <a:noFill/>
                  <a:ln w="19050">
                    <a:solidFill>
                      <a:schemeClr val="accent2"/>
                    </a:solidFill>
                    <a:round/>
                    <a:headEnd/>
                    <a:tailEnd/>
                  </a:ln>
                  <a:effectLst/>
                </p:spPr>
                <p:txBody>
                  <a:bodyPr/>
                  <a:lstStyle/>
                  <a:p>
                    <a:pPr>
                      <a:defRPr/>
                    </a:pPr>
                    <a:endParaRPr lang="en-US"/>
                  </a:p>
                </p:txBody>
              </p:sp>
              <p:sp>
                <p:nvSpPr>
                  <p:cNvPr id="32" name="Line 112"/>
                  <p:cNvSpPr>
                    <a:spLocks noChangeShapeType="1"/>
                  </p:cNvSpPr>
                  <p:nvPr userDrawn="1"/>
                </p:nvSpPr>
                <p:spPr bwMode="hidden">
                  <a:xfrm flipV="1">
                    <a:off x="3" y="2738"/>
                    <a:ext cx="14" cy="23"/>
                  </a:xfrm>
                  <a:prstGeom prst="line">
                    <a:avLst/>
                  </a:prstGeom>
                  <a:noFill/>
                  <a:ln w="19050">
                    <a:solidFill>
                      <a:schemeClr val="accent2"/>
                    </a:solidFill>
                    <a:round/>
                    <a:headEnd/>
                    <a:tailEnd/>
                  </a:ln>
                  <a:effectLst/>
                </p:spPr>
                <p:txBody>
                  <a:bodyPr/>
                  <a:lstStyle/>
                  <a:p>
                    <a:pPr>
                      <a:defRPr/>
                    </a:pPr>
                    <a:endParaRPr lang="en-US"/>
                  </a:p>
                </p:txBody>
              </p:sp>
            </p:grpSp>
          </p:grpSp>
        </p:grpSp>
        <p:grpSp>
          <p:nvGrpSpPr>
            <p:cNvPr id="6" name="Group 113"/>
            <p:cNvGrpSpPr>
              <a:grpSpLocks/>
            </p:cNvGrpSpPr>
            <p:nvPr userDrawn="1"/>
          </p:nvGrpSpPr>
          <p:grpSpPr bwMode="auto">
            <a:xfrm>
              <a:off x="16" y="1326"/>
              <a:ext cx="3325" cy="2948"/>
              <a:chOff x="16" y="1326"/>
              <a:chExt cx="3325" cy="2948"/>
            </a:xfrm>
          </p:grpSpPr>
          <p:sp>
            <p:nvSpPr>
              <p:cNvPr id="7" name="Freeform 114"/>
              <p:cNvSpPr>
                <a:spLocks/>
              </p:cNvSpPr>
              <p:nvPr/>
            </p:nvSpPr>
            <p:spPr bwMode="hidden">
              <a:xfrm>
                <a:off x="16" y="2656"/>
                <a:ext cx="1440" cy="1618"/>
              </a:xfrm>
              <a:custGeom>
                <a:avLst/>
                <a:gdLst/>
                <a:ahLst/>
                <a:cxnLst>
                  <a:cxn ang="0">
                    <a:pos x="873" y="1150"/>
                  </a:cxn>
                  <a:cxn ang="0">
                    <a:pos x="741" y="1019"/>
                  </a:cxn>
                  <a:cxn ang="0">
                    <a:pos x="610" y="875"/>
                  </a:cxn>
                  <a:cxn ang="0">
                    <a:pos x="490" y="737"/>
                  </a:cxn>
                  <a:cxn ang="0">
                    <a:pos x="377" y="593"/>
                  </a:cxn>
                  <a:cxn ang="0">
                    <a:pos x="275" y="443"/>
                  </a:cxn>
                  <a:cxn ang="0">
                    <a:pos x="173" y="299"/>
                  </a:cxn>
                  <a:cxn ang="0">
                    <a:pos x="84" y="149"/>
                  </a:cxn>
                  <a:cxn ang="0">
                    <a:pos x="0" y="0"/>
                  </a:cxn>
                  <a:cxn ang="0">
                    <a:pos x="0" y="11"/>
                  </a:cxn>
                  <a:cxn ang="0">
                    <a:pos x="84" y="155"/>
                  </a:cxn>
                  <a:cxn ang="0">
                    <a:pos x="173" y="305"/>
                  </a:cxn>
                  <a:cxn ang="0">
                    <a:pos x="269" y="449"/>
                  </a:cxn>
                  <a:cxn ang="0">
                    <a:pos x="377" y="593"/>
                  </a:cxn>
                  <a:cxn ang="0">
                    <a:pos x="490" y="737"/>
                  </a:cxn>
                  <a:cxn ang="0">
                    <a:pos x="610" y="881"/>
                  </a:cxn>
                  <a:cxn ang="0">
                    <a:pos x="735" y="1019"/>
                  </a:cxn>
                  <a:cxn ang="0">
                    <a:pos x="873" y="1150"/>
                  </a:cxn>
                  <a:cxn ang="0">
                    <a:pos x="1010" y="1276"/>
                  </a:cxn>
                  <a:cxn ang="0">
                    <a:pos x="1148" y="1396"/>
                  </a:cxn>
                  <a:cxn ang="0">
                    <a:pos x="1286" y="1510"/>
                  </a:cxn>
                  <a:cxn ang="0">
                    <a:pos x="1429" y="1618"/>
                  </a:cxn>
                  <a:cxn ang="0">
                    <a:pos x="1435" y="1618"/>
                  </a:cxn>
                  <a:cxn ang="0">
                    <a:pos x="1292" y="1510"/>
                  </a:cxn>
                  <a:cxn ang="0">
                    <a:pos x="1154" y="1396"/>
                  </a:cxn>
                  <a:cxn ang="0">
                    <a:pos x="1010" y="1276"/>
                  </a:cxn>
                  <a:cxn ang="0">
                    <a:pos x="873" y="1150"/>
                  </a:cxn>
                  <a:cxn ang="0">
                    <a:pos x="873" y="1150"/>
                  </a:cxn>
                </a:cxnLst>
                <a:rect l="0" t="0" r="r" b="b"/>
                <a:pathLst>
                  <a:path w="1435" h="1618">
                    <a:moveTo>
                      <a:pt x="873" y="1150"/>
                    </a:moveTo>
                    <a:lnTo>
                      <a:pt x="741" y="1019"/>
                    </a:lnTo>
                    <a:lnTo>
                      <a:pt x="610" y="875"/>
                    </a:lnTo>
                    <a:lnTo>
                      <a:pt x="490" y="737"/>
                    </a:lnTo>
                    <a:lnTo>
                      <a:pt x="377" y="593"/>
                    </a:lnTo>
                    <a:lnTo>
                      <a:pt x="275" y="443"/>
                    </a:lnTo>
                    <a:lnTo>
                      <a:pt x="173" y="299"/>
                    </a:lnTo>
                    <a:lnTo>
                      <a:pt x="84" y="149"/>
                    </a:lnTo>
                    <a:lnTo>
                      <a:pt x="0" y="0"/>
                    </a:lnTo>
                    <a:lnTo>
                      <a:pt x="0" y="11"/>
                    </a:lnTo>
                    <a:lnTo>
                      <a:pt x="84" y="155"/>
                    </a:lnTo>
                    <a:lnTo>
                      <a:pt x="173" y="305"/>
                    </a:lnTo>
                    <a:lnTo>
                      <a:pt x="269" y="449"/>
                    </a:lnTo>
                    <a:lnTo>
                      <a:pt x="377" y="593"/>
                    </a:lnTo>
                    <a:lnTo>
                      <a:pt x="490" y="737"/>
                    </a:lnTo>
                    <a:lnTo>
                      <a:pt x="610" y="881"/>
                    </a:lnTo>
                    <a:lnTo>
                      <a:pt x="735" y="1019"/>
                    </a:lnTo>
                    <a:lnTo>
                      <a:pt x="873" y="1150"/>
                    </a:lnTo>
                    <a:lnTo>
                      <a:pt x="1010" y="1276"/>
                    </a:lnTo>
                    <a:lnTo>
                      <a:pt x="1148" y="1396"/>
                    </a:lnTo>
                    <a:lnTo>
                      <a:pt x="1286" y="1510"/>
                    </a:lnTo>
                    <a:lnTo>
                      <a:pt x="1429" y="1618"/>
                    </a:lnTo>
                    <a:lnTo>
                      <a:pt x="1435" y="1618"/>
                    </a:lnTo>
                    <a:lnTo>
                      <a:pt x="1292" y="1510"/>
                    </a:lnTo>
                    <a:lnTo>
                      <a:pt x="1154" y="1396"/>
                    </a:lnTo>
                    <a:lnTo>
                      <a:pt x="1010" y="1276"/>
                    </a:lnTo>
                    <a:lnTo>
                      <a:pt x="873" y="1150"/>
                    </a:lnTo>
                    <a:lnTo>
                      <a:pt x="873" y="1150"/>
                    </a:lnTo>
                    <a:close/>
                  </a:path>
                </a:pathLst>
              </a:custGeom>
              <a:solidFill>
                <a:schemeClr val="accent2"/>
              </a:solidFill>
              <a:ln w="9525">
                <a:noFill/>
                <a:round/>
                <a:headEnd/>
                <a:tailEnd/>
              </a:ln>
            </p:spPr>
            <p:txBody>
              <a:bodyPr/>
              <a:lstStyle/>
              <a:p>
                <a:pPr>
                  <a:defRPr/>
                </a:pPr>
                <a:endParaRPr lang="en-US"/>
              </a:p>
            </p:txBody>
          </p:sp>
          <p:sp>
            <p:nvSpPr>
              <p:cNvPr id="8" name="Freeform 115"/>
              <p:cNvSpPr>
                <a:spLocks/>
              </p:cNvSpPr>
              <p:nvPr/>
            </p:nvSpPr>
            <p:spPr bwMode="hidden">
              <a:xfrm>
                <a:off x="16" y="2260"/>
                <a:ext cx="1673" cy="2014"/>
              </a:xfrm>
              <a:custGeom>
                <a:avLst/>
                <a:gdLst/>
                <a:ahLst/>
                <a:cxnLst>
                  <a:cxn ang="0">
                    <a:pos x="957" y="1463"/>
                  </a:cxn>
                  <a:cxn ang="0">
                    <a:pos x="789" y="1289"/>
                  </a:cxn>
                  <a:cxn ang="0">
                    <a:pos x="634" y="1115"/>
                  </a:cxn>
                  <a:cxn ang="0">
                    <a:pos x="490" y="929"/>
                  </a:cxn>
                  <a:cxn ang="0">
                    <a:pos x="365" y="743"/>
                  </a:cxn>
                  <a:cxn ang="0">
                    <a:pos x="251" y="557"/>
                  </a:cxn>
                  <a:cxn ang="0">
                    <a:pos x="149" y="372"/>
                  </a:cxn>
                  <a:cxn ang="0">
                    <a:pos x="66" y="186"/>
                  </a:cxn>
                  <a:cxn ang="0">
                    <a:pos x="0" y="0"/>
                  </a:cxn>
                  <a:cxn ang="0">
                    <a:pos x="0" y="12"/>
                  </a:cxn>
                  <a:cxn ang="0">
                    <a:pos x="66" y="198"/>
                  </a:cxn>
                  <a:cxn ang="0">
                    <a:pos x="149" y="384"/>
                  </a:cxn>
                  <a:cxn ang="0">
                    <a:pos x="251" y="569"/>
                  </a:cxn>
                  <a:cxn ang="0">
                    <a:pos x="365" y="755"/>
                  </a:cxn>
                  <a:cxn ang="0">
                    <a:pos x="490" y="935"/>
                  </a:cxn>
                  <a:cxn ang="0">
                    <a:pos x="634" y="1115"/>
                  </a:cxn>
                  <a:cxn ang="0">
                    <a:pos x="789" y="1295"/>
                  </a:cxn>
                  <a:cxn ang="0">
                    <a:pos x="957" y="1463"/>
                  </a:cxn>
                  <a:cxn ang="0">
                    <a:pos x="1130" y="1618"/>
                  </a:cxn>
                  <a:cxn ang="0">
                    <a:pos x="1303" y="1762"/>
                  </a:cxn>
                  <a:cxn ang="0">
                    <a:pos x="1483" y="1894"/>
                  </a:cxn>
                  <a:cxn ang="0">
                    <a:pos x="1662" y="2014"/>
                  </a:cxn>
                  <a:cxn ang="0">
                    <a:pos x="1668" y="2014"/>
                  </a:cxn>
                  <a:cxn ang="0">
                    <a:pos x="1483" y="1894"/>
                  </a:cxn>
                  <a:cxn ang="0">
                    <a:pos x="1303" y="1762"/>
                  </a:cxn>
                  <a:cxn ang="0">
                    <a:pos x="1130" y="1618"/>
                  </a:cxn>
                  <a:cxn ang="0">
                    <a:pos x="957" y="1463"/>
                  </a:cxn>
                  <a:cxn ang="0">
                    <a:pos x="957" y="1463"/>
                  </a:cxn>
                </a:cxnLst>
                <a:rect l="0" t="0" r="r" b="b"/>
                <a:pathLst>
                  <a:path w="1668" h="2014">
                    <a:moveTo>
                      <a:pt x="957" y="1463"/>
                    </a:moveTo>
                    <a:lnTo>
                      <a:pt x="789" y="1289"/>
                    </a:lnTo>
                    <a:lnTo>
                      <a:pt x="634" y="1115"/>
                    </a:lnTo>
                    <a:lnTo>
                      <a:pt x="490" y="929"/>
                    </a:lnTo>
                    <a:lnTo>
                      <a:pt x="365" y="743"/>
                    </a:lnTo>
                    <a:lnTo>
                      <a:pt x="251" y="557"/>
                    </a:lnTo>
                    <a:lnTo>
                      <a:pt x="149" y="372"/>
                    </a:lnTo>
                    <a:lnTo>
                      <a:pt x="66" y="186"/>
                    </a:lnTo>
                    <a:lnTo>
                      <a:pt x="0" y="0"/>
                    </a:lnTo>
                    <a:lnTo>
                      <a:pt x="0" y="12"/>
                    </a:lnTo>
                    <a:lnTo>
                      <a:pt x="66" y="198"/>
                    </a:lnTo>
                    <a:lnTo>
                      <a:pt x="149" y="384"/>
                    </a:lnTo>
                    <a:lnTo>
                      <a:pt x="251" y="569"/>
                    </a:lnTo>
                    <a:lnTo>
                      <a:pt x="365" y="755"/>
                    </a:lnTo>
                    <a:lnTo>
                      <a:pt x="490" y="935"/>
                    </a:lnTo>
                    <a:lnTo>
                      <a:pt x="634" y="1115"/>
                    </a:lnTo>
                    <a:lnTo>
                      <a:pt x="789" y="1295"/>
                    </a:lnTo>
                    <a:lnTo>
                      <a:pt x="957" y="1463"/>
                    </a:lnTo>
                    <a:lnTo>
                      <a:pt x="1130" y="1618"/>
                    </a:lnTo>
                    <a:lnTo>
                      <a:pt x="1303" y="1762"/>
                    </a:lnTo>
                    <a:lnTo>
                      <a:pt x="1483" y="1894"/>
                    </a:lnTo>
                    <a:lnTo>
                      <a:pt x="1662" y="2014"/>
                    </a:lnTo>
                    <a:lnTo>
                      <a:pt x="1668" y="2014"/>
                    </a:lnTo>
                    <a:lnTo>
                      <a:pt x="1483" y="1894"/>
                    </a:lnTo>
                    <a:lnTo>
                      <a:pt x="1303" y="1762"/>
                    </a:lnTo>
                    <a:lnTo>
                      <a:pt x="1130" y="1618"/>
                    </a:lnTo>
                    <a:lnTo>
                      <a:pt x="957" y="1463"/>
                    </a:lnTo>
                    <a:lnTo>
                      <a:pt x="957" y="1463"/>
                    </a:lnTo>
                    <a:close/>
                  </a:path>
                </a:pathLst>
              </a:custGeom>
              <a:solidFill>
                <a:schemeClr val="accent2"/>
              </a:solidFill>
              <a:ln w="9525">
                <a:noFill/>
                <a:round/>
                <a:headEnd/>
                <a:tailEnd/>
              </a:ln>
            </p:spPr>
            <p:txBody>
              <a:bodyPr/>
              <a:lstStyle/>
              <a:p>
                <a:pPr>
                  <a:defRPr/>
                </a:pPr>
                <a:endParaRPr lang="en-US"/>
              </a:p>
            </p:txBody>
          </p:sp>
          <p:sp>
            <p:nvSpPr>
              <p:cNvPr id="9" name="Rectangle 116"/>
              <p:cNvSpPr>
                <a:spLocks noChangeArrowheads="1"/>
              </p:cNvSpPr>
              <p:nvPr/>
            </p:nvSpPr>
            <p:spPr bwMode="hidden">
              <a:xfrm rot="-2488720">
                <a:off x="1988" y="1919"/>
                <a:ext cx="1353" cy="17"/>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10" name="Rectangle 117"/>
              <p:cNvSpPr>
                <a:spLocks noChangeArrowheads="1"/>
              </p:cNvSpPr>
              <p:nvPr/>
            </p:nvSpPr>
            <p:spPr bwMode="hidden">
              <a:xfrm rot="-5087790">
                <a:off x="1964" y="2613"/>
                <a:ext cx="2217" cy="17"/>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11" name="Rectangle 118"/>
              <p:cNvSpPr>
                <a:spLocks noChangeArrowheads="1"/>
              </p:cNvSpPr>
              <p:nvPr/>
            </p:nvSpPr>
            <p:spPr bwMode="hidden">
              <a:xfrm rot="-3417299">
                <a:off x="1018" y="2695"/>
                <a:ext cx="2678" cy="17"/>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12" name="Rectangle 119"/>
              <p:cNvSpPr>
                <a:spLocks noChangeArrowheads="1"/>
              </p:cNvSpPr>
              <p:nvPr/>
            </p:nvSpPr>
            <p:spPr bwMode="hidden">
              <a:xfrm rot="-835848">
                <a:off x="688" y="1748"/>
                <a:ext cx="2390" cy="17"/>
              </a:xfrm>
              <a:prstGeom prst="rect">
                <a:avLst/>
              </a:prstGeom>
              <a:solidFill>
                <a:schemeClr val="accent2"/>
              </a:solidFill>
              <a:ln w="9525">
                <a:noFill/>
                <a:miter lim="800000"/>
                <a:headEnd/>
                <a:tailEnd/>
              </a:ln>
              <a:effectLst/>
            </p:spPr>
            <p:txBody>
              <a:bodyPr wrap="none" anchor="ctr"/>
              <a:lstStyle/>
              <a:p>
                <a:pPr>
                  <a:defRPr/>
                </a:pPr>
                <a:endParaRPr lang="en-US"/>
              </a:p>
            </p:txBody>
          </p:sp>
          <p:grpSp>
            <p:nvGrpSpPr>
              <p:cNvPr id="13" name="Group 120"/>
              <p:cNvGrpSpPr>
                <a:grpSpLocks noChangeAspect="1"/>
              </p:cNvGrpSpPr>
              <p:nvPr/>
            </p:nvGrpSpPr>
            <p:grpSpPr bwMode="auto">
              <a:xfrm>
                <a:off x="3039" y="1326"/>
                <a:ext cx="258" cy="299"/>
                <a:chOff x="3042" y="1265"/>
                <a:chExt cx="367" cy="424"/>
              </a:xfrm>
            </p:grpSpPr>
            <p:sp>
              <p:nvSpPr>
                <p:cNvPr id="14" name="Oval 121"/>
                <p:cNvSpPr>
                  <a:spLocks noChangeAspect="1" noChangeArrowheads="1"/>
                </p:cNvSpPr>
                <p:nvPr userDrawn="1"/>
              </p:nvSpPr>
              <p:spPr bwMode="hidden">
                <a:xfrm rot="2828979">
                  <a:off x="2982" y="1467"/>
                  <a:ext cx="282" cy="162"/>
                </a:xfrm>
                <a:prstGeom prst="ellipse">
                  <a:avLst/>
                </a:prstGeom>
                <a:gradFill rotWithShape="0">
                  <a:gsLst>
                    <a:gs pos="0">
                      <a:schemeClr val="accent2"/>
                    </a:gs>
                    <a:gs pos="100000">
                      <a:schemeClr val="accent2">
                        <a:gamma/>
                        <a:tint val="84706"/>
                        <a:invGamma/>
                      </a:schemeClr>
                    </a:gs>
                  </a:gsLst>
                  <a:lin ang="5400000" scaled="1"/>
                </a:gradFill>
                <a:ln w="9525">
                  <a:noFill/>
                  <a:round/>
                  <a:headEnd/>
                  <a:tailEnd/>
                </a:ln>
                <a:effectLst/>
              </p:spPr>
              <p:txBody>
                <a:bodyPr wrap="none" anchor="ctr"/>
                <a:lstStyle/>
                <a:p>
                  <a:pPr>
                    <a:defRPr/>
                  </a:pPr>
                  <a:endParaRPr lang="en-US"/>
                </a:p>
              </p:txBody>
            </p:sp>
            <p:sp>
              <p:nvSpPr>
                <p:cNvPr id="15" name="Freeform 122"/>
                <p:cNvSpPr>
                  <a:spLocks noChangeAspect="1"/>
                </p:cNvSpPr>
                <p:nvPr userDrawn="1"/>
              </p:nvSpPr>
              <p:spPr bwMode="hidden">
                <a:xfrm>
                  <a:off x="3070" y="1374"/>
                  <a:ext cx="227" cy="221"/>
                </a:xfrm>
                <a:custGeom>
                  <a:avLst/>
                  <a:gdLst/>
                  <a:ahLst/>
                  <a:cxnLst>
                    <a:cxn ang="0">
                      <a:pos x="227" y="134"/>
                    </a:cxn>
                    <a:cxn ang="0">
                      <a:pos x="203" y="144"/>
                    </a:cxn>
                    <a:cxn ang="0">
                      <a:pos x="179" y="138"/>
                    </a:cxn>
                    <a:cxn ang="0">
                      <a:pos x="149" y="126"/>
                    </a:cxn>
                    <a:cxn ang="0">
                      <a:pos x="126" y="102"/>
                    </a:cxn>
                    <a:cxn ang="0">
                      <a:pos x="102" y="72"/>
                    </a:cxn>
                    <a:cxn ang="0">
                      <a:pos x="84" y="48"/>
                    </a:cxn>
                    <a:cxn ang="0">
                      <a:pos x="78" y="24"/>
                    </a:cxn>
                    <a:cxn ang="0">
                      <a:pos x="84" y="0"/>
                    </a:cxn>
                    <a:cxn ang="0">
                      <a:pos x="84" y="0"/>
                    </a:cxn>
                    <a:cxn ang="0">
                      <a:pos x="78" y="0"/>
                    </a:cxn>
                    <a:cxn ang="0">
                      <a:pos x="18" y="60"/>
                    </a:cxn>
                    <a:cxn ang="0">
                      <a:pos x="0" y="90"/>
                    </a:cxn>
                    <a:cxn ang="0">
                      <a:pos x="0" y="120"/>
                    </a:cxn>
                    <a:cxn ang="0">
                      <a:pos x="12" y="156"/>
                    </a:cxn>
                    <a:cxn ang="0">
                      <a:pos x="36" y="192"/>
                    </a:cxn>
                    <a:cxn ang="0">
                      <a:pos x="66" y="216"/>
                    </a:cxn>
                    <a:cxn ang="0">
                      <a:pos x="96" y="222"/>
                    </a:cxn>
                    <a:cxn ang="0">
                      <a:pos x="126" y="222"/>
                    </a:cxn>
                    <a:cxn ang="0">
                      <a:pos x="155" y="210"/>
                    </a:cxn>
                    <a:cxn ang="0">
                      <a:pos x="227" y="138"/>
                    </a:cxn>
                    <a:cxn ang="0">
                      <a:pos x="227" y="134"/>
                    </a:cxn>
                  </a:cxnLst>
                  <a:rect l="0" t="0" r="r" b="b"/>
                  <a:pathLst>
                    <a:path w="227" h="222">
                      <a:moveTo>
                        <a:pt x="227" y="134"/>
                      </a:moveTo>
                      <a:lnTo>
                        <a:pt x="203" y="144"/>
                      </a:lnTo>
                      <a:lnTo>
                        <a:pt x="179" y="138"/>
                      </a:lnTo>
                      <a:lnTo>
                        <a:pt x="149" y="126"/>
                      </a:lnTo>
                      <a:lnTo>
                        <a:pt x="126" y="102"/>
                      </a:lnTo>
                      <a:lnTo>
                        <a:pt x="102" y="72"/>
                      </a:lnTo>
                      <a:lnTo>
                        <a:pt x="84" y="48"/>
                      </a:lnTo>
                      <a:lnTo>
                        <a:pt x="78" y="24"/>
                      </a:lnTo>
                      <a:lnTo>
                        <a:pt x="84" y="0"/>
                      </a:lnTo>
                      <a:lnTo>
                        <a:pt x="84" y="0"/>
                      </a:lnTo>
                      <a:lnTo>
                        <a:pt x="78" y="0"/>
                      </a:lnTo>
                      <a:lnTo>
                        <a:pt x="18" y="60"/>
                      </a:lnTo>
                      <a:lnTo>
                        <a:pt x="0" y="90"/>
                      </a:lnTo>
                      <a:lnTo>
                        <a:pt x="0" y="120"/>
                      </a:lnTo>
                      <a:lnTo>
                        <a:pt x="12" y="156"/>
                      </a:lnTo>
                      <a:lnTo>
                        <a:pt x="36" y="192"/>
                      </a:lnTo>
                      <a:lnTo>
                        <a:pt x="66" y="216"/>
                      </a:lnTo>
                      <a:lnTo>
                        <a:pt x="96" y="222"/>
                      </a:lnTo>
                      <a:lnTo>
                        <a:pt x="126" y="222"/>
                      </a:lnTo>
                      <a:lnTo>
                        <a:pt x="155" y="210"/>
                      </a:lnTo>
                      <a:lnTo>
                        <a:pt x="227" y="138"/>
                      </a:lnTo>
                      <a:lnTo>
                        <a:pt x="227" y="134"/>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sp>
              <p:nvSpPr>
                <p:cNvPr id="16" name="Freeform 123"/>
                <p:cNvSpPr>
                  <a:spLocks noChangeAspect="1"/>
                </p:cNvSpPr>
                <p:nvPr userDrawn="1"/>
              </p:nvSpPr>
              <p:spPr bwMode="hidden">
                <a:xfrm>
                  <a:off x="3144" y="1366"/>
                  <a:ext cx="163" cy="156"/>
                </a:xfrm>
                <a:custGeom>
                  <a:avLst/>
                  <a:gdLst/>
                  <a:ahLst/>
                  <a:cxnLst>
                    <a:cxn ang="0">
                      <a:pos x="221" y="216"/>
                    </a:cxn>
                    <a:cxn ang="0">
                      <a:pos x="192" y="234"/>
                    </a:cxn>
                    <a:cxn ang="0">
                      <a:pos x="150" y="234"/>
                    </a:cxn>
                    <a:cxn ang="0">
                      <a:pos x="102" y="210"/>
                    </a:cxn>
                    <a:cxn ang="0">
                      <a:pos x="54" y="174"/>
                    </a:cxn>
                    <a:cxn ang="0">
                      <a:pos x="24" y="132"/>
                    </a:cxn>
                    <a:cxn ang="0">
                      <a:pos x="6" y="84"/>
                    </a:cxn>
                    <a:cxn ang="0">
                      <a:pos x="0" y="42"/>
                    </a:cxn>
                    <a:cxn ang="0">
                      <a:pos x="12" y="12"/>
                    </a:cxn>
                    <a:cxn ang="0">
                      <a:pos x="48" y="0"/>
                    </a:cxn>
                    <a:cxn ang="0">
                      <a:pos x="84" y="0"/>
                    </a:cxn>
                    <a:cxn ang="0">
                      <a:pos x="132" y="18"/>
                    </a:cxn>
                    <a:cxn ang="0">
                      <a:pos x="174" y="54"/>
                    </a:cxn>
                    <a:cxn ang="0">
                      <a:pos x="210" y="102"/>
                    </a:cxn>
                    <a:cxn ang="0">
                      <a:pos x="233" y="144"/>
                    </a:cxn>
                    <a:cxn ang="0">
                      <a:pos x="233" y="186"/>
                    </a:cxn>
                    <a:cxn ang="0">
                      <a:pos x="221" y="216"/>
                    </a:cxn>
                    <a:cxn ang="0">
                      <a:pos x="221" y="216"/>
                    </a:cxn>
                  </a:cxnLst>
                  <a:rect l="0" t="0" r="r" b="b"/>
                  <a:pathLst>
                    <a:path w="233" h="234">
                      <a:moveTo>
                        <a:pt x="221" y="216"/>
                      </a:moveTo>
                      <a:lnTo>
                        <a:pt x="192" y="234"/>
                      </a:lnTo>
                      <a:lnTo>
                        <a:pt x="150" y="234"/>
                      </a:lnTo>
                      <a:lnTo>
                        <a:pt x="102" y="210"/>
                      </a:lnTo>
                      <a:lnTo>
                        <a:pt x="54" y="174"/>
                      </a:lnTo>
                      <a:lnTo>
                        <a:pt x="24" y="132"/>
                      </a:lnTo>
                      <a:lnTo>
                        <a:pt x="6" y="84"/>
                      </a:lnTo>
                      <a:lnTo>
                        <a:pt x="0" y="42"/>
                      </a:lnTo>
                      <a:lnTo>
                        <a:pt x="12" y="12"/>
                      </a:lnTo>
                      <a:lnTo>
                        <a:pt x="48" y="0"/>
                      </a:lnTo>
                      <a:lnTo>
                        <a:pt x="84" y="0"/>
                      </a:lnTo>
                      <a:lnTo>
                        <a:pt x="132" y="18"/>
                      </a:lnTo>
                      <a:lnTo>
                        <a:pt x="174" y="54"/>
                      </a:lnTo>
                      <a:lnTo>
                        <a:pt x="210" y="102"/>
                      </a:lnTo>
                      <a:lnTo>
                        <a:pt x="233" y="144"/>
                      </a:lnTo>
                      <a:lnTo>
                        <a:pt x="233" y="186"/>
                      </a:lnTo>
                      <a:lnTo>
                        <a:pt x="221" y="216"/>
                      </a:lnTo>
                      <a:lnTo>
                        <a:pt x="221" y="216"/>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sp>
              <p:nvSpPr>
                <p:cNvPr id="17" name="Freeform 124"/>
                <p:cNvSpPr>
                  <a:spLocks noChangeAspect="1"/>
                </p:cNvSpPr>
                <p:nvPr userDrawn="1"/>
              </p:nvSpPr>
              <p:spPr bwMode="hidden">
                <a:xfrm>
                  <a:off x="3202" y="1272"/>
                  <a:ext cx="203" cy="199"/>
                </a:xfrm>
                <a:custGeom>
                  <a:avLst/>
                  <a:gdLst/>
                  <a:ahLst/>
                  <a:cxnLst>
                    <a:cxn ang="0">
                      <a:pos x="179" y="18"/>
                    </a:cxn>
                    <a:cxn ang="0">
                      <a:pos x="197" y="48"/>
                    </a:cxn>
                    <a:cxn ang="0">
                      <a:pos x="203" y="60"/>
                    </a:cxn>
                    <a:cxn ang="0">
                      <a:pos x="197" y="66"/>
                    </a:cxn>
                    <a:cxn ang="0">
                      <a:pos x="65" y="192"/>
                    </a:cxn>
                    <a:cxn ang="0">
                      <a:pos x="59" y="198"/>
                    </a:cxn>
                    <a:cxn ang="0">
                      <a:pos x="47" y="192"/>
                    </a:cxn>
                    <a:cxn ang="0">
                      <a:pos x="17" y="174"/>
                    </a:cxn>
                    <a:cxn ang="0">
                      <a:pos x="0" y="150"/>
                    </a:cxn>
                    <a:cxn ang="0">
                      <a:pos x="0" y="126"/>
                    </a:cxn>
                    <a:cxn ang="0">
                      <a:pos x="131" y="0"/>
                    </a:cxn>
                    <a:cxn ang="0">
                      <a:pos x="155" y="0"/>
                    </a:cxn>
                    <a:cxn ang="0">
                      <a:pos x="179" y="18"/>
                    </a:cxn>
                    <a:cxn ang="0">
                      <a:pos x="179" y="18"/>
                    </a:cxn>
                  </a:cxnLst>
                  <a:rect l="0" t="0" r="r" b="b"/>
                  <a:pathLst>
                    <a:path w="203" h="198">
                      <a:moveTo>
                        <a:pt x="179" y="18"/>
                      </a:moveTo>
                      <a:lnTo>
                        <a:pt x="197" y="48"/>
                      </a:lnTo>
                      <a:lnTo>
                        <a:pt x="203" y="60"/>
                      </a:lnTo>
                      <a:lnTo>
                        <a:pt x="197" y="66"/>
                      </a:lnTo>
                      <a:lnTo>
                        <a:pt x="65" y="192"/>
                      </a:lnTo>
                      <a:lnTo>
                        <a:pt x="59" y="198"/>
                      </a:lnTo>
                      <a:lnTo>
                        <a:pt x="47" y="192"/>
                      </a:lnTo>
                      <a:lnTo>
                        <a:pt x="17" y="174"/>
                      </a:lnTo>
                      <a:lnTo>
                        <a:pt x="0" y="150"/>
                      </a:lnTo>
                      <a:lnTo>
                        <a:pt x="0" y="126"/>
                      </a:lnTo>
                      <a:lnTo>
                        <a:pt x="131" y="0"/>
                      </a:lnTo>
                      <a:lnTo>
                        <a:pt x="155" y="0"/>
                      </a:lnTo>
                      <a:lnTo>
                        <a:pt x="179" y="18"/>
                      </a:lnTo>
                      <a:lnTo>
                        <a:pt x="179" y="18"/>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sp>
              <p:nvSpPr>
                <p:cNvPr id="18" name="Freeform 125"/>
                <p:cNvSpPr>
                  <a:spLocks noChangeAspect="1"/>
                </p:cNvSpPr>
                <p:nvPr userDrawn="1"/>
              </p:nvSpPr>
              <p:spPr bwMode="hidden">
                <a:xfrm>
                  <a:off x="3330" y="1265"/>
                  <a:ext cx="79" cy="74"/>
                </a:xfrm>
                <a:custGeom>
                  <a:avLst/>
                  <a:gdLst/>
                  <a:ahLst/>
                  <a:cxnLst>
                    <a:cxn ang="0">
                      <a:pos x="221" y="216"/>
                    </a:cxn>
                    <a:cxn ang="0">
                      <a:pos x="192" y="234"/>
                    </a:cxn>
                    <a:cxn ang="0">
                      <a:pos x="150" y="234"/>
                    </a:cxn>
                    <a:cxn ang="0">
                      <a:pos x="102" y="210"/>
                    </a:cxn>
                    <a:cxn ang="0">
                      <a:pos x="54" y="174"/>
                    </a:cxn>
                    <a:cxn ang="0">
                      <a:pos x="24" y="132"/>
                    </a:cxn>
                    <a:cxn ang="0">
                      <a:pos x="6" y="84"/>
                    </a:cxn>
                    <a:cxn ang="0">
                      <a:pos x="0" y="42"/>
                    </a:cxn>
                    <a:cxn ang="0">
                      <a:pos x="12" y="12"/>
                    </a:cxn>
                    <a:cxn ang="0">
                      <a:pos x="48" y="0"/>
                    </a:cxn>
                    <a:cxn ang="0">
                      <a:pos x="84" y="0"/>
                    </a:cxn>
                    <a:cxn ang="0">
                      <a:pos x="132" y="18"/>
                    </a:cxn>
                    <a:cxn ang="0">
                      <a:pos x="174" y="54"/>
                    </a:cxn>
                    <a:cxn ang="0">
                      <a:pos x="210" y="102"/>
                    </a:cxn>
                    <a:cxn ang="0">
                      <a:pos x="233" y="144"/>
                    </a:cxn>
                    <a:cxn ang="0">
                      <a:pos x="233" y="186"/>
                    </a:cxn>
                    <a:cxn ang="0">
                      <a:pos x="221" y="216"/>
                    </a:cxn>
                    <a:cxn ang="0">
                      <a:pos x="221" y="216"/>
                    </a:cxn>
                  </a:cxnLst>
                  <a:rect l="0" t="0" r="r" b="b"/>
                  <a:pathLst>
                    <a:path w="233" h="234">
                      <a:moveTo>
                        <a:pt x="221" y="216"/>
                      </a:moveTo>
                      <a:lnTo>
                        <a:pt x="192" y="234"/>
                      </a:lnTo>
                      <a:lnTo>
                        <a:pt x="150" y="234"/>
                      </a:lnTo>
                      <a:lnTo>
                        <a:pt x="102" y="210"/>
                      </a:lnTo>
                      <a:lnTo>
                        <a:pt x="54" y="174"/>
                      </a:lnTo>
                      <a:lnTo>
                        <a:pt x="24" y="132"/>
                      </a:lnTo>
                      <a:lnTo>
                        <a:pt x="6" y="84"/>
                      </a:lnTo>
                      <a:lnTo>
                        <a:pt x="0" y="42"/>
                      </a:lnTo>
                      <a:lnTo>
                        <a:pt x="12" y="12"/>
                      </a:lnTo>
                      <a:lnTo>
                        <a:pt x="48" y="0"/>
                      </a:lnTo>
                      <a:lnTo>
                        <a:pt x="84" y="0"/>
                      </a:lnTo>
                      <a:lnTo>
                        <a:pt x="132" y="18"/>
                      </a:lnTo>
                      <a:lnTo>
                        <a:pt x="174" y="54"/>
                      </a:lnTo>
                      <a:lnTo>
                        <a:pt x="210" y="102"/>
                      </a:lnTo>
                      <a:lnTo>
                        <a:pt x="233" y="144"/>
                      </a:lnTo>
                      <a:lnTo>
                        <a:pt x="233" y="186"/>
                      </a:lnTo>
                      <a:lnTo>
                        <a:pt x="221" y="216"/>
                      </a:lnTo>
                      <a:lnTo>
                        <a:pt x="221" y="216"/>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grpSp>
        </p:grpSp>
      </p:grpSp>
      <p:sp>
        <p:nvSpPr>
          <p:cNvPr id="47230" name="Rectangle 126"/>
          <p:cNvSpPr>
            <a:spLocks noGrp="1" noChangeArrowheads="1"/>
          </p:cNvSpPr>
          <p:nvPr>
            <p:ph type="ctrTitle" sz="quarter"/>
          </p:nvPr>
        </p:nvSpPr>
        <p:spPr>
          <a:xfrm>
            <a:off x="685800" y="1600200"/>
            <a:ext cx="7772400" cy="1973263"/>
          </a:xfrm>
        </p:spPr>
        <p:txBody>
          <a:bodyPr/>
          <a:lstStyle>
            <a:lvl1pPr>
              <a:defRPr sz="5100"/>
            </a:lvl1pPr>
          </a:lstStyle>
          <a:p>
            <a:r>
              <a:rPr lang="en-US"/>
              <a:t>Click to edit Master title style</a:t>
            </a:r>
          </a:p>
        </p:txBody>
      </p:sp>
      <p:sp>
        <p:nvSpPr>
          <p:cNvPr id="47231" name="Rectangle 12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28" name="Rectangle 128"/>
          <p:cNvSpPr>
            <a:spLocks noGrp="1" noChangeArrowheads="1"/>
          </p:cNvSpPr>
          <p:nvPr>
            <p:ph type="dt" sz="quarter" idx="10"/>
          </p:nvPr>
        </p:nvSpPr>
        <p:spPr/>
        <p:txBody>
          <a:bodyPr/>
          <a:lstStyle>
            <a:lvl1pPr>
              <a:defRPr>
                <a:effectLst/>
              </a:defRPr>
            </a:lvl1pPr>
          </a:lstStyle>
          <a:p>
            <a:pPr>
              <a:defRPr/>
            </a:pPr>
            <a:endParaRPr lang="en-US"/>
          </a:p>
        </p:txBody>
      </p:sp>
      <p:sp>
        <p:nvSpPr>
          <p:cNvPr id="129" name="Rectangle 129"/>
          <p:cNvSpPr>
            <a:spLocks noGrp="1" noChangeArrowheads="1"/>
          </p:cNvSpPr>
          <p:nvPr>
            <p:ph type="ftr" sz="quarter" idx="11"/>
          </p:nvPr>
        </p:nvSpPr>
        <p:spPr/>
        <p:txBody>
          <a:bodyPr/>
          <a:lstStyle>
            <a:lvl1pPr>
              <a:defRPr>
                <a:effectLst/>
              </a:defRPr>
            </a:lvl1pPr>
          </a:lstStyle>
          <a:p>
            <a:pPr>
              <a:defRPr/>
            </a:pPr>
            <a:endParaRPr lang="en-US"/>
          </a:p>
        </p:txBody>
      </p:sp>
      <p:sp>
        <p:nvSpPr>
          <p:cNvPr id="130" name="Rectangle 130"/>
          <p:cNvSpPr>
            <a:spLocks noGrp="1" noChangeArrowheads="1"/>
          </p:cNvSpPr>
          <p:nvPr>
            <p:ph type="sldNum" sz="quarter" idx="12"/>
          </p:nvPr>
        </p:nvSpPr>
        <p:spPr/>
        <p:txBody>
          <a:bodyPr/>
          <a:lstStyle>
            <a:lvl1pPr>
              <a:defRPr>
                <a:effectLst/>
              </a:defRPr>
            </a:lvl1pPr>
          </a:lstStyle>
          <a:p>
            <a:pPr>
              <a:defRPr/>
            </a:pPr>
            <a:fld id="{5F3DFFA2-1336-4BD5-905E-0653500E14A2}"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26"/>
          <p:cNvSpPr>
            <a:spLocks noGrp="1" noChangeArrowheads="1"/>
          </p:cNvSpPr>
          <p:nvPr>
            <p:ph type="dt" sz="half" idx="10"/>
          </p:nvPr>
        </p:nvSpPr>
        <p:spPr>
          <a:ln/>
        </p:spPr>
        <p:txBody>
          <a:bodyPr/>
          <a:lstStyle>
            <a:lvl1pPr>
              <a:defRPr/>
            </a:lvl1pPr>
          </a:lstStyle>
          <a:p>
            <a:pPr>
              <a:defRPr/>
            </a:pPr>
            <a:endParaRPr lang="en-US"/>
          </a:p>
        </p:txBody>
      </p:sp>
      <p:sp>
        <p:nvSpPr>
          <p:cNvPr id="5" name="Rectangle 127"/>
          <p:cNvSpPr>
            <a:spLocks noGrp="1" noChangeArrowheads="1"/>
          </p:cNvSpPr>
          <p:nvPr>
            <p:ph type="ftr" sz="quarter" idx="11"/>
          </p:nvPr>
        </p:nvSpPr>
        <p:spPr>
          <a:ln/>
        </p:spPr>
        <p:txBody>
          <a:bodyPr/>
          <a:lstStyle>
            <a:lvl1pPr>
              <a:defRPr/>
            </a:lvl1pPr>
          </a:lstStyle>
          <a:p>
            <a:pPr>
              <a:defRPr/>
            </a:pPr>
            <a:endParaRPr lang="en-US"/>
          </a:p>
        </p:txBody>
      </p:sp>
      <p:sp>
        <p:nvSpPr>
          <p:cNvPr id="6" name="Rectangle 128"/>
          <p:cNvSpPr>
            <a:spLocks noGrp="1" noChangeArrowheads="1"/>
          </p:cNvSpPr>
          <p:nvPr>
            <p:ph type="sldNum" sz="quarter" idx="12"/>
          </p:nvPr>
        </p:nvSpPr>
        <p:spPr>
          <a:ln/>
        </p:spPr>
        <p:txBody>
          <a:bodyPr/>
          <a:lstStyle>
            <a:lvl1pPr>
              <a:defRPr/>
            </a:lvl1pPr>
          </a:lstStyle>
          <a:p>
            <a:pPr>
              <a:defRPr/>
            </a:pPr>
            <a:fld id="{4A9D1B92-9602-42E8-8625-D072B21067F9}"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26"/>
          <p:cNvSpPr>
            <a:spLocks noGrp="1" noChangeArrowheads="1"/>
          </p:cNvSpPr>
          <p:nvPr>
            <p:ph type="dt" sz="half" idx="10"/>
          </p:nvPr>
        </p:nvSpPr>
        <p:spPr>
          <a:ln/>
        </p:spPr>
        <p:txBody>
          <a:bodyPr/>
          <a:lstStyle>
            <a:lvl1pPr>
              <a:defRPr/>
            </a:lvl1pPr>
          </a:lstStyle>
          <a:p>
            <a:pPr>
              <a:defRPr/>
            </a:pPr>
            <a:endParaRPr lang="en-US"/>
          </a:p>
        </p:txBody>
      </p:sp>
      <p:sp>
        <p:nvSpPr>
          <p:cNvPr id="5" name="Rectangle 127"/>
          <p:cNvSpPr>
            <a:spLocks noGrp="1" noChangeArrowheads="1"/>
          </p:cNvSpPr>
          <p:nvPr>
            <p:ph type="ftr" sz="quarter" idx="11"/>
          </p:nvPr>
        </p:nvSpPr>
        <p:spPr>
          <a:ln/>
        </p:spPr>
        <p:txBody>
          <a:bodyPr/>
          <a:lstStyle>
            <a:lvl1pPr>
              <a:defRPr/>
            </a:lvl1pPr>
          </a:lstStyle>
          <a:p>
            <a:pPr>
              <a:defRPr/>
            </a:pPr>
            <a:endParaRPr lang="en-US"/>
          </a:p>
        </p:txBody>
      </p:sp>
      <p:sp>
        <p:nvSpPr>
          <p:cNvPr id="6" name="Rectangle 128"/>
          <p:cNvSpPr>
            <a:spLocks noGrp="1" noChangeArrowheads="1"/>
          </p:cNvSpPr>
          <p:nvPr>
            <p:ph type="sldNum" sz="quarter" idx="12"/>
          </p:nvPr>
        </p:nvSpPr>
        <p:spPr>
          <a:ln/>
        </p:spPr>
        <p:txBody>
          <a:bodyPr/>
          <a:lstStyle>
            <a:lvl1pPr>
              <a:defRPr/>
            </a:lvl1pPr>
          </a:lstStyle>
          <a:p>
            <a:pPr>
              <a:defRPr/>
            </a:pPr>
            <a:fld id="{3ABF85C0-47F3-46D1-A754-5ECF75094395}" type="slidenum">
              <a:rPr lang="ar-SA"/>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26"/>
          <p:cNvSpPr>
            <a:spLocks noGrp="1" noChangeArrowheads="1"/>
          </p:cNvSpPr>
          <p:nvPr>
            <p:ph type="dt" sz="half" idx="10"/>
          </p:nvPr>
        </p:nvSpPr>
        <p:spPr>
          <a:ln/>
        </p:spPr>
        <p:txBody>
          <a:bodyPr/>
          <a:lstStyle>
            <a:lvl1pPr>
              <a:defRPr/>
            </a:lvl1pPr>
          </a:lstStyle>
          <a:p>
            <a:pPr>
              <a:defRPr/>
            </a:pPr>
            <a:endParaRPr lang="en-US"/>
          </a:p>
        </p:txBody>
      </p:sp>
      <p:sp>
        <p:nvSpPr>
          <p:cNvPr id="6" name="Rectangle 127"/>
          <p:cNvSpPr>
            <a:spLocks noGrp="1" noChangeArrowheads="1"/>
          </p:cNvSpPr>
          <p:nvPr>
            <p:ph type="ftr" sz="quarter" idx="11"/>
          </p:nvPr>
        </p:nvSpPr>
        <p:spPr>
          <a:ln/>
        </p:spPr>
        <p:txBody>
          <a:bodyPr/>
          <a:lstStyle>
            <a:lvl1pPr>
              <a:defRPr/>
            </a:lvl1pPr>
          </a:lstStyle>
          <a:p>
            <a:pPr>
              <a:defRPr/>
            </a:pPr>
            <a:endParaRPr lang="en-US"/>
          </a:p>
        </p:txBody>
      </p:sp>
      <p:sp>
        <p:nvSpPr>
          <p:cNvPr id="7" name="Rectangle 128"/>
          <p:cNvSpPr>
            <a:spLocks noGrp="1" noChangeArrowheads="1"/>
          </p:cNvSpPr>
          <p:nvPr>
            <p:ph type="sldNum" sz="quarter" idx="12"/>
          </p:nvPr>
        </p:nvSpPr>
        <p:spPr>
          <a:ln/>
        </p:spPr>
        <p:txBody>
          <a:bodyPr/>
          <a:lstStyle>
            <a:lvl1pPr>
              <a:defRPr/>
            </a:lvl1pPr>
          </a:lstStyle>
          <a:p>
            <a:pPr>
              <a:defRPr/>
            </a:pPr>
            <a:fld id="{47D7BB87-5226-4975-8B51-8C642282D4F3}"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26"/>
          <p:cNvSpPr>
            <a:spLocks noGrp="1" noChangeArrowheads="1"/>
          </p:cNvSpPr>
          <p:nvPr>
            <p:ph type="dt" sz="half" idx="10"/>
          </p:nvPr>
        </p:nvSpPr>
        <p:spPr>
          <a:ln/>
        </p:spPr>
        <p:txBody>
          <a:bodyPr/>
          <a:lstStyle>
            <a:lvl1pPr>
              <a:defRPr/>
            </a:lvl1pPr>
          </a:lstStyle>
          <a:p>
            <a:pPr>
              <a:defRPr/>
            </a:pPr>
            <a:endParaRPr lang="en-US"/>
          </a:p>
        </p:txBody>
      </p:sp>
      <p:sp>
        <p:nvSpPr>
          <p:cNvPr id="8" name="Rectangle 127"/>
          <p:cNvSpPr>
            <a:spLocks noGrp="1" noChangeArrowheads="1"/>
          </p:cNvSpPr>
          <p:nvPr>
            <p:ph type="ftr" sz="quarter" idx="11"/>
          </p:nvPr>
        </p:nvSpPr>
        <p:spPr>
          <a:ln/>
        </p:spPr>
        <p:txBody>
          <a:bodyPr/>
          <a:lstStyle>
            <a:lvl1pPr>
              <a:defRPr/>
            </a:lvl1pPr>
          </a:lstStyle>
          <a:p>
            <a:pPr>
              <a:defRPr/>
            </a:pPr>
            <a:endParaRPr lang="en-US"/>
          </a:p>
        </p:txBody>
      </p:sp>
      <p:sp>
        <p:nvSpPr>
          <p:cNvPr id="9" name="Rectangle 128"/>
          <p:cNvSpPr>
            <a:spLocks noGrp="1" noChangeArrowheads="1"/>
          </p:cNvSpPr>
          <p:nvPr>
            <p:ph type="sldNum" sz="quarter" idx="12"/>
          </p:nvPr>
        </p:nvSpPr>
        <p:spPr>
          <a:ln/>
        </p:spPr>
        <p:txBody>
          <a:bodyPr/>
          <a:lstStyle>
            <a:lvl1pPr>
              <a:defRPr/>
            </a:lvl1pPr>
          </a:lstStyle>
          <a:p>
            <a:pPr>
              <a:defRPr/>
            </a:pPr>
            <a:fld id="{56C551E4-3569-4114-AB71-B73A285DE56E}"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26"/>
          <p:cNvSpPr>
            <a:spLocks noGrp="1" noChangeArrowheads="1"/>
          </p:cNvSpPr>
          <p:nvPr>
            <p:ph type="dt" sz="half" idx="10"/>
          </p:nvPr>
        </p:nvSpPr>
        <p:spPr>
          <a:ln/>
        </p:spPr>
        <p:txBody>
          <a:bodyPr/>
          <a:lstStyle>
            <a:lvl1pPr>
              <a:defRPr/>
            </a:lvl1pPr>
          </a:lstStyle>
          <a:p>
            <a:pPr>
              <a:defRPr/>
            </a:pPr>
            <a:endParaRPr lang="en-US"/>
          </a:p>
        </p:txBody>
      </p:sp>
      <p:sp>
        <p:nvSpPr>
          <p:cNvPr id="4" name="Rectangle 127"/>
          <p:cNvSpPr>
            <a:spLocks noGrp="1" noChangeArrowheads="1"/>
          </p:cNvSpPr>
          <p:nvPr>
            <p:ph type="ftr" sz="quarter" idx="11"/>
          </p:nvPr>
        </p:nvSpPr>
        <p:spPr>
          <a:ln/>
        </p:spPr>
        <p:txBody>
          <a:bodyPr/>
          <a:lstStyle>
            <a:lvl1pPr>
              <a:defRPr/>
            </a:lvl1pPr>
          </a:lstStyle>
          <a:p>
            <a:pPr>
              <a:defRPr/>
            </a:pPr>
            <a:endParaRPr lang="en-US"/>
          </a:p>
        </p:txBody>
      </p:sp>
      <p:sp>
        <p:nvSpPr>
          <p:cNvPr id="5" name="Rectangle 128"/>
          <p:cNvSpPr>
            <a:spLocks noGrp="1" noChangeArrowheads="1"/>
          </p:cNvSpPr>
          <p:nvPr>
            <p:ph type="sldNum" sz="quarter" idx="12"/>
          </p:nvPr>
        </p:nvSpPr>
        <p:spPr>
          <a:ln/>
        </p:spPr>
        <p:txBody>
          <a:bodyPr/>
          <a:lstStyle>
            <a:lvl1pPr>
              <a:defRPr/>
            </a:lvl1pPr>
          </a:lstStyle>
          <a:p>
            <a:pPr>
              <a:defRPr/>
            </a:pPr>
            <a:fld id="{8FA505A1-80E2-4CAC-AFA8-C0E8F5D035F7}"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26"/>
          <p:cNvSpPr>
            <a:spLocks noGrp="1" noChangeArrowheads="1"/>
          </p:cNvSpPr>
          <p:nvPr>
            <p:ph type="dt" sz="half" idx="10"/>
          </p:nvPr>
        </p:nvSpPr>
        <p:spPr>
          <a:ln/>
        </p:spPr>
        <p:txBody>
          <a:bodyPr/>
          <a:lstStyle>
            <a:lvl1pPr>
              <a:defRPr/>
            </a:lvl1pPr>
          </a:lstStyle>
          <a:p>
            <a:pPr>
              <a:defRPr/>
            </a:pPr>
            <a:endParaRPr lang="en-US"/>
          </a:p>
        </p:txBody>
      </p:sp>
      <p:sp>
        <p:nvSpPr>
          <p:cNvPr id="3" name="Rectangle 127"/>
          <p:cNvSpPr>
            <a:spLocks noGrp="1" noChangeArrowheads="1"/>
          </p:cNvSpPr>
          <p:nvPr>
            <p:ph type="ftr" sz="quarter" idx="11"/>
          </p:nvPr>
        </p:nvSpPr>
        <p:spPr>
          <a:ln/>
        </p:spPr>
        <p:txBody>
          <a:bodyPr/>
          <a:lstStyle>
            <a:lvl1pPr>
              <a:defRPr/>
            </a:lvl1pPr>
          </a:lstStyle>
          <a:p>
            <a:pPr>
              <a:defRPr/>
            </a:pPr>
            <a:endParaRPr lang="en-US"/>
          </a:p>
        </p:txBody>
      </p:sp>
      <p:sp>
        <p:nvSpPr>
          <p:cNvPr id="4" name="Rectangle 128"/>
          <p:cNvSpPr>
            <a:spLocks noGrp="1" noChangeArrowheads="1"/>
          </p:cNvSpPr>
          <p:nvPr>
            <p:ph type="sldNum" sz="quarter" idx="12"/>
          </p:nvPr>
        </p:nvSpPr>
        <p:spPr>
          <a:ln/>
        </p:spPr>
        <p:txBody>
          <a:bodyPr/>
          <a:lstStyle>
            <a:lvl1pPr>
              <a:defRPr/>
            </a:lvl1pPr>
          </a:lstStyle>
          <a:p>
            <a:pPr>
              <a:defRPr/>
            </a:pPr>
            <a:fld id="{511E3897-2CBF-4D31-B389-F07BBC3F1082}"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26"/>
          <p:cNvSpPr>
            <a:spLocks noGrp="1" noChangeArrowheads="1"/>
          </p:cNvSpPr>
          <p:nvPr>
            <p:ph type="dt" sz="half" idx="10"/>
          </p:nvPr>
        </p:nvSpPr>
        <p:spPr>
          <a:ln/>
        </p:spPr>
        <p:txBody>
          <a:bodyPr/>
          <a:lstStyle>
            <a:lvl1pPr>
              <a:defRPr/>
            </a:lvl1pPr>
          </a:lstStyle>
          <a:p>
            <a:pPr>
              <a:defRPr/>
            </a:pPr>
            <a:endParaRPr lang="en-US"/>
          </a:p>
        </p:txBody>
      </p:sp>
      <p:sp>
        <p:nvSpPr>
          <p:cNvPr id="6" name="Rectangle 127"/>
          <p:cNvSpPr>
            <a:spLocks noGrp="1" noChangeArrowheads="1"/>
          </p:cNvSpPr>
          <p:nvPr>
            <p:ph type="ftr" sz="quarter" idx="11"/>
          </p:nvPr>
        </p:nvSpPr>
        <p:spPr>
          <a:ln/>
        </p:spPr>
        <p:txBody>
          <a:bodyPr/>
          <a:lstStyle>
            <a:lvl1pPr>
              <a:defRPr/>
            </a:lvl1pPr>
          </a:lstStyle>
          <a:p>
            <a:pPr>
              <a:defRPr/>
            </a:pPr>
            <a:endParaRPr lang="en-US"/>
          </a:p>
        </p:txBody>
      </p:sp>
      <p:sp>
        <p:nvSpPr>
          <p:cNvPr id="7" name="Rectangle 128"/>
          <p:cNvSpPr>
            <a:spLocks noGrp="1" noChangeArrowheads="1"/>
          </p:cNvSpPr>
          <p:nvPr>
            <p:ph type="sldNum" sz="quarter" idx="12"/>
          </p:nvPr>
        </p:nvSpPr>
        <p:spPr>
          <a:ln/>
        </p:spPr>
        <p:txBody>
          <a:bodyPr/>
          <a:lstStyle>
            <a:lvl1pPr>
              <a:defRPr/>
            </a:lvl1pPr>
          </a:lstStyle>
          <a:p>
            <a:pPr>
              <a:defRPr/>
            </a:pPr>
            <a:fld id="{28C1D8E9-3FA5-4767-83E4-FEFA77F17A76}"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26"/>
          <p:cNvSpPr>
            <a:spLocks noGrp="1" noChangeArrowheads="1"/>
          </p:cNvSpPr>
          <p:nvPr>
            <p:ph type="dt" sz="half" idx="10"/>
          </p:nvPr>
        </p:nvSpPr>
        <p:spPr>
          <a:ln/>
        </p:spPr>
        <p:txBody>
          <a:bodyPr/>
          <a:lstStyle>
            <a:lvl1pPr>
              <a:defRPr/>
            </a:lvl1pPr>
          </a:lstStyle>
          <a:p>
            <a:pPr>
              <a:defRPr/>
            </a:pPr>
            <a:endParaRPr lang="en-US"/>
          </a:p>
        </p:txBody>
      </p:sp>
      <p:sp>
        <p:nvSpPr>
          <p:cNvPr id="6" name="Rectangle 127"/>
          <p:cNvSpPr>
            <a:spLocks noGrp="1" noChangeArrowheads="1"/>
          </p:cNvSpPr>
          <p:nvPr>
            <p:ph type="ftr" sz="quarter" idx="11"/>
          </p:nvPr>
        </p:nvSpPr>
        <p:spPr>
          <a:ln/>
        </p:spPr>
        <p:txBody>
          <a:bodyPr/>
          <a:lstStyle>
            <a:lvl1pPr>
              <a:defRPr/>
            </a:lvl1pPr>
          </a:lstStyle>
          <a:p>
            <a:pPr>
              <a:defRPr/>
            </a:pPr>
            <a:endParaRPr lang="en-US"/>
          </a:p>
        </p:txBody>
      </p:sp>
      <p:sp>
        <p:nvSpPr>
          <p:cNvPr id="7" name="Rectangle 128"/>
          <p:cNvSpPr>
            <a:spLocks noGrp="1" noChangeArrowheads="1"/>
          </p:cNvSpPr>
          <p:nvPr>
            <p:ph type="sldNum" sz="quarter" idx="12"/>
          </p:nvPr>
        </p:nvSpPr>
        <p:spPr>
          <a:ln/>
        </p:spPr>
        <p:txBody>
          <a:bodyPr/>
          <a:lstStyle>
            <a:lvl1pPr>
              <a:defRPr/>
            </a:lvl1pPr>
          </a:lstStyle>
          <a:p>
            <a:pPr>
              <a:defRPr/>
            </a:pPr>
            <a:fld id="{7A7B3543-A40E-4717-BD9E-F857E17C29FF}"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26"/>
          <p:cNvSpPr>
            <a:spLocks noGrp="1" noChangeArrowheads="1"/>
          </p:cNvSpPr>
          <p:nvPr>
            <p:ph type="dt" sz="half" idx="10"/>
          </p:nvPr>
        </p:nvSpPr>
        <p:spPr>
          <a:ln/>
        </p:spPr>
        <p:txBody>
          <a:bodyPr/>
          <a:lstStyle>
            <a:lvl1pPr>
              <a:defRPr/>
            </a:lvl1pPr>
          </a:lstStyle>
          <a:p>
            <a:pPr>
              <a:defRPr/>
            </a:pPr>
            <a:endParaRPr lang="en-US"/>
          </a:p>
        </p:txBody>
      </p:sp>
      <p:sp>
        <p:nvSpPr>
          <p:cNvPr id="5" name="Rectangle 127"/>
          <p:cNvSpPr>
            <a:spLocks noGrp="1" noChangeArrowheads="1"/>
          </p:cNvSpPr>
          <p:nvPr>
            <p:ph type="ftr" sz="quarter" idx="11"/>
          </p:nvPr>
        </p:nvSpPr>
        <p:spPr>
          <a:ln/>
        </p:spPr>
        <p:txBody>
          <a:bodyPr/>
          <a:lstStyle>
            <a:lvl1pPr>
              <a:defRPr/>
            </a:lvl1pPr>
          </a:lstStyle>
          <a:p>
            <a:pPr>
              <a:defRPr/>
            </a:pPr>
            <a:endParaRPr lang="en-US"/>
          </a:p>
        </p:txBody>
      </p:sp>
      <p:sp>
        <p:nvSpPr>
          <p:cNvPr id="6" name="Rectangle 128"/>
          <p:cNvSpPr>
            <a:spLocks noGrp="1" noChangeArrowheads="1"/>
          </p:cNvSpPr>
          <p:nvPr>
            <p:ph type="sldNum" sz="quarter" idx="12"/>
          </p:nvPr>
        </p:nvSpPr>
        <p:spPr>
          <a:ln/>
        </p:spPr>
        <p:txBody>
          <a:bodyPr/>
          <a:lstStyle>
            <a:lvl1pPr>
              <a:defRPr/>
            </a:lvl1pPr>
          </a:lstStyle>
          <a:p>
            <a:pPr>
              <a:defRPr/>
            </a:pPr>
            <a:fld id="{444D7106-A30D-453E-8016-53CDA4D7559C}"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26"/>
          <p:cNvSpPr>
            <a:spLocks noGrp="1" noChangeArrowheads="1"/>
          </p:cNvSpPr>
          <p:nvPr>
            <p:ph type="dt" sz="half" idx="10"/>
          </p:nvPr>
        </p:nvSpPr>
        <p:spPr>
          <a:ln/>
        </p:spPr>
        <p:txBody>
          <a:bodyPr/>
          <a:lstStyle>
            <a:lvl1pPr>
              <a:defRPr/>
            </a:lvl1pPr>
          </a:lstStyle>
          <a:p>
            <a:pPr>
              <a:defRPr/>
            </a:pPr>
            <a:endParaRPr lang="en-US"/>
          </a:p>
        </p:txBody>
      </p:sp>
      <p:sp>
        <p:nvSpPr>
          <p:cNvPr id="5" name="Rectangle 127"/>
          <p:cNvSpPr>
            <a:spLocks noGrp="1" noChangeArrowheads="1"/>
          </p:cNvSpPr>
          <p:nvPr>
            <p:ph type="ftr" sz="quarter" idx="11"/>
          </p:nvPr>
        </p:nvSpPr>
        <p:spPr>
          <a:ln/>
        </p:spPr>
        <p:txBody>
          <a:bodyPr/>
          <a:lstStyle>
            <a:lvl1pPr>
              <a:defRPr/>
            </a:lvl1pPr>
          </a:lstStyle>
          <a:p>
            <a:pPr>
              <a:defRPr/>
            </a:pPr>
            <a:endParaRPr lang="en-US"/>
          </a:p>
        </p:txBody>
      </p:sp>
      <p:sp>
        <p:nvSpPr>
          <p:cNvPr id="6" name="Rectangle 128"/>
          <p:cNvSpPr>
            <a:spLocks noGrp="1" noChangeArrowheads="1"/>
          </p:cNvSpPr>
          <p:nvPr>
            <p:ph type="sldNum" sz="quarter" idx="12"/>
          </p:nvPr>
        </p:nvSpPr>
        <p:spPr>
          <a:ln/>
        </p:spPr>
        <p:txBody>
          <a:bodyPr/>
          <a:lstStyle>
            <a:lvl1pPr>
              <a:defRPr/>
            </a:lvl1pPr>
          </a:lstStyle>
          <a:p>
            <a:pPr>
              <a:defRPr/>
            </a:pPr>
            <a:fld id="{BF8FBF18-D391-4041-93DB-F2BD1EEF9F2C}" type="slidenum">
              <a:rPr lang="ar-SA"/>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68B9F8F-A149-475C-976A-3204F9352248}" type="slidenum">
              <a:rPr lang="ar-SA"/>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5FD61B6-6B0B-443F-8250-72C9D741935F}" type="slidenum">
              <a:rPr lang="ar-SA"/>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03ACC7D-084E-450E-BD28-DCC586126E59}" type="slidenum">
              <a:rPr lang="ar-SA"/>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EA827FF-9B43-4D09-8261-12CBB5065F69}" type="slidenum">
              <a:rPr lang="ar-SA"/>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608FDF1-E403-43FC-92E8-77CA03DF00DD}" type="slidenum">
              <a:rPr lang="ar-SA"/>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ED38A80-4138-4948-9EDC-0D728E04C146}" type="slidenum">
              <a:rPr lang="ar-SA"/>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26C5DC8-CFE2-4D19-ADFF-2B05981CF292}" type="slidenum">
              <a:rPr lang="ar-SA"/>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029A51E-0551-4992-9C32-C03E7273C127}" type="slidenum">
              <a:rPr lang="ar-SA"/>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10EE11-6CB9-44F8-BF6F-912338F64D36}" type="slidenum">
              <a:rPr lang="ar-SA"/>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5FD5AA3-2F05-4BC3-93CD-94109648F9F9}" type="slidenum">
              <a:rPr lang="ar-SA"/>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CB5770A-36A0-4D2F-BB1E-E4DC3849EB6F}" type="slidenum">
              <a:rPr lang="ar-SA"/>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7346" name="Rectangle 2"/>
          <p:cNvSpPr>
            <a:spLocks noGrp="1" noChangeArrowheads="1"/>
          </p:cNvSpPr>
          <p:nvPr>
            <p:ph type="ctrTitle" sz="quarter"/>
          </p:nvPr>
        </p:nvSpPr>
        <p:spPr>
          <a:xfrm>
            <a:off x="685800" y="1676400"/>
            <a:ext cx="7772400" cy="1828800"/>
          </a:xfrm>
        </p:spPr>
        <p:txBody>
          <a:bodyPr/>
          <a:lstStyle>
            <a:lvl1pPr>
              <a:defRPr/>
            </a:lvl1pPr>
          </a:lstStyle>
          <a:p>
            <a:r>
              <a:rPr lang="en-US"/>
              <a:t>Click to edit Master title style</a:t>
            </a:r>
          </a:p>
        </p:txBody>
      </p:sp>
      <p:sp>
        <p:nvSpPr>
          <p:cNvPr id="57347"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DAD44E9-A4A9-4E98-8C6F-75F38D371E36}" type="slidenum">
              <a:rPr lang="ar-SA"/>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141A77E-04AE-4E51-BE31-FDC67315FDC0}" type="slidenum">
              <a:rPr lang="ar-SA"/>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AAF73E-D800-4A07-B97F-CB31F0EBA783}" type="slidenum">
              <a:rPr lang="ar-SA"/>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0CF80D1-21C0-4AA8-9273-DB4FA3673196}" type="slidenum">
              <a:rPr lang="ar-SA"/>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13ED66D-AD5E-457D-A8AD-295726B641D7}" type="slidenum">
              <a:rPr lang="ar-SA"/>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7CFDAD1-0A6D-4F92-B24B-F368E41EE6D0}" type="slidenum">
              <a:rPr lang="ar-SA"/>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F1A7DD5-ED41-45D4-AB6D-9D1B3994BBA9}" type="slidenum">
              <a:rPr lang="ar-SA"/>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5F23126-BA33-440E-95E8-1D51A22AEBAF}" type="slidenum">
              <a:rPr lang="ar-SA"/>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ECD0866-6AAC-4F26-B7E2-069F4DBDC8ED}" type="slidenum">
              <a:rPr lang="ar-SA"/>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DA10295-7046-4A1B-8FB1-6CC73A5DE690}" type="slidenum">
              <a:rPr lang="ar-SA"/>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1EF8C09-6E39-4713-A58C-8550C337B540}" type="slidenum">
              <a:rPr lang="ar-SA"/>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ahLst/>
              <a:cxnLst>
                <a:cxn ang="0">
                  <a:pos x="744" y="1669"/>
                </a:cxn>
                <a:cxn ang="0">
                  <a:pos x="852" y="1400"/>
                </a:cxn>
                <a:cxn ang="0">
                  <a:pos x="876" y="1171"/>
                </a:cxn>
                <a:cxn ang="0">
                  <a:pos x="979" y="1370"/>
                </a:cxn>
                <a:cxn ang="0">
                  <a:pos x="1231" y="1621"/>
                </a:cxn>
                <a:cxn ang="0">
                  <a:pos x="1471" y="1693"/>
                </a:cxn>
                <a:cxn ang="0">
                  <a:pos x="1819" y="1678"/>
                </a:cxn>
                <a:cxn ang="0">
                  <a:pos x="1893" y="1513"/>
                </a:cxn>
                <a:cxn ang="0">
                  <a:pos x="1874" y="1285"/>
                </a:cxn>
                <a:cxn ang="0">
                  <a:pos x="1783" y="967"/>
                </a:cxn>
                <a:cxn ang="0">
                  <a:pos x="1289" y="873"/>
                </a:cxn>
                <a:cxn ang="0">
                  <a:pos x="1549" y="745"/>
                </a:cxn>
                <a:cxn ang="0">
                  <a:pos x="1753" y="732"/>
                </a:cxn>
                <a:cxn ang="0">
                  <a:pos x="2107" y="618"/>
                </a:cxn>
                <a:cxn ang="0">
                  <a:pos x="2377" y="438"/>
                </a:cxn>
                <a:cxn ang="0">
                  <a:pos x="2420" y="343"/>
                </a:cxn>
                <a:cxn ang="0">
                  <a:pos x="2077" y="331"/>
                </a:cxn>
                <a:cxn ang="0">
                  <a:pos x="1951" y="301"/>
                </a:cxn>
                <a:cxn ang="0">
                  <a:pos x="1645" y="289"/>
                </a:cxn>
                <a:cxn ang="0">
                  <a:pos x="1297" y="408"/>
                </a:cxn>
                <a:cxn ang="0">
                  <a:pos x="1308" y="337"/>
                </a:cxn>
                <a:cxn ang="0">
                  <a:pos x="1453" y="168"/>
                </a:cxn>
                <a:cxn ang="0">
                  <a:pos x="1477" y="36"/>
                </a:cxn>
                <a:cxn ang="0">
                  <a:pos x="1417" y="24"/>
                </a:cxn>
                <a:cxn ang="0">
                  <a:pos x="1189" y="102"/>
                </a:cxn>
                <a:cxn ang="0">
                  <a:pos x="1026" y="144"/>
                </a:cxn>
                <a:cxn ang="0">
                  <a:pos x="889" y="331"/>
                </a:cxn>
                <a:cxn ang="0">
                  <a:pos x="726" y="480"/>
                </a:cxn>
                <a:cxn ang="0">
                  <a:pos x="643" y="540"/>
                </a:cxn>
                <a:cxn ang="0">
                  <a:pos x="600" y="516"/>
                </a:cxn>
                <a:cxn ang="0">
                  <a:pos x="552" y="486"/>
                </a:cxn>
                <a:cxn ang="0">
                  <a:pos x="528" y="462"/>
                </a:cxn>
                <a:cxn ang="0">
                  <a:pos x="474" y="426"/>
                </a:cxn>
                <a:cxn ang="0">
                  <a:pos x="415" y="390"/>
                </a:cxn>
                <a:cxn ang="0">
                  <a:pos x="366" y="366"/>
                </a:cxn>
                <a:cxn ang="0">
                  <a:pos x="192" y="234"/>
                </a:cxn>
                <a:cxn ang="0">
                  <a:pos x="570" y="564"/>
                </a:cxn>
                <a:cxn ang="0">
                  <a:pos x="444" y="732"/>
                </a:cxn>
                <a:cxn ang="0">
                  <a:pos x="318" y="787"/>
                </a:cxn>
                <a:cxn ang="0">
                  <a:pos x="127" y="853"/>
                </a:cxn>
                <a:cxn ang="0">
                  <a:pos x="0" y="1165"/>
                </a:cxn>
                <a:cxn ang="0">
                  <a:pos x="372" y="1015"/>
                </a:cxn>
                <a:cxn ang="0">
                  <a:pos x="222" y="1262"/>
                </a:cxn>
                <a:cxn ang="0">
                  <a:pos x="139" y="1459"/>
                </a:cxn>
                <a:cxn ang="0">
                  <a:pos x="102" y="1495"/>
                </a:cxn>
                <a:cxn ang="0">
                  <a:pos x="84" y="1519"/>
                </a:cxn>
                <a:cxn ang="0">
                  <a:pos x="96" y="1537"/>
                </a:cxn>
                <a:cxn ang="0">
                  <a:pos x="127" y="1567"/>
                </a:cxn>
                <a:cxn ang="0">
                  <a:pos x="145" y="1633"/>
                </a:cxn>
                <a:cxn ang="0">
                  <a:pos x="156" y="1693"/>
                </a:cxn>
                <a:cxn ang="0">
                  <a:pos x="162" y="1723"/>
                </a:cxn>
                <a:cxn ang="0">
                  <a:pos x="216" y="1802"/>
                </a:cxn>
                <a:cxn ang="0">
                  <a:pos x="228" y="1850"/>
                </a:cxn>
                <a:cxn ang="0">
                  <a:pos x="240" y="1904"/>
                </a:cxn>
                <a:cxn ang="0">
                  <a:pos x="246" y="1922"/>
                </a:cxn>
                <a:cxn ang="0">
                  <a:pos x="258" y="1970"/>
                </a:cxn>
                <a:cxn ang="0">
                  <a:pos x="462" y="1922"/>
                </a:cxn>
                <a:cxn ang="0">
                  <a:pos x="624" y="1778"/>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pPr>
                <a:defRPr/>
              </a:pPr>
              <a:endParaRPr lang="en-US"/>
            </a:p>
          </p:txBody>
        </p:sp>
        <p:sp>
          <p:nvSpPr>
            <p:cNvPr id="6" name="Freeform 4"/>
            <p:cNvSpPr>
              <a:spLocks/>
            </p:cNvSpPr>
            <p:nvPr/>
          </p:nvSpPr>
          <p:spPr bwMode="hidden">
            <a:xfrm>
              <a:off x="0" y="2496"/>
              <a:ext cx="2112" cy="1604"/>
            </a:xfrm>
            <a:custGeom>
              <a:avLst/>
              <a:gdLst/>
              <a:ahLst/>
              <a:cxnLst>
                <a:cxn ang="0">
                  <a:pos x="580" y="1043"/>
                </a:cxn>
                <a:cxn ang="0">
                  <a:pos x="544" y="683"/>
                </a:cxn>
                <a:cxn ang="0">
                  <a:pos x="670" y="395"/>
                </a:cxn>
                <a:cxn ang="0">
                  <a:pos x="927" y="587"/>
                </a:cxn>
                <a:cxn ang="0">
                  <a:pos x="1214" y="869"/>
                </a:cxn>
                <a:cxn ang="0">
                  <a:pos x="1483" y="1109"/>
                </a:cxn>
                <a:cxn ang="0">
                  <a:pos x="1800" y="1360"/>
                </a:cxn>
                <a:cxn ang="0">
                  <a:pos x="1883" y="1414"/>
                </a:cxn>
                <a:cxn ang="0">
                  <a:pos x="1836" y="1354"/>
                </a:cxn>
                <a:cxn ang="0">
                  <a:pos x="1411" y="1001"/>
                </a:cxn>
                <a:cxn ang="0">
                  <a:pos x="1088" y="683"/>
                </a:cxn>
                <a:cxn ang="0">
                  <a:pos x="723" y="329"/>
                </a:cxn>
                <a:cxn ang="0">
                  <a:pos x="999" y="311"/>
                </a:cxn>
                <a:cxn ang="0">
                  <a:pos x="1286" y="317"/>
                </a:cxn>
                <a:cxn ang="0">
                  <a:pos x="1614" y="269"/>
                </a:cxn>
                <a:cxn ang="0">
                  <a:pos x="2123" y="197"/>
                </a:cxn>
                <a:cxn ang="0">
                  <a:pos x="2075" y="173"/>
                </a:cxn>
                <a:cxn ang="0">
                  <a:pos x="1543" y="257"/>
                </a:cxn>
                <a:cxn ang="0">
                  <a:pos x="1208" y="275"/>
                </a:cxn>
                <a:cxn ang="0">
                  <a:pos x="759" y="257"/>
                </a:cxn>
                <a:cxn ang="0">
                  <a:pos x="819" y="227"/>
                </a:cxn>
                <a:cxn ang="0">
                  <a:pos x="1142" y="0"/>
                </a:cxn>
                <a:cxn ang="0">
                  <a:pos x="1088" y="30"/>
                </a:cxn>
                <a:cxn ang="0">
                  <a:pos x="1010" y="84"/>
                </a:cxn>
                <a:cxn ang="0">
                  <a:pos x="855" y="191"/>
                </a:cxn>
                <a:cxn ang="0">
                  <a:pos x="670" y="281"/>
                </a:cxn>
                <a:cxn ang="0">
                  <a:pos x="634" y="359"/>
                </a:cxn>
                <a:cxn ang="0">
                  <a:pos x="305" y="587"/>
                </a:cxn>
                <a:cxn ang="0">
                  <a:pos x="0" y="725"/>
                </a:cxn>
                <a:cxn ang="0">
                  <a:pos x="0" y="731"/>
                </a:cxn>
                <a:cxn ang="0">
                  <a:pos x="0" y="767"/>
                </a:cxn>
                <a:cxn ang="0">
                  <a:pos x="299" y="635"/>
                </a:cxn>
                <a:cxn ang="0">
                  <a:pos x="592" y="431"/>
                </a:cxn>
                <a:cxn ang="0">
                  <a:pos x="508" y="671"/>
                </a:cxn>
                <a:cxn ang="0">
                  <a:pos x="526" y="995"/>
                </a:cxn>
                <a:cxn ang="0">
                  <a:pos x="460" y="1168"/>
                </a:cxn>
                <a:cxn ang="0">
                  <a:pos x="329" y="1480"/>
                </a:cxn>
                <a:cxn ang="0">
                  <a:pos x="323" y="1696"/>
                </a:cxn>
                <a:cxn ang="0">
                  <a:pos x="329" y="1696"/>
                </a:cxn>
                <a:cxn ang="0">
                  <a:pos x="347" y="1552"/>
                </a:cxn>
                <a:cxn ang="0">
                  <a:pos x="580" y="1043"/>
                </a:cxn>
                <a:cxn ang="0">
                  <a:pos x="580" y="104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7" name="Freeform 5"/>
            <p:cNvSpPr>
              <a:spLocks/>
            </p:cNvSpPr>
            <p:nvPr/>
          </p:nvSpPr>
          <p:spPr bwMode="hidden">
            <a:xfrm>
              <a:off x="2092" y="3233"/>
              <a:ext cx="3668" cy="943"/>
            </a:xfrm>
            <a:custGeom>
              <a:avLst/>
              <a:gdLst/>
              <a:ahLst/>
              <a:cxnLst>
                <a:cxn ang="0">
                  <a:pos x="3338" y="288"/>
                </a:cxn>
                <a:cxn ang="0">
                  <a:pos x="3194" y="258"/>
                </a:cxn>
                <a:cxn ang="0">
                  <a:pos x="2816" y="234"/>
                </a:cxn>
                <a:cxn ang="0">
                  <a:pos x="2330" y="306"/>
                </a:cxn>
                <a:cxn ang="0">
                  <a:pos x="2372" y="258"/>
                </a:cxn>
                <a:cxn ang="0">
                  <a:pos x="2624" y="132"/>
                </a:cxn>
                <a:cxn ang="0">
                  <a:pos x="2707" y="24"/>
                </a:cxn>
                <a:cxn ang="0">
                  <a:pos x="2642" y="12"/>
                </a:cxn>
                <a:cxn ang="0">
                  <a:pos x="2515" y="54"/>
                </a:cxn>
                <a:cxn ang="0">
                  <a:pos x="2324" y="66"/>
                </a:cxn>
                <a:cxn ang="0">
                  <a:pos x="2101" y="90"/>
                </a:cxn>
                <a:cxn ang="0">
                  <a:pos x="1855" y="228"/>
                </a:cxn>
                <a:cxn ang="0">
                  <a:pos x="1591" y="337"/>
                </a:cxn>
                <a:cxn ang="0">
                  <a:pos x="1459" y="379"/>
                </a:cxn>
                <a:cxn ang="0">
                  <a:pos x="1417" y="361"/>
                </a:cxn>
                <a:cxn ang="0">
                  <a:pos x="1363" y="331"/>
                </a:cxn>
                <a:cxn ang="0">
                  <a:pos x="1344" y="312"/>
                </a:cxn>
                <a:cxn ang="0">
                  <a:pos x="1290" y="288"/>
                </a:cxn>
                <a:cxn ang="0">
                  <a:pos x="1230" y="252"/>
                </a:cxn>
                <a:cxn ang="0">
                  <a:pos x="1119" y="227"/>
                </a:cxn>
                <a:cxn ang="0">
                  <a:pos x="1320" y="438"/>
                </a:cxn>
                <a:cxn ang="0">
                  <a:pos x="960" y="558"/>
                </a:cxn>
                <a:cxn ang="0">
                  <a:pos x="474" y="630"/>
                </a:cxn>
                <a:cxn ang="0">
                  <a:pos x="132" y="781"/>
                </a:cxn>
                <a:cxn ang="0">
                  <a:pos x="234" y="847"/>
                </a:cxn>
                <a:cxn ang="0">
                  <a:pos x="925" y="739"/>
                </a:cxn>
                <a:cxn ang="0">
                  <a:pos x="637" y="925"/>
                </a:cxn>
                <a:cxn ang="0">
                  <a:pos x="1405" y="943"/>
                </a:cxn>
                <a:cxn ang="0">
                  <a:pos x="1447" y="943"/>
                </a:cxn>
                <a:cxn ang="0">
                  <a:pos x="2888" y="859"/>
                </a:cxn>
                <a:cxn ang="0">
                  <a:pos x="2582" y="708"/>
                </a:cxn>
                <a:cxn ang="0">
                  <a:pos x="2299" y="606"/>
                </a:cxn>
                <a:cxn ang="0">
                  <a:pos x="2606" y="588"/>
                </a:cxn>
                <a:cxn ang="0">
                  <a:pos x="3001" y="582"/>
                </a:cxn>
                <a:cxn ang="0">
                  <a:pos x="3452" y="438"/>
                </a:cxn>
                <a:cxn ang="0">
                  <a:pos x="3668" y="312"/>
                </a:cxn>
                <a:cxn ang="0">
                  <a:pos x="3482" y="300"/>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sp>
          <p:nvSpPr>
            <p:cNvPr id="8" name="Freeform 6"/>
            <p:cNvSpPr>
              <a:spLocks/>
            </p:cNvSpPr>
            <p:nvPr/>
          </p:nvSpPr>
          <p:spPr bwMode="hidden">
            <a:xfrm>
              <a:off x="0" y="524"/>
              <a:ext cx="973" cy="1195"/>
            </a:xfrm>
            <a:custGeom>
              <a:avLst/>
              <a:gdLst/>
              <a:ahLst/>
              <a:cxnLst>
                <a:cxn ang="0">
                  <a:pos x="323" y="1186"/>
                </a:cxn>
                <a:cxn ang="0">
                  <a:pos x="490" y="1192"/>
                </a:cxn>
                <a:cxn ang="0">
                  <a:pos x="580" y="1150"/>
                </a:cxn>
                <a:cxn ang="0">
                  <a:pos x="813" y="1085"/>
                </a:cxn>
                <a:cxn ang="0">
                  <a:pos x="933" y="1055"/>
                </a:cxn>
                <a:cxn ang="0">
                  <a:pos x="759" y="989"/>
                </a:cxn>
                <a:cxn ang="0">
                  <a:pos x="556" y="953"/>
                </a:cxn>
                <a:cxn ang="0">
                  <a:pos x="197" y="971"/>
                </a:cxn>
                <a:cxn ang="0">
                  <a:pos x="299" y="893"/>
                </a:cxn>
                <a:cxn ang="0">
                  <a:pos x="496" y="803"/>
                </a:cxn>
                <a:cxn ang="0">
                  <a:pos x="694" y="671"/>
                </a:cxn>
                <a:cxn ang="0">
                  <a:pos x="700" y="671"/>
                </a:cxn>
                <a:cxn ang="0">
                  <a:pos x="712" y="665"/>
                </a:cxn>
                <a:cxn ang="0">
                  <a:pos x="753" y="647"/>
                </a:cxn>
                <a:cxn ang="0">
                  <a:pos x="777" y="641"/>
                </a:cxn>
                <a:cxn ang="0">
                  <a:pos x="789" y="629"/>
                </a:cxn>
                <a:cxn ang="0">
                  <a:pos x="795" y="617"/>
                </a:cxn>
                <a:cxn ang="0">
                  <a:pos x="789" y="611"/>
                </a:cxn>
                <a:cxn ang="0">
                  <a:pos x="783" y="599"/>
                </a:cxn>
                <a:cxn ang="0">
                  <a:pos x="783" y="575"/>
                </a:cxn>
                <a:cxn ang="0">
                  <a:pos x="795" y="545"/>
                </a:cxn>
                <a:cxn ang="0">
                  <a:pos x="807" y="515"/>
                </a:cxn>
                <a:cxn ang="0">
                  <a:pos x="825" y="485"/>
                </a:cxn>
                <a:cxn ang="0">
                  <a:pos x="837" y="455"/>
                </a:cxn>
                <a:cxn ang="0">
                  <a:pos x="843" y="437"/>
                </a:cxn>
                <a:cxn ang="0">
                  <a:pos x="849" y="431"/>
                </a:cxn>
                <a:cxn ang="0">
                  <a:pos x="849" y="347"/>
                </a:cxn>
                <a:cxn ang="0">
                  <a:pos x="849" y="341"/>
                </a:cxn>
                <a:cxn ang="0">
                  <a:pos x="855" y="335"/>
                </a:cxn>
                <a:cxn ang="0">
                  <a:pos x="873" y="305"/>
                </a:cxn>
                <a:cxn ang="0">
                  <a:pos x="885" y="269"/>
                </a:cxn>
                <a:cxn ang="0">
                  <a:pos x="897" y="239"/>
                </a:cxn>
                <a:cxn ang="0">
                  <a:pos x="903" y="227"/>
                </a:cxn>
                <a:cxn ang="0">
                  <a:pos x="909" y="215"/>
                </a:cxn>
                <a:cxn ang="0">
                  <a:pos x="927" y="173"/>
                </a:cxn>
                <a:cxn ang="0">
                  <a:pos x="945" y="137"/>
                </a:cxn>
                <a:cxn ang="0">
                  <a:pos x="951" y="125"/>
                </a:cxn>
                <a:cxn ang="0">
                  <a:pos x="951" y="119"/>
                </a:cxn>
                <a:cxn ang="0">
                  <a:pos x="969" y="0"/>
                </a:cxn>
                <a:cxn ang="0">
                  <a:pos x="945" y="47"/>
                </a:cxn>
                <a:cxn ang="0">
                  <a:pos x="783" y="113"/>
                </a:cxn>
                <a:cxn ang="0">
                  <a:pos x="706" y="161"/>
                </a:cxn>
                <a:cxn ang="0">
                  <a:pos x="460" y="233"/>
                </a:cxn>
                <a:cxn ang="0">
                  <a:pos x="281" y="287"/>
                </a:cxn>
                <a:cxn ang="0">
                  <a:pos x="173" y="293"/>
                </a:cxn>
                <a:cxn ang="0">
                  <a:pos x="12" y="485"/>
                </a:cxn>
                <a:cxn ang="0">
                  <a:pos x="0" y="509"/>
                </a:cxn>
                <a:cxn ang="0">
                  <a:pos x="0" y="1186"/>
                </a:cxn>
                <a:cxn ang="0">
                  <a:pos x="96" y="1180"/>
                </a:cxn>
                <a:cxn ang="0">
                  <a:pos x="323" y="1186"/>
                </a:cxn>
                <a:cxn ang="0">
                  <a:pos x="323" y="1186"/>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sp>
          <p:nvSpPr>
            <p:cNvPr id="9" name="Freeform 7"/>
            <p:cNvSpPr>
              <a:spLocks/>
            </p:cNvSpPr>
            <p:nvPr/>
          </p:nvSpPr>
          <p:spPr bwMode="hidden">
            <a:xfrm>
              <a:off x="3188" y="1"/>
              <a:ext cx="2570" cy="2266"/>
            </a:xfrm>
            <a:custGeom>
              <a:avLst/>
              <a:gdLst/>
              <a:ahLst/>
              <a:cxnLst>
                <a:cxn ang="0">
                  <a:pos x="859" y="612"/>
                </a:cxn>
                <a:cxn ang="0">
                  <a:pos x="1087" y="853"/>
                </a:cxn>
                <a:cxn ang="0">
                  <a:pos x="961" y="913"/>
                </a:cxn>
                <a:cxn ang="0">
                  <a:pos x="786" y="883"/>
                </a:cxn>
                <a:cxn ang="0">
                  <a:pos x="450" y="931"/>
                </a:cxn>
                <a:cxn ang="0">
                  <a:pos x="150" y="1075"/>
                </a:cxn>
                <a:cxn ang="0">
                  <a:pos x="78" y="1165"/>
                </a:cxn>
                <a:cxn ang="0">
                  <a:pos x="361" y="1256"/>
                </a:cxn>
                <a:cxn ang="0">
                  <a:pos x="444" y="1316"/>
                </a:cxn>
                <a:cxn ang="0">
                  <a:pos x="697" y="1400"/>
                </a:cxn>
                <a:cxn ang="0">
                  <a:pos x="1026" y="1346"/>
                </a:cxn>
                <a:cxn ang="0">
                  <a:pos x="991" y="1412"/>
                </a:cxn>
                <a:cxn ang="0">
                  <a:pos x="804" y="1574"/>
                </a:cxn>
                <a:cxn ang="0">
                  <a:pos x="726" y="1718"/>
                </a:cxn>
                <a:cxn ang="0">
                  <a:pos x="768" y="1742"/>
                </a:cxn>
                <a:cxn ang="0">
                  <a:pos x="865" y="1693"/>
                </a:cxn>
                <a:cxn ang="0">
                  <a:pos x="991" y="1699"/>
                </a:cxn>
                <a:cxn ang="0">
                  <a:pos x="1135" y="1627"/>
                </a:cxn>
                <a:cxn ang="0">
                  <a:pos x="1183" y="1669"/>
                </a:cxn>
                <a:cxn ang="0">
                  <a:pos x="1399" y="1436"/>
                </a:cxn>
                <a:cxn ang="0">
                  <a:pos x="1615" y="1334"/>
                </a:cxn>
                <a:cxn ang="0">
                  <a:pos x="1645" y="1370"/>
                </a:cxn>
                <a:cxn ang="0">
                  <a:pos x="1681" y="1430"/>
                </a:cxn>
                <a:cxn ang="0">
                  <a:pos x="1699" y="1466"/>
                </a:cxn>
                <a:cxn ang="0">
                  <a:pos x="1747" y="1550"/>
                </a:cxn>
                <a:cxn ang="0">
                  <a:pos x="1772" y="1586"/>
                </a:cxn>
                <a:cxn ang="0">
                  <a:pos x="2124" y="2248"/>
                </a:cxn>
                <a:cxn ang="0">
                  <a:pos x="1693" y="1322"/>
                </a:cxn>
                <a:cxn ang="0">
                  <a:pos x="1861" y="1165"/>
                </a:cxn>
                <a:cxn ang="0">
                  <a:pos x="2173" y="1099"/>
                </a:cxn>
                <a:cxn ang="0">
                  <a:pos x="2390" y="1009"/>
                </a:cxn>
                <a:cxn ang="0">
                  <a:pos x="2570" y="805"/>
                </a:cxn>
                <a:cxn ang="0">
                  <a:pos x="2342" y="781"/>
                </a:cxn>
                <a:cxn ang="0">
                  <a:pos x="2114" y="763"/>
                </a:cxn>
                <a:cxn ang="0">
                  <a:pos x="2408" y="433"/>
                </a:cxn>
                <a:cxn ang="0">
                  <a:pos x="2426" y="421"/>
                </a:cxn>
                <a:cxn ang="0">
                  <a:pos x="2474" y="379"/>
                </a:cxn>
                <a:cxn ang="0">
                  <a:pos x="2492" y="355"/>
                </a:cxn>
                <a:cxn ang="0">
                  <a:pos x="2474" y="337"/>
                </a:cxn>
                <a:cxn ang="0">
                  <a:pos x="2474" y="271"/>
                </a:cxn>
                <a:cxn ang="0">
                  <a:pos x="2492" y="192"/>
                </a:cxn>
                <a:cxn ang="0">
                  <a:pos x="2504" y="132"/>
                </a:cxn>
                <a:cxn ang="0">
                  <a:pos x="2492" y="36"/>
                </a:cxn>
                <a:cxn ang="0">
                  <a:pos x="2492" y="24"/>
                </a:cxn>
                <a:cxn ang="0">
                  <a:pos x="2102" y="0"/>
                </a:cxn>
                <a:cxn ang="0">
                  <a:pos x="1909" y="90"/>
                </a:cxn>
                <a:cxn ang="0">
                  <a:pos x="1747" y="535"/>
                </a:cxn>
                <a:cxn ang="0">
                  <a:pos x="1711" y="469"/>
                </a:cxn>
                <a:cxn ang="0">
                  <a:pos x="1633" y="144"/>
                </a:cxn>
                <a:cxn ang="0">
                  <a:pos x="1579" y="0"/>
                </a:cxn>
                <a:cxn ang="0">
                  <a:pos x="738" y="186"/>
                </a:cxn>
                <a:cxn ang="0">
                  <a:pos x="756" y="46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sp>
          <p:nvSpPr>
            <p:cNvPr id="10" name="Freeform 8"/>
            <p:cNvSpPr>
              <a:spLocks/>
            </p:cNvSpPr>
            <p:nvPr/>
          </p:nvSpPr>
          <p:spPr bwMode="hidden">
            <a:xfrm>
              <a:off x="3525" y="1"/>
              <a:ext cx="2185" cy="1508"/>
            </a:xfrm>
            <a:custGeom>
              <a:avLst/>
              <a:gdLst/>
              <a:ahLst/>
              <a:cxnLst>
                <a:cxn ang="0">
                  <a:pos x="1034" y="767"/>
                </a:cxn>
                <a:cxn ang="0">
                  <a:pos x="1190" y="1235"/>
                </a:cxn>
                <a:cxn ang="0">
                  <a:pos x="956" y="1193"/>
                </a:cxn>
                <a:cxn ang="0">
                  <a:pos x="723" y="1127"/>
                </a:cxn>
                <a:cxn ang="0">
                  <a:pos x="442" y="1109"/>
                </a:cxn>
                <a:cxn ang="0">
                  <a:pos x="0" y="1079"/>
                </a:cxn>
                <a:cxn ang="0">
                  <a:pos x="30" y="1115"/>
                </a:cxn>
                <a:cxn ang="0">
                  <a:pos x="496" y="1133"/>
                </a:cxn>
                <a:cxn ang="0">
                  <a:pos x="777" y="1187"/>
                </a:cxn>
                <a:cxn ang="0">
                  <a:pos x="1130" y="1301"/>
                </a:cxn>
                <a:cxn ang="0">
                  <a:pos x="1070" y="1319"/>
                </a:cxn>
                <a:cxn ang="0">
                  <a:pos x="711" y="1505"/>
                </a:cxn>
                <a:cxn ang="0">
                  <a:pos x="765" y="1481"/>
                </a:cxn>
                <a:cxn ang="0">
                  <a:pos x="861" y="1439"/>
                </a:cxn>
                <a:cxn ang="0">
                  <a:pos x="1022" y="1355"/>
                </a:cxn>
                <a:cxn ang="0">
                  <a:pos x="1214" y="1295"/>
                </a:cxn>
                <a:cxn ang="0">
                  <a:pos x="1267" y="1223"/>
                </a:cxn>
                <a:cxn ang="0">
                  <a:pos x="1632" y="1043"/>
                </a:cxn>
                <a:cxn ang="0">
                  <a:pos x="1931" y="953"/>
                </a:cxn>
                <a:cxn ang="0">
                  <a:pos x="2176" y="821"/>
                </a:cxn>
                <a:cxn ang="0">
                  <a:pos x="1961" y="911"/>
                </a:cxn>
                <a:cxn ang="0">
                  <a:pos x="1656" y="989"/>
                </a:cxn>
                <a:cxn ang="0">
                  <a:pos x="1339" y="1151"/>
                </a:cxn>
                <a:cxn ang="0">
                  <a:pos x="1501" y="905"/>
                </a:cxn>
                <a:cxn ang="0">
                  <a:pos x="1620" y="545"/>
                </a:cxn>
                <a:cxn ang="0">
                  <a:pos x="1740" y="372"/>
                </a:cxn>
                <a:cxn ang="0">
                  <a:pos x="1979" y="60"/>
                </a:cxn>
                <a:cxn ang="0">
                  <a:pos x="2003" y="0"/>
                </a:cxn>
                <a:cxn ang="0">
                  <a:pos x="1973" y="0"/>
                </a:cxn>
                <a:cxn ang="0">
                  <a:pos x="1596" y="480"/>
                </a:cxn>
                <a:cxn ang="0">
                  <a:pos x="1477" y="887"/>
                </a:cxn>
                <a:cxn ang="0">
                  <a:pos x="1255" y="1175"/>
                </a:cxn>
                <a:cxn ang="0">
                  <a:pos x="1130" y="905"/>
                </a:cxn>
                <a:cxn ang="0">
                  <a:pos x="1010" y="540"/>
                </a:cxn>
                <a:cxn ang="0">
                  <a:pos x="885" y="222"/>
                </a:cxn>
                <a:cxn ang="0">
                  <a:pos x="789" y="0"/>
                </a:cxn>
                <a:cxn ang="0">
                  <a:pos x="753" y="0"/>
                </a:cxn>
                <a:cxn ang="0">
                  <a:pos x="903" y="354"/>
                </a:cxn>
                <a:cxn ang="0">
                  <a:pos x="1034" y="767"/>
                </a:cxn>
                <a:cxn ang="0">
                  <a:pos x="1034" y="767"/>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11" name="Freeform 9"/>
            <p:cNvSpPr>
              <a:spLocks/>
            </p:cNvSpPr>
            <p:nvPr/>
          </p:nvSpPr>
          <p:spPr bwMode="hidden">
            <a:xfrm>
              <a:off x="0" y="649"/>
              <a:ext cx="816" cy="806"/>
            </a:xfrm>
            <a:custGeom>
              <a:avLst/>
              <a:gdLst/>
              <a:ahLst/>
              <a:cxnLst>
                <a:cxn ang="0">
                  <a:pos x="161" y="564"/>
                </a:cxn>
                <a:cxn ang="0">
                  <a:pos x="329" y="438"/>
                </a:cxn>
                <a:cxn ang="0">
                  <a:pos x="646" y="216"/>
                </a:cxn>
                <a:cxn ang="0">
                  <a:pos x="813" y="0"/>
                </a:cxn>
                <a:cxn ang="0">
                  <a:pos x="676" y="150"/>
                </a:cxn>
                <a:cxn ang="0">
                  <a:pos x="144" y="504"/>
                </a:cxn>
                <a:cxn ang="0">
                  <a:pos x="0" y="732"/>
                </a:cxn>
                <a:cxn ang="0">
                  <a:pos x="0" y="804"/>
                </a:cxn>
                <a:cxn ang="0">
                  <a:pos x="161" y="564"/>
                </a:cxn>
                <a:cxn ang="0">
                  <a:pos x="161" y="564"/>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12" name="Freeform 10"/>
            <p:cNvSpPr>
              <a:spLocks/>
            </p:cNvSpPr>
            <p:nvPr/>
          </p:nvSpPr>
          <p:spPr bwMode="hidden">
            <a:xfrm>
              <a:off x="0" y="1545"/>
              <a:ext cx="762" cy="107"/>
            </a:xfrm>
            <a:custGeom>
              <a:avLst/>
              <a:gdLst/>
              <a:ahLst/>
              <a:cxnLst>
                <a:cxn ang="0">
                  <a:pos x="460" y="66"/>
                </a:cxn>
                <a:cxn ang="0">
                  <a:pos x="759" y="0"/>
                </a:cxn>
                <a:cxn ang="0">
                  <a:pos x="496" y="36"/>
                </a:cxn>
                <a:cxn ang="0">
                  <a:pos x="138" y="48"/>
                </a:cxn>
                <a:cxn ang="0">
                  <a:pos x="0" y="78"/>
                </a:cxn>
                <a:cxn ang="0">
                  <a:pos x="0" y="107"/>
                </a:cxn>
                <a:cxn ang="0">
                  <a:pos x="96" y="89"/>
                </a:cxn>
                <a:cxn ang="0">
                  <a:pos x="460" y="66"/>
                </a:cxn>
                <a:cxn ang="0">
                  <a:pos x="460" y="66"/>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13" name="Freeform 11"/>
            <p:cNvSpPr>
              <a:spLocks/>
            </p:cNvSpPr>
            <p:nvPr/>
          </p:nvSpPr>
          <p:spPr bwMode="hidden">
            <a:xfrm>
              <a:off x="2314" y="3431"/>
              <a:ext cx="3182" cy="745"/>
            </a:xfrm>
            <a:custGeom>
              <a:avLst/>
              <a:gdLst/>
              <a:ahLst/>
              <a:cxnLst>
                <a:cxn ang="0">
                  <a:pos x="1387" y="239"/>
                </a:cxn>
                <a:cxn ang="0">
                  <a:pos x="1734" y="233"/>
                </a:cxn>
                <a:cxn ang="0">
                  <a:pos x="2087" y="251"/>
                </a:cxn>
                <a:cxn ang="0">
                  <a:pos x="2505" y="233"/>
                </a:cxn>
                <a:cxn ang="0">
                  <a:pos x="3169" y="204"/>
                </a:cxn>
                <a:cxn ang="0">
                  <a:pos x="3115" y="186"/>
                </a:cxn>
                <a:cxn ang="0">
                  <a:pos x="2422" y="221"/>
                </a:cxn>
                <a:cxn ang="0">
                  <a:pos x="2003" y="221"/>
                </a:cxn>
                <a:cxn ang="0">
                  <a:pos x="1459" y="186"/>
                </a:cxn>
                <a:cxn ang="0">
                  <a:pos x="1543" y="168"/>
                </a:cxn>
                <a:cxn ang="0">
                  <a:pos x="2039" y="0"/>
                </a:cxn>
                <a:cxn ang="0">
                  <a:pos x="1961" y="24"/>
                </a:cxn>
                <a:cxn ang="0">
                  <a:pos x="1836" y="66"/>
                </a:cxn>
                <a:cxn ang="0">
                  <a:pos x="1602" y="138"/>
                </a:cxn>
                <a:cxn ang="0">
                  <a:pos x="1339" y="198"/>
                </a:cxn>
                <a:cxn ang="0">
                  <a:pos x="1268" y="251"/>
                </a:cxn>
                <a:cxn ang="0">
                  <a:pos x="765" y="413"/>
                </a:cxn>
                <a:cxn ang="0">
                  <a:pos x="335" y="503"/>
                </a:cxn>
                <a:cxn ang="0">
                  <a:pos x="0" y="617"/>
                </a:cxn>
                <a:cxn ang="0">
                  <a:pos x="299" y="539"/>
                </a:cxn>
                <a:cxn ang="0">
                  <a:pos x="735" y="449"/>
                </a:cxn>
                <a:cxn ang="0">
                  <a:pos x="1178" y="311"/>
                </a:cxn>
                <a:cxn ang="0">
                  <a:pos x="981" y="491"/>
                </a:cxn>
                <a:cxn ang="0">
                  <a:pos x="867" y="743"/>
                </a:cxn>
                <a:cxn ang="0">
                  <a:pos x="861" y="743"/>
                </a:cxn>
                <a:cxn ang="0">
                  <a:pos x="933" y="743"/>
                </a:cxn>
                <a:cxn ang="0">
                  <a:pos x="1022" y="497"/>
                </a:cxn>
                <a:cxn ang="0">
                  <a:pos x="1297" y="281"/>
                </a:cxn>
                <a:cxn ang="0">
                  <a:pos x="1531" y="449"/>
                </a:cxn>
                <a:cxn ang="0">
                  <a:pos x="1770" y="677"/>
                </a:cxn>
                <a:cxn ang="0">
                  <a:pos x="1854" y="743"/>
                </a:cxn>
                <a:cxn ang="0">
                  <a:pos x="1919" y="743"/>
                </a:cxn>
                <a:cxn ang="0">
                  <a:pos x="1692" y="527"/>
                </a:cxn>
                <a:cxn ang="0">
                  <a:pos x="1387" y="239"/>
                </a:cxn>
                <a:cxn ang="0">
                  <a:pos x="1387" y="23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w="9525">
              <a:noFill/>
              <a:round/>
              <a:headEnd/>
              <a:tailEnd/>
            </a:ln>
          </p:spPr>
          <p:txBody>
            <a:bodyPr/>
            <a:lstStyle/>
            <a:p>
              <a:pPr>
                <a:defRPr/>
              </a:pPr>
              <a:endParaRPr lang="en-US"/>
            </a:p>
          </p:txBody>
        </p:sp>
        <p:sp>
          <p:nvSpPr>
            <p:cNvPr id="14" name="Rectangle 12"/>
            <p:cNvSpPr>
              <a:spLocks noChangeArrowheads="1"/>
            </p:cNvSpPr>
            <p:nvPr/>
          </p:nvSpPr>
          <p:spPr bwMode="hidden">
            <a:xfrm>
              <a:off x="192" y="127"/>
              <a:ext cx="1" cy="1"/>
            </a:xfrm>
            <a:prstGeom prst="rect">
              <a:avLst/>
            </a:prstGeom>
            <a:solidFill>
              <a:srgbClr val="9A1E8D"/>
            </a:solidFill>
            <a:ln w="9525">
              <a:noFill/>
              <a:miter lim="800000"/>
              <a:headEnd/>
              <a:tailEnd/>
            </a:ln>
          </p:spPr>
          <p:txBody>
            <a:bodyPr/>
            <a:lstStyle/>
            <a:p>
              <a:pPr>
                <a:defRPr/>
              </a:pPr>
              <a:endParaRPr lang="en-US"/>
            </a:p>
          </p:txBody>
        </p:sp>
        <p:sp>
          <p:nvSpPr>
            <p:cNvPr id="15" name="Rectangle 13"/>
            <p:cNvSpPr>
              <a:spLocks noChangeArrowheads="1"/>
            </p:cNvSpPr>
            <p:nvPr/>
          </p:nvSpPr>
          <p:spPr bwMode="hidden">
            <a:xfrm>
              <a:off x="204" y="131"/>
              <a:ext cx="1" cy="1"/>
            </a:xfrm>
            <a:prstGeom prst="rect">
              <a:avLst/>
            </a:prstGeom>
            <a:solidFill>
              <a:srgbClr val="9A1E8D"/>
            </a:solidFill>
            <a:ln w="9525">
              <a:noFill/>
              <a:miter lim="800000"/>
              <a:headEnd/>
              <a:tailEnd/>
            </a:ln>
          </p:spPr>
          <p:txBody>
            <a:bodyPr/>
            <a:lstStyle/>
            <a:p>
              <a:pPr>
                <a:defRPr/>
              </a:pPr>
              <a:endParaRPr lang="en-US"/>
            </a:p>
          </p:txBody>
        </p:sp>
        <p:sp>
          <p:nvSpPr>
            <p:cNvPr id="16" name="Freeform 14"/>
            <p:cNvSpPr>
              <a:spLocks/>
            </p:cNvSpPr>
            <p:nvPr/>
          </p:nvSpPr>
          <p:spPr bwMode="hidden">
            <a:xfrm>
              <a:off x="0" y="4032"/>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pPr>
                <a:defRPr/>
              </a:pPr>
              <a:endParaRPr lang="en-US"/>
            </a:p>
          </p:txBody>
        </p:sp>
        <p:sp>
          <p:nvSpPr>
            <p:cNvPr id="17" name="Freeform 15"/>
            <p:cNvSpPr>
              <a:spLocks/>
            </p:cNvSpPr>
            <p:nvPr/>
          </p:nvSpPr>
          <p:spPr bwMode="hidden">
            <a:xfrm>
              <a:off x="0" y="4032"/>
              <a:ext cx="5760" cy="336"/>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pPr>
                <a:defRPr/>
              </a:pPr>
              <a:endParaRPr lang="en-US"/>
            </a:p>
          </p:txBody>
        </p:sp>
        <p:sp>
          <p:nvSpPr>
            <p:cNvPr id="18" name="Freeform 16"/>
            <p:cNvSpPr>
              <a:spLocks/>
            </p:cNvSpPr>
            <p:nvPr/>
          </p:nvSpPr>
          <p:spPr bwMode="hidden">
            <a:xfrm>
              <a:off x="0" y="0"/>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w="9525">
              <a:noFill/>
              <a:round/>
              <a:headEnd/>
              <a:tailEnd/>
            </a:ln>
          </p:spPr>
          <p:txBody>
            <a:bodyPr/>
            <a:lstStyle/>
            <a:p>
              <a:pPr>
                <a:defRPr/>
              </a:pPr>
              <a:endParaRPr lang="en-US"/>
            </a:p>
          </p:txBody>
        </p:sp>
        <p:sp>
          <p:nvSpPr>
            <p:cNvPr id="19" name="Freeform 17"/>
            <p:cNvSpPr>
              <a:spLocks/>
            </p:cNvSpPr>
            <p:nvPr/>
          </p:nvSpPr>
          <p:spPr bwMode="hidden">
            <a:xfrm>
              <a:off x="509" y="229"/>
              <a:ext cx="3188" cy="2024"/>
            </a:xfrm>
            <a:custGeom>
              <a:avLst/>
              <a:gdLst/>
              <a:ahLst/>
              <a:cxnLst>
                <a:cxn ang="0">
                  <a:pos x="871" y="1423"/>
                </a:cxn>
                <a:cxn ang="0">
                  <a:pos x="907" y="1393"/>
                </a:cxn>
                <a:cxn ang="0">
                  <a:pos x="991" y="1320"/>
                </a:cxn>
                <a:cxn ang="0">
                  <a:pos x="1033" y="1297"/>
                </a:cxn>
                <a:cxn ang="0">
                  <a:pos x="1086" y="1249"/>
                </a:cxn>
                <a:cxn ang="0">
                  <a:pos x="1123" y="1219"/>
                </a:cxn>
                <a:cxn ang="0">
                  <a:pos x="1057" y="1153"/>
                </a:cxn>
                <a:cxn ang="0">
                  <a:pos x="877" y="1021"/>
                </a:cxn>
                <a:cxn ang="0">
                  <a:pos x="655" y="907"/>
                </a:cxn>
                <a:cxn ang="0">
                  <a:pos x="655" y="846"/>
                </a:cxn>
                <a:cxn ang="0">
                  <a:pos x="643" y="708"/>
                </a:cxn>
                <a:cxn ang="0">
                  <a:pos x="552" y="642"/>
                </a:cxn>
                <a:cxn ang="0">
                  <a:pos x="510" y="570"/>
                </a:cxn>
                <a:cxn ang="0">
                  <a:pos x="637" y="564"/>
                </a:cxn>
                <a:cxn ang="0">
                  <a:pos x="763" y="570"/>
                </a:cxn>
                <a:cxn ang="0">
                  <a:pos x="1091" y="850"/>
                </a:cxn>
                <a:cxn ang="0">
                  <a:pos x="1009" y="566"/>
                </a:cxn>
                <a:cxn ang="0">
                  <a:pos x="1054" y="265"/>
                </a:cxn>
                <a:cxn ang="0">
                  <a:pos x="1249" y="0"/>
                </a:cxn>
                <a:cxn ang="0">
                  <a:pos x="1466" y="292"/>
                </a:cxn>
                <a:cxn ang="0">
                  <a:pos x="1475" y="548"/>
                </a:cxn>
                <a:cxn ang="0">
                  <a:pos x="1567" y="630"/>
                </a:cxn>
                <a:cxn ang="0">
                  <a:pos x="1795" y="365"/>
                </a:cxn>
                <a:cxn ang="0">
                  <a:pos x="2245" y="150"/>
                </a:cxn>
                <a:cxn ang="0">
                  <a:pos x="2618" y="180"/>
                </a:cxn>
                <a:cxn ang="0">
                  <a:pos x="3050" y="150"/>
                </a:cxn>
                <a:cxn ang="0">
                  <a:pos x="3140" y="210"/>
                </a:cxn>
                <a:cxn ang="0">
                  <a:pos x="2990" y="210"/>
                </a:cxn>
                <a:cxn ang="0">
                  <a:pos x="2834" y="377"/>
                </a:cxn>
                <a:cxn ang="0">
                  <a:pos x="2702" y="648"/>
                </a:cxn>
                <a:cxn ang="0">
                  <a:pos x="2582" y="828"/>
                </a:cxn>
                <a:cxn ang="0">
                  <a:pos x="2234" y="1009"/>
                </a:cxn>
                <a:cxn ang="0">
                  <a:pos x="1963" y="1075"/>
                </a:cxn>
                <a:cxn ang="0">
                  <a:pos x="2257" y="1111"/>
                </a:cxn>
                <a:cxn ang="0">
                  <a:pos x="2600" y="1207"/>
                </a:cxn>
                <a:cxn ang="0">
                  <a:pos x="2894" y="1441"/>
                </a:cxn>
                <a:cxn ang="0">
                  <a:pos x="3122" y="1555"/>
                </a:cxn>
                <a:cxn ang="0">
                  <a:pos x="3032" y="1585"/>
                </a:cxn>
                <a:cxn ang="0">
                  <a:pos x="3008" y="1591"/>
                </a:cxn>
                <a:cxn ang="0">
                  <a:pos x="2960" y="1597"/>
                </a:cxn>
                <a:cxn ang="0">
                  <a:pos x="2882" y="1609"/>
                </a:cxn>
                <a:cxn ang="0">
                  <a:pos x="2846" y="1609"/>
                </a:cxn>
                <a:cxn ang="0">
                  <a:pos x="2774" y="1615"/>
                </a:cxn>
                <a:cxn ang="0">
                  <a:pos x="2726" y="1621"/>
                </a:cxn>
                <a:cxn ang="0">
                  <a:pos x="2708" y="1621"/>
                </a:cxn>
                <a:cxn ang="0">
                  <a:pos x="2594" y="1657"/>
                </a:cxn>
                <a:cxn ang="0">
                  <a:pos x="2533" y="1663"/>
                </a:cxn>
                <a:cxn ang="0">
                  <a:pos x="2444" y="1675"/>
                </a:cxn>
                <a:cxn ang="0">
                  <a:pos x="2378" y="1687"/>
                </a:cxn>
                <a:cxn ang="0">
                  <a:pos x="2360" y="1705"/>
                </a:cxn>
                <a:cxn ang="0">
                  <a:pos x="2305" y="1687"/>
                </a:cxn>
                <a:cxn ang="0">
                  <a:pos x="2263" y="1663"/>
                </a:cxn>
                <a:cxn ang="0">
                  <a:pos x="2017" y="1585"/>
                </a:cxn>
                <a:cxn ang="0">
                  <a:pos x="1711" y="1453"/>
                </a:cxn>
                <a:cxn ang="0">
                  <a:pos x="1880" y="1844"/>
                </a:cxn>
                <a:cxn ang="0">
                  <a:pos x="1771" y="1922"/>
                </a:cxn>
                <a:cxn ang="0">
                  <a:pos x="1531" y="1753"/>
                </a:cxn>
                <a:cxn ang="0">
                  <a:pos x="1411" y="1477"/>
                </a:cxn>
                <a:cxn ang="0">
                  <a:pos x="1219" y="1291"/>
                </a:cxn>
                <a:cxn ang="0">
                  <a:pos x="127" y="2006"/>
                </a:cxn>
                <a:cxn ang="0">
                  <a:pos x="865" y="1429"/>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w="9525">
              <a:noFill/>
              <a:round/>
              <a:headEnd/>
              <a:tailEnd/>
            </a:ln>
          </p:spPr>
          <p:txBody>
            <a:bodyPr/>
            <a:lstStyle/>
            <a:p>
              <a:pPr>
                <a:defRPr/>
              </a:pPr>
              <a:endParaRPr lang="en-US"/>
            </a:p>
          </p:txBody>
        </p:sp>
        <p:sp>
          <p:nvSpPr>
            <p:cNvPr id="20" name="Freeform 18"/>
            <p:cNvSpPr>
              <a:spLocks/>
            </p:cNvSpPr>
            <p:nvPr/>
          </p:nvSpPr>
          <p:spPr bwMode="hidden">
            <a:xfrm>
              <a:off x="1344" y="293"/>
              <a:ext cx="2144" cy="1787"/>
            </a:xfrm>
            <a:custGeom>
              <a:avLst/>
              <a:gdLst/>
              <a:ahLst/>
              <a:cxnLst>
                <a:cxn ang="0">
                  <a:pos x="318" y="1078"/>
                </a:cxn>
                <a:cxn ang="0">
                  <a:pos x="217" y="928"/>
                </a:cxn>
                <a:cxn ang="0">
                  <a:pos x="102" y="808"/>
                </a:cxn>
                <a:cxn ang="0">
                  <a:pos x="36" y="742"/>
                </a:cxn>
                <a:cxn ang="0">
                  <a:pos x="0" y="700"/>
                </a:cxn>
                <a:cxn ang="0">
                  <a:pos x="270" y="958"/>
                </a:cxn>
                <a:cxn ang="0">
                  <a:pos x="294" y="1006"/>
                </a:cxn>
                <a:cxn ang="0">
                  <a:pos x="367" y="670"/>
                </a:cxn>
                <a:cxn ang="0">
                  <a:pos x="379" y="411"/>
                </a:cxn>
                <a:cxn ang="0">
                  <a:pos x="347" y="118"/>
                </a:cxn>
                <a:cxn ang="0">
                  <a:pos x="393" y="0"/>
                </a:cxn>
                <a:cxn ang="0">
                  <a:pos x="397" y="357"/>
                </a:cxn>
                <a:cxn ang="0">
                  <a:pos x="421" y="609"/>
                </a:cxn>
                <a:cxn ang="0">
                  <a:pos x="385" y="826"/>
                </a:cxn>
                <a:cxn ang="0">
                  <a:pos x="385" y="1036"/>
                </a:cxn>
                <a:cxn ang="0">
                  <a:pos x="877" y="784"/>
                </a:cxn>
                <a:cxn ang="0">
                  <a:pos x="1309" y="555"/>
                </a:cxn>
                <a:cxn ang="0">
                  <a:pos x="1802" y="249"/>
                </a:cxn>
                <a:cxn ang="0">
                  <a:pos x="2096" y="69"/>
                </a:cxn>
                <a:cxn ang="0">
                  <a:pos x="1814" y="279"/>
                </a:cxn>
                <a:cxn ang="0">
                  <a:pos x="1453" y="501"/>
                </a:cxn>
                <a:cxn ang="0">
                  <a:pos x="1123" y="700"/>
                </a:cxn>
                <a:cxn ang="0">
                  <a:pos x="739" y="898"/>
                </a:cxn>
                <a:cxn ang="0">
                  <a:pos x="463" y="1084"/>
                </a:cxn>
                <a:cxn ang="0">
                  <a:pos x="817" y="1193"/>
                </a:cxn>
                <a:cxn ang="0">
                  <a:pos x="1285" y="1187"/>
                </a:cxn>
                <a:cxn ang="0">
                  <a:pos x="1916" y="1396"/>
                </a:cxn>
                <a:cxn ang="0">
                  <a:pos x="2144" y="1420"/>
                </a:cxn>
                <a:cxn ang="0">
                  <a:pos x="1814" y="1408"/>
                </a:cxn>
                <a:cxn ang="0">
                  <a:pos x="1435" y="1288"/>
                </a:cxn>
                <a:cxn ang="0">
                  <a:pos x="1219" y="1229"/>
                </a:cxn>
                <a:cxn ang="0">
                  <a:pos x="799" y="1223"/>
                </a:cxn>
                <a:cxn ang="0">
                  <a:pos x="505" y="1145"/>
                </a:cxn>
                <a:cxn ang="0">
                  <a:pos x="733" y="1378"/>
                </a:cxn>
                <a:cxn ang="0">
                  <a:pos x="877" y="1619"/>
                </a:cxn>
                <a:cxn ang="0">
                  <a:pos x="1009" y="1787"/>
                </a:cxn>
                <a:cxn ang="0">
                  <a:pos x="817" y="1607"/>
                </a:cxn>
                <a:cxn ang="0">
                  <a:pos x="673" y="1372"/>
                </a:cxn>
                <a:cxn ang="0">
                  <a:pos x="415" y="1109"/>
                </a:cxn>
                <a:cxn ang="0">
                  <a:pos x="318" y="1078"/>
                </a:cxn>
                <a:cxn ang="0">
                  <a:pos x="318" y="1078"/>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21" name="Freeform 19"/>
            <p:cNvSpPr>
              <a:spLocks/>
            </p:cNvSpPr>
            <p:nvPr/>
          </p:nvSpPr>
          <p:spPr bwMode="hidden">
            <a:xfrm>
              <a:off x="2932" y="1728"/>
              <a:ext cx="2828" cy="2366"/>
            </a:xfrm>
            <a:custGeom>
              <a:avLst/>
              <a:gdLst/>
              <a:ahLst/>
              <a:cxnLst>
                <a:cxn ang="0">
                  <a:pos x="1814" y="606"/>
                </a:cxn>
                <a:cxn ang="0">
                  <a:pos x="1615" y="252"/>
                </a:cxn>
                <a:cxn ang="0">
                  <a:pos x="1345" y="132"/>
                </a:cxn>
                <a:cxn ang="0">
                  <a:pos x="1381" y="492"/>
                </a:cxn>
                <a:cxn ang="0">
                  <a:pos x="955" y="221"/>
                </a:cxn>
                <a:cxn ang="0">
                  <a:pos x="877" y="161"/>
                </a:cxn>
                <a:cxn ang="0">
                  <a:pos x="841" y="167"/>
                </a:cxn>
                <a:cxn ang="0">
                  <a:pos x="720" y="161"/>
                </a:cxn>
                <a:cxn ang="0">
                  <a:pos x="613" y="144"/>
                </a:cxn>
                <a:cxn ang="0">
                  <a:pos x="492" y="161"/>
                </a:cxn>
                <a:cxn ang="0">
                  <a:pos x="432" y="150"/>
                </a:cxn>
                <a:cxn ang="0">
                  <a:pos x="342" y="138"/>
                </a:cxn>
                <a:cxn ang="0">
                  <a:pos x="246" y="126"/>
                </a:cxn>
                <a:cxn ang="0">
                  <a:pos x="174" y="114"/>
                </a:cxn>
                <a:cxn ang="0">
                  <a:pos x="216" y="240"/>
                </a:cxn>
                <a:cxn ang="0">
                  <a:pos x="607" y="588"/>
                </a:cxn>
                <a:cxn ang="0">
                  <a:pos x="1177" y="817"/>
                </a:cxn>
                <a:cxn ang="0">
                  <a:pos x="972" y="871"/>
                </a:cxn>
                <a:cxn ang="0">
                  <a:pos x="492" y="1111"/>
                </a:cxn>
                <a:cxn ang="0">
                  <a:pos x="276" y="1441"/>
                </a:cxn>
                <a:cxn ang="0">
                  <a:pos x="42" y="1441"/>
                </a:cxn>
                <a:cxn ang="0">
                  <a:pos x="367" y="1585"/>
                </a:cxn>
                <a:cxn ang="0">
                  <a:pos x="949" y="1712"/>
                </a:cxn>
                <a:cxn ang="0">
                  <a:pos x="1519" y="1537"/>
                </a:cxn>
                <a:cxn ang="0">
                  <a:pos x="1735" y="1513"/>
                </a:cxn>
                <a:cxn ang="0">
                  <a:pos x="1723" y="1802"/>
                </a:cxn>
                <a:cxn ang="0">
                  <a:pos x="2042" y="2229"/>
                </a:cxn>
                <a:cxn ang="0">
                  <a:pos x="2191" y="2133"/>
                </a:cxn>
                <a:cxn ang="0">
                  <a:pos x="2270" y="1970"/>
                </a:cxn>
                <a:cxn ang="0">
                  <a:pos x="2233" y="1573"/>
                </a:cxn>
                <a:cxn ang="0">
                  <a:pos x="2294" y="1483"/>
                </a:cxn>
                <a:cxn ang="0">
                  <a:pos x="2588" y="1688"/>
                </a:cxn>
                <a:cxn ang="0">
                  <a:pos x="2695" y="1682"/>
                </a:cxn>
                <a:cxn ang="0">
                  <a:pos x="2588" y="1543"/>
                </a:cxn>
                <a:cxn ang="0">
                  <a:pos x="2510" y="1357"/>
                </a:cxn>
                <a:cxn ang="0">
                  <a:pos x="2354" y="1184"/>
                </a:cxn>
                <a:cxn ang="0">
                  <a:pos x="2102" y="931"/>
                </a:cxn>
                <a:cxn ang="0">
                  <a:pos x="2137" y="907"/>
                </a:cxn>
                <a:cxn ang="0">
                  <a:pos x="2215" y="871"/>
                </a:cxn>
                <a:cxn ang="0">
                  <a:pos x="2324" y="817"/>
                </a:cxn>
                <a:cxn ang="0">
                  <a:pos x="2372" y="787"/>
                </a:cxn>
                <a:cxn ang="0">
                  <a:pos x="2078" y="865"/>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pPr>
                <a:defRPr/>
              </a:pPr>
              <a:endParaRPr lang="en-US"/>
            </a:p>
          </p:txBody>
        </p:sp>
        <p:sp>
          <p:nvSpPr>
            <p:cNvPr id="22" name="Freeform 20"/>
            <p:cNvSpPr>
              <a:spLocks/>
            </p:cNvSpPr>
            <p:nvPr/>
          </p:nvSpPr>
          <p:spPr bwMode="hidden">
            <a:xfrm>
              <a:off x="3160" y="1860"/>
              <a:ext cx="2162" cy="1934"/>
            </a:xfrm>
            <a:custGeom>
              <a:avLst/>
              <a:gdLst/>
              <a:ahLst/>
              <a:cxnLst>
                <a:cxn ang="0">
                  <a:pos x="1842" y="851"/>
                </a:cxn>
                <a:cxn ang="0">
                  <a:pos x="1937" y="1019"/>
                </a:cxn>
                <a:cxn ang="0">
                  <a:pos x="2051" y="1168"/>
                </a:cxn>
                <a:cxn ang="0">
                  <a:pos x="2117" y="1246"/>
                </a:cxn>
                <a:cxn ang="0">
                  <a:pos x="2153" y="1294"/>
                </a:cxn>
                <a:cxn ang="0">
                  <a:pos x="1889" y="977"/>
                </a:cxn>
                <a:cxn ang="0">
                  <a:pos x="1860" y="929"/>
                </a:cxn>
                <a:cxn ang="0">
                  <a:pos x="1782" y="1240"/>
                </a:cxn>
                <a:cxn ang="0">
                  <a:pos x="1770" y="1486"/>
                </a:cxn>
                <a:cxn ang="0">
                  <a:pos x="1818" y="1906"/>
                </a:cxn>
                <a:cxn ang="0">
                  <a:pos x="1788" y="1930"/>
                </a:cxn>
                <a:cxn ang="0">
                  <a:pos x="1746" y="1534"/>
                </a:cxn>
                <a:cxn ang="0">
                  <a:pos x="1728" y="1288"/>
                </a:cxn>
                <a:cxn ang="0">
                  <a:pos x="1764" y="1085"/>
                </a:cxn>
                <a:cxn ang="0">
                  <a:pos x="1770" y="875"/>
                </a:cxn>
                <a:cxn ang="0">
                  <a:pos x="1268" y="1007"/>
                </a:cxn>
                <a:cxn ang="0">
                  <a:pos x="825" y="1132"/>
                </a:cxn>
                <a:cxn ang="0">
                  <a:pos x="323" y="1312"/>
                </a:cxn>
                <a:cxn ang="0">
                  <a:pos x="18" y="1420"/>
                </a:cxn>
                <a:cxn ang="0">
                  <a:pos x="311" y="1282"/>
                </a:cxn>
                <a:cxn ang="0">
                  <a:pos x="682" y="1144"/>
                </a:cxn>
                <a:cxn ang="0">
                  <a:pos x="1022" y="1037"/>
                </a:cxn>
                <a:cxn ang="0">
                  <a:pos x="1411" y="929"/>
                </a:cxn>
                <a:cxn ang="0">
                  <a:pos x="1692" y="815"/>
                </a:cxn>
                <a:cxn ang="0">
                  <a:pos x="1333" y="623"/>
                </a:cxn>
                <a:cxn ang="0">
                  <a:pos x="861" y="515"/>
                </a:cxn>
                <a:cxn ang="0">
                  <a:pos x="227" y="161"/>
                </a:cxn>
                <a:cxn ang="0">
                  <a:pos x="0" y="83"/>
                </a:cxn>
                <a:cxn ang="0">
                  <a:pos x="329" y="179"/>
                </a:cxn>
                <a:cxn ang="0">
                  <a:pos x="712" y="383"/>
                </a:cxn>
                <a:cxn ang="0">
                  <a:pos x="933" y="491"/>
                </a:cxn>
                <a:cxn ang="0">
                  <a:pos x="1351" y="593"/>
                </a:cxn>
                <a:cxn ang="0">
                  <a:pos x="1650" y="743"/>
                </a:cxn>
                <a:cxn ang="0">
                  <a:pos x="1423" y="461"/>
                </a:cxn>
                <a:cxn ang="0">
                  <a:pos x="1286" y="191"/>
                </a:cxn>
                <a:cxn ang="0">
                  <a:pos x="1154" y="0"/>
                </a:cxn>
                <a:cxn ang="0">
                  <a:pos x="1339" y="215"/>
                </a:cxn>
                <a:cxn ang="0">
                  <a:pos x="1489" y="485"/>
                </a:cxn>
                <a:cxn ang="0">
                  <a:pos x="1746" y="803"/>
                </a:cxn>
                <a:cxn ang="0">
                  <a:pos x="1842" y="851"/>
                </a:cxn>
                <a:cxn ang="0">
                  <a:pos x="1842" y="85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grpSp>
      <p:sp>
        <p:nvSpPr>
          <p:cNvPr id="64533" name="Rectangle 21"/>
          <p:cNvSpPr>
            <a:spLocks noGrp="1" noChangeArrowheads="1"/>
          </p:cNvSpPr>
          <p:nvPr>
            <p:ph type="ctrTitle" sz="quarter"/>
          </p:nvPr>
        </p:nvSpPr>
        <p:spPr>
          <a:xfrm>
            <a:off x="685800" y="1828800"/>
            <a:ext cx="7772400" cy="1736725"/>
          </a:xfrm>
        </p:spPr>
        <p:txBody>
          <a:bodyPr/>
          <a:lstStyle>
            <a:lvl1pPr>
              <a:defRPr sz="5400"/>
            </a:lvl1pPr>
          </a:lstStyle>
          <a:p>
            <a:r>
              <a:rPr lang="en-US"/>
              <a:t>Click to edit Master title style</a:t>
            </a:r>
          </a:p>
        </p:txBody>
      </p:sp>
      <p:sp>
        <p:nvSpPr>
          <p:cNvPr id="64534"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p>
        </p:txBody>
      </p:sp>
      <p:sp>
        <p:nvSpPr>
          <p:cNvPr id="24" name="Rectangle 24"/>
          <p:cNvSpPr>
            <a:spLocks noGrp="1" noChangeArrowheads="1"/>
          </p:cNvSpPr>
          <p:nvPr>
            <p:ph type="ftr" sz="quarter" idx="11"/>
          </p:nvPr>
        </p:nvSpPr>
        <p:spPr/>
        <p:txBody>
          <a:bodyPr/>
          <a:lstStyle>
            <a:lvl1pPr>
              <a:defRPr/>
            </a:lvl1pPr>
          </a:lstStyle>
          <a:p>
            <a:pPr>
              <a:defRPr/>
            </a:pPr>
            <a:endParaRPr lang="en-US"/>
          </a:p>
        </p:txBody>
      </p:sp>
      <p:sp>
        <p:nvSpPr>
          <p:cNvPr id="25" name="Rectangle 25"/>
          <p:cNvSpPr>
            <a:spLocks noGrp="1" noChangeArrowheads="1"/>
          </p:cNvSpPr>
          <p:nvPr>
            <p:ph type="sldNum" sz="quarter" idx="12"/>
          </p:nvPr>
        </p:nvSpPr>
        <p:spPr/>
        <p:txBody>
          <a:bodyPr/>
          <a:lstStyle>
            <a:lvl1pPr>
              <a:defRPr/>
            </a:lvl1pPr>
          </a:lstStyle>
          <a:p>
            <a:pPr>
              <a:defRPr/>
            </a:pPr>
            <a:fld id="{B381FBB5-4E04-472B-A9A9-3799AF9DE7CD}" type="slidenum">
              <a:rPr lang="ar-SA"/>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p>
        </p:txBody>
      </p:sp>
      <p:sp>
        <p:nvSpPr>
          <p:cNvPr id="5" name="Rectangle 24"/>
          <p:cNvSpPr>
            <a:spLocks noGrp="1" noChangeArrowheads="1"/>
          </p:cNvSpPr>
          <p:nvPr>
            <p:ph type="ftr" sz="quarter" idx="11"/>
          </p:nvPr>
        </p:nvSpPr>
        <p:spPr>
          <a:ln/>
        </p:spPr>
        <p:txBody>
          <a:bodyPr/>
          <a:lstStyle>
            <a:lvl1pPr>
              <a:defRPr/>
            </a:lvl1pPr>
          </a:lstStyle>
          <a:p>
            <a:pPr>
              <a:defRPr/>
            </a:pPr>
            <a:endParaRPr lang="en-US"/>
          </a:p>
        </p:txBody>
      </p:sp>
      <p:sp>
        <p:nvSpPr>
          <p:cNvPr id="6" name="Rectangle 25"/>
          <p:cNvSpPr>
            <a:spLocks noGrp="1" noChangeArrowheads="1"/>
          </p:cNvSpPr>
          <p:nvPr>
            <p:ph type="sldNum" sz="quarter" idx="12"/>
          </p:nvPr>
        </p:nvSpPr>
        <p:spPr>
          <a:ln/>
        </p:spPr>
        <p:txBody>
          <a:bodyPr/>
          <a:lstStyle>
            <a:lvl1pPr>
              <a:defRPr/>
            </a:lvl1pPr>
          </a:lstStyle>
          <a:p>
            <a:pPr>
              <a:defRPr/>
            </a:pPr>
            <a:fld id="{09039DB2-A8C6-4565-87D0-DE31CE67C74D}" type="slidenum">
              <a:rPr lang="ar-SA"/>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p>
        </p:txBody>
      </p:sp>
      <p:sp>
        <p:nvSpPr>
          <p:cNvPr id="5" name="Rectangle 24"/>
          <p:cNvSpPr>
            <a:spLocks noGrp="1" noChangeArrowheads="1"/>
          </p:cNvSpPr>
          <p:nvPr>
            <p:ph type="ftr" sz="quarter" idx="11"/>
          </p:nvPr>
        </p:nvSpPr>
        <p:spPr>
          <a:ln/>
        </p:spPr>
        <p:txBody>
          <a:bodyPr/>
          <a:lstStyle>
            <a:lvl1pPr>
              <a:defRPr/>
            </a:lvl1pPr>
          </a:lstStyle>
          <a:p>
            <a:pPr>
              <a:defRPr/>
            </a:pPr>
            <a:endParaRPr lang="en-US"/>
          </a:p>
        </p:txBody>
      </p:sp>
      <p:sp>
        <p:nvSpPr>
          <p:cNvPr id="6" name="Rectangle 25"/>
          <p:cNvSpPr>
            <a:spLocks noGrp="1" noChangeArrowheads="1"/>
          </p:cNvSpPr>
          <p:nvPr>
            <p:ph type="sldNum" sz="quarter" idx="12"/>
          </p:nvPr>
        </p:nvSpPr>
        <p:spPr>
          <a:ln/>
        </p:spPr>
        <p:txBody>
          <a:bodyPr/>
          <a:lstStyle>
            <a:lvl1pPr>
              <a:defRPr/>
            </a:lvl1pPr>
          </a:lstStyle>
          <a:p>
            <a:pPr>
              <a:defRPr/>
            </a:pPr>
            <a:fld id="{A632BF27-A923-4BA1-B037-C310B9A106BC}" type="slidenum">
              <a:rPr lang="ar-SA"/>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p>
        </p:txBody>
      </p:sp>
      <p:sp>
        <p:nvSpPr>
          <p:cNvPr id="6" name="Rectangle 24"/>
          <p:cNvSpPr>
            <a:spLocks noGrp="1" noChangeArrowheads="1"/>
          </p:cNvSpPr>
          <p:nvPr>
            <p:ph type="ftr" sz="quarter" idx="11"/>
          </p:nvPr>
        </p:nvSpPr>
        <p:spPr>
          <a:ln/>
        </p:spPr>
        <p:txBody>
          <a:bodyPr/>
          <a:lstStyle>
            <a:lvl1pPr>
              <a:defRPr/>
            </a:lvl1pPr>
          </a:lstStyle>
          <a:p>
            <a:pPr>
              <a:defRPr/>
            </a:pPr>
            <a:endParaRPr lang="en-US"/>
          </a:p>
        </p:txBody>
      </p:sp>
      <p:sp>
        <p:nvSpPr>
          <p:cNvPr id="7" name="Rectangle 25"/>
          <p:cNvSpPr>
            <a:spLocks noGrp="1" noChangeArrowheads="1"/>
          </p:cNvSpPr>
          <p:nvPr>
            <p:ph type="sldNum" sz="quarter" idx="12"/>
          </p:nvPr>
        </p:nvSpPr>
        <p:spPr>
          <a:ln/>
        </p:spPr>
        <p:txBody>
          <a:bodyPr/>
          <a:lstStyle>
            <a:lvl1pPr>
              <a:defRPr/>
            </a:lvl1pPr>
          </a:lstStyle>
          <a:p>
            <a:pPr>
              <a:defRPr/>
            </a:pPr>
            <a:fld id="{4B1A75F2-AD08-4ACF-A79D-139744AA707D}" type="slidenum">
              <a:rPr lang="ar-SA"/>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p>
        </p:txBody>
      </p:sp>
      <p:sp>
        <p:nvSpPr>
          <p:cNvPr id="8" name="Rectangle 24"/>
          <p:cNvSpPr>
            <a:spLocks noGrp="1" noChangeArrowheads="1"/>
          </p:cNvSpPr>
          <p:nvPr>
            <p:ph type="ftr" sz="quarter" idx="11"/>
          </p:nvPr>
        </p:nvSpPr>
        <p:spPr>
          <a:ln/>
        </p:spPr>
        <p:txBody>
          <a:bodyPr/>
          <a:lstStyle>
            <a:lvl1pPr>
              <a:defRPr/>
            </a:lvl1pPr>
          </a:lstStyle>
          <a:p>
            <a:pPr>
              <a:defRPr/>
            </a:pPr>
            <a:endParaRPr lang="en-US"/>
          </a:p>
        </p:txBody>
      </p:sp>
      <p:sp>
        <p:nvSpPr>
          <p:cNvPr id="9" name="Rectangle 25"/>
          <p:cNvSpPr>
            <a:spLocks noGrp="1" noChangeArrowheads="1"/>
          </p:cNvSpPr>
          <p:nvPr>
            <p:ph type="sldNum" sz="quarter" idx="12"/>
          </p:nvPr>
        </p:nvSpPr>
        <p:spPr>
          <a:ln/>
        </p:spPr>
        <p:txBody>
          <a:bodyPr/>
          <a:lstStyle>
            <a:lvl1pPr>
              <a:defRPr/>
            </a:lvl1pPr>
          </a:lstStyle>
          <a:p>
            <a:pPr>
              <a:defRPr/>
            </a:pPr>
            <a:fld id="{C55984AD-371E-4065-A056-38DA1C36B298}" type="slidenum">
              <a:rPr lang="ar-SA"/>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p>
        </p:txBody>
      </p:sp>
      <p:sp>
        <p:nvSpPr>
          <p:cNvPr id="4" name="Rectangle 24"/>
          <p:cNvSpPr>
            <a:spLocks noGrp="1" noChangeArrowheads="1"/>
          </p:cNvSpPr>
          <p:nvPr>
            <p:ph type="ftr" sz="quarter" idx="11"/>
          </p:nvPr>
        </p:nvSpPr>
        <p:spPr>
          <a:ln/>
        </p:spPr>
        <p:txBody>
          <a:bodyPr/>
          <a:lstStyle>
            <a:lvl1pPr>
              <a:defRPr/>
            </a:lvl1pPr>
          </a:lstStyle>
          <a:p>
            <a:pPr>
              <a:defRPr/>
            </a:pPr>
            <a:endParaRPr lang="en-US"/>
          </a:p>
        </p:txBody>
      </p:sp>
      <p:sp>
        <p:nvSpPr>
          <p:cNvPr id="5" name="Rectangle 25"/>
          <p:cNvSpPr>
            <a:spLocks noGrp="1" noChangeArrowheads="1"/>
          </p:cNvSpPr>
          <p:nvPr>
            <p:ph type="sldNum" sz="quarter" idx="12"/>
          </p:nvPr>
        </p:nvSpPr>
        <p:spPr>
          <a:ln/>
        </p:spPr>
        <p:txBody>
          <a:bodyPr/>
          <a:lstStyle>
            <a:lvl1pPr>
              <a:defRPr/>
            </a:lvl1pPr>
          </a:lstStyle>
          <a:p>
            <a:pPr>
              <a:defRPr/>
            </a:pPr>
            <a:fld id="{EEDFCE94-211D-4FD9-BA27-B9AD0B464D58}" type="slidenum">
              <a:rPr lang="ar-SA"/>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p>
        </p:txBody>
      </p:sp>
      <p:sp>
        <p:nvSpPr>
          <p:cNvPr id="3" name="Rectangle 24"/>
          <p:cNvSpPr>
            <a:spLocks noGrp="1" noChangeArrowheads="1"/>
          </p:cNvSpPr>
          <p:nvPr>
            <p:ph type="ftr" sz="quarter" idx="11"/>
          </p:nvPr>
        </p:nvSpPr>
        <p:spPr>
          <a:ln/>
        </p:spPr>
        <p:txBody>
          <a:bodyPr/>
          <a:lstStyle>
            <a:lvl1pPr>
              <a:defRPr/>
            </a:lvl1pPr>
          </a:lstStyle>
          <a:p>
            <a:pPr>
              <a:defRPr/>
            </a:pPr>
            <a:endParaRPr lang="en-US"/>
          </a:p>
        </p:txBody>
      </p:sp>
      <p:sp>
        <p:nvSpPr>
          <p:cNvPr id="4" name="Rectangle 25"/>
          <p:cNvSpPr>
            <a:spLocks noGrp="1" noChangeArrowheads="1"/>
          </p:cNvSpPr>
          <p:nvPr>
            <p:ph type="sldNum" sz="quarter" idx="12"/>
          </p:nvPr>
        </p:nvSpPr>
        <p:spPr>
          <a:ln/>
        </p:spPr>
        <p:txBody>
          <a:bodyPr/>
          <a:lstStyle>
            <a:lvl1pPr>
              <a:defRPr/>
            </a:lvl1pPr>
          </a:lstStyle>
          <a:p>
            <a:pPr>
              <a:defRPr/>
            </a:pPr>
            <a:fld id="{6671C4B4-EFC6-4706-AE46-B267E45CD3D9}" type="slidenum">
              <a:rPr lang="ar-SA"/>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p>
        </p:txBody>
      </p:sp>
      <p:sp>
        <p:nvSpPr>
          <p:cNvPr id="6" name="Rectangle 24"/>
          <p:cNvSpPr>
            <a:spLocks noGrp="1" noChangeArrowheads="1"/>
          </p:cNvSpPr>
          <p:nvPr>
            <p:ph type="ftr" sz="quarter" idx="11"/>
          </p:nvPr>
        </p:nvSpPr>
        <p:spPr>
          <a:ln/>
        </p:spPr>
        <p:txBody>
          <a:bodyPr/>
          <a:lstStyle>
            <a:lvl1pPr>
              <a:defRPr/>
            </a:lvl1pPr>
          </a:lstStyle>
          <a:p>
            <a:pPr>
              <a:defRPr/>
            </a:pPr>
            <a:endParaRPr lang="en-US"/>
          </a:p>
        </p:txBody>
      </p:sp>
      <p:sp>
        <p:nvSpPr>
          <p:cNvPr id="7" name="Rectangle 25"/>
          <p:cNvSpPr>
            <a:spLocks noGrp="1" noChangeArrowheads="1"/>
          </p:cNvSpPr>
          <p:nvPr>
            <p:ph type="sldNum" sz="quarter" idx="12"/>
          </p:nvPr>
        </p:nvSpPr>
        <p:spPr>
          <a:ln/>
        </p:spPr>
        <p:txBody>
          <a:bodyPr/>
          <a:lstStyle>
            <a:lvl1pPr>
              <a:defRPr/>
            </a:lvl1pPr>
          </a:lstStyle>
          <a:p>
            <a:pPr>
              <a:defRPr/>
            </a:pPr>
            <a:fld id="{ACCAE467-0C61-40FC-8F89-0F97BF194AE8}" type="slidenum">
              <a:rPr lang="ar-SA"/>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p>
        </p:txBody>
      </p:sp>
      <p:sp>
        <p:nvSpPr>
          <p:cNvPr id="6" name="Rectangle 24"/>
          <p:cNvSpPr>
            <a:spLocks noGrp="1" noChangeArrowheads="1"/>
          </p:cNvSpPr>
          <p:nvPr>
            <p:ph type="ftr" sz="quarter" idx="11"/>
          </p:nvPr>
        </p:nvSpPr>
        <p:spPr>
          <a:ln/>
        </p:spPr>
        <p:txBody>
          <a:bodyPr/>
          <a:lstStyle>
            <a:lvl1pPr>
              <a:defRPr/>
            </a:lvl1pPr>
          </a:lstStyle>
          <a:p>
            <a:pPr>
              <a:defRPr/>
            </a:pPr>
            <a:endParaRPr lang="en-US"/>
          </a:p>
        </p:txBody>
      </p:sp>
      <p:sp>
        <p:nvSpPr>
          <p:cNvPr id="7" name="Rectangle 25"/>
          <p:cNvSpPr>
            <a:spLocks noGrp="1" noChangeArrowheads="1"/>
          </p:cNvSpPr>
          <p:nvPr>
            <p:ph type="sldNum" sz="quarter" idx="12"/>
          </p:nvPr>
        </p:nvSpPr>
        <p:spPr>
          <a:ln/>
        </p:spPr>
        <p:txBody>
          <a:bodyPr/>
          <a:lstStyle>
            <a:lvl1pPr>
              <a:defRPr/>
            </a:lvl1pPr>
          </a:lstStyle>
          <a:p>
            <a:pPr>
              <a:defRPr/>
            </a:pPr>
            <a:fld id="{5ED5636B-8105-402B-9170-01C16BA2F164}" type="slidenum">
              <a:rPr lang="ar-SA"/>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p>
        </p:txBody>
      </p:sp>
      <p:sp>
        <p:nvSpPr>
          <p:cNvPr id="5" name="Rectangle 24"/>
          <p:cNvSpPr>
            <a:spLocks noGrp="1" noChangeArrowheads="1"/>
          </p:cNvSpPr>
          <p:nvPr>
            <p:ph type="ftr" sz="quarter" idx="11"/>
          </p:nvPr>
        </p:nvSpPr>
        <p:spPr>
          <a:ln/>
        </p:spPr>
        <p:txBody>
          <a:bodyPr/>
          <a:lstStyle>
            <a:lvl1pPr>
              <a:defRPr/>
            </a:lvl1pPr>
          </a:lstStyle>
          <a:p>
            <a:pPr>
              <a:defRPr/>
            </a:pPr>
            <a:endParaRPr lang="en-US"/>
          </a:p>
        </p:txBody>
      </p:sp>
      <p:sp>
        <p:nvSpPr>
          <p:cNvPr id="6" name="Rectangle 25"/>
          <p:cNvSpPr>
            <a:spLocks noGrp="1" noChangeArrowheads="1"/>
          </p:cNvSpPr>
          <p:nvPr>
            <p:ph type="sldNum" sz="quarter" idx="12"/>
          </p:nvPr>
        </p:nvSpPr>
        <p:spPr>
          <a:ln/>
        </p:spPr>
        <p:txBody>
          <a:bodyPr/>
          <a:lstStyle>
            <a:lvl1pPr>
              <a:defRPr/>
            </a:lvl1pPr>
          </a:lstStyle>
          <a:p>
            <a:pPr>
              <a:defRPr/>
            </a:pPr>
            <a:fld id="{17263E13-8FFA-41FB-8BCD-CC2C9632C075}" type="slidenum">
              <a:rPr lang="ar-SA"/>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p>
        </p:txBody>
      </p:sp>
      <p:sp>
        <p:nvSpPr>
          <p:cNvPr id="5" name="Rectangle 24"/>
          <p:cNvSpPr>
            <a:spLocks noGrp="1" noChangeArrowheads="1"/>
          </p:cNvSpPr>
          <p:nvPr>
            <p:ph type="ftr" sz="quarter" idx="11"/>
          </p:nvPr>
        </p:nvSpPr>
        <p:spPr>
          <a:ln/>
        </p:spPr>
        <p:txBody>
          <a:bodyPr/>
          <a:lstStyle>
            <a:lvl1pPr>
              <a:defRPr/>
            </a:lvl1pPr>
          </a:lstStyle>
          <a:p>
            <a:pPr>
              <a:defRPr/>
            </a:pPr>
            <a:endParaRPr lang="en-US"/>
          </a:p>
        </p:txBody>
      </p:sp>
      <p:sp>
        <p:nvSpPr>
          <p:cNvPr id="6" name="Rectangle 25"/>
          <p:cNvSpPr>
            <a:spLocks noGrp="1" noChangeArrowheads="1"/>
          </p:cNvSpPr>
          <p:nvPr>
            <p:ph type="sldNum" sz="quarter" idx="12"/>
          </p:nvPr>
        </p:nvSpPr>
        <p:spPr>
          <a:ln/>
        </p:spPr>
        <p:txBody>
          <a:bodyPr/>
          <a:lstStyle>
            <a:lvl1pPr>
              <a:defRPr/>
            </a:lvl1pPr>
          </a:lstStyle>
          <a:p>
            <a:pPr>
              <a:defRPr/>
            </a:pPr>
            <a:fld id="{D6347945-D404-4578-80B3-A03D6F20461A}" type="slidenum">
              <a:rPr lang="ar-SA"/>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en-US"/>
            </a:p>
          </p:txBody>
        </p:sp>
        <p:sp>
          <p:nvSpPr>
            <p:cNvPr id="6" name="Freeform 4"/>
            <p:cNvSpPr>
              <a:spLocks/>
            </p:cNvSpPr>
            <p:nvPr/>
          </p:nvSpPr>
          <p:spPr bwMode="hidden">
            <a:xfrm>
              <a:off x="0" y="0"/>
              <a:ext cx="5328" cy="3689"/>
            </a:xfrm>
            <a:custGeom>
              <a:avLst/>
              <a:gdLst/>
              <a:ahLst/>
              <a:cxnLst>
                <a:cxn ang="0">
                  <a:pos x="5311" y="3209"/>
                </a:cxn>
                <a:cxn ang="0">
                  <a:pos x="0" y="3689"/>
                </a:cxn>
                <a:cxn ang="0">
                  <a:pos x="0" y="9"/>
                </a:cxn>
                <a:cxn ang="0">
                  <a:pos x="5328" y="0"/>
                </a:cxn>
                <a:cxn ang="0">
                  <a:pos x="5311" y="320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en-US"/>
            </a:p>
          </p:txBody>
        </p:sp>
      </p:grpSp>
      <p:sp>
        <p:nvSpPr>
          <p:cNvPr id="67589"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67593"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en-US"/>
              <a:t>Click to edit Master title style</a:t>
            </a:r>
          </a:p>
        </p:txBody>
      </p:sp>
      <p:sp>
        <p:nvSpPr>
          <p:cNvPr id="7" name="Rectangle 6"/>
          <p:cNvSpPr>
            <a:spLocks noGrp="1" noChangeArrowheads="1"/>
          </p:cNvSpPr>
          <p:nvPr>
            <p:ph type="dt" sz="quarter" idx="10"/>
          </p:nvPr>
        </p:nvSpPr>
        <p:spPr/>
        <p:txBody>
          <a:bodyPr/>
          <a:lstStyle>
            <a:lvl1pPr>
              <a:defRPr/>
            </a:lvl1pPr>
          </a:lstStyle>
          <a:p>
            <a:pPr>
              <a:defRPr/>
            </a:pPr>
            <a:endParaRPr lang="en-US"/>
          </a:p>
        </p:txBody>
      </p:sp>
      <p:sp>
        <p:nvSpPr>
          <p:cNvPr id="8" name="Rectangle 7"/>
          <p:cNvSpPr>
            <a:spLocks noGrp="1" noChangeArrowheads="1"/>
          </p:cNvSpPr>
          <p:nvPr>
            <p:ph type="ftr" sz="quarter" idx="11"/>
          </p:nvPr>
        </p:nvSpPr>
        <p:spPr/>
        <p:txBody>
          <a:bodyPr/>
          <a:lstStyle>
            <a:lvl1pPr>
              <a:defRPr/>
            </a:lvl1pPr>
          </a:lstStyle>
          <a:p>
            <a:pPr>
              <a:defRPr/>
            </a:pPr>
            <a:endParaRPr lang="en-US"/>
          </a:p>
        </p:txBody>
      </p:sp>
      <p:sp>
        <p:nvSpPr>
          <p:cNvPr id="9" name="Rectangle 8"/>
          <p:cNvSpPr>
            <a:spLocks noGrp="1" noChangeArrowheads="1"/>
          </p:cNvSpPr>
          <p:nvPr>
            <p:ph type="sldNum" sz="quarter" idx="12"/>
          </p:nvPr>
        </p:nvSpPr>
        <p:spPr/>
        <p:txBody>
          <a:bodyPr/>
          <a:lstStyle>
            <a:lvl1pPr>
              <a:defRPr/>
            </a:lvl1pPr>
          </a:lstStyle>
          <a:p>
            <a:pPr>
              <a:defRPr/>
            </a:pPr>
            <a:fld id="{353D8B4D-8495-4E53-A85F-D4D4525E18A0}" type="slidenum">
              <a:rPr lang="ar-SA"/>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559D6D41-8E95-457B-ADF4-34B710DA60CC}" type="slidenum">
              <a:rPr lang="ar-SA"/>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E4173B3E-84CD-41D0-9A7D-3F000D7443D3}" type="slidenum">
              <a:rPr lang="ar-SA"/>
              <a:pPr>
                <a:defRPr/>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37A6D072-A821-4015-AF21-660E238BFD72}" type="slidenum">
              <a:rPr lang="ar-SA"/>
              <a:pPr>
                <a:defRPr/>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dt" sz="half" idx="10"/>
          </p:nvPr>
        </p:nvSpPr>
        <p:spPr>
          <a:ln/>
        </p:spPr>
        <p:txBody>
          <a:bodyPr/>
          <a:lstStyle>
            <a:lvl1pPr>
              <a:defRPr/>
            </a:lvl1pPr>
          </a:lstStyle>
          <a:p>
            <a:pPr>
              <a:defRPr/>
            </a:pPr>
            <a:endParaRPr lang="en-US"/>
          </a:p>
        </p:txBody>
      </p:sp>
      <p:sp>
        <p:nvSpPr>
          <p:cNvPr id="8" name="Rectangle 8"/>
          <p:cNvSpPr>
            <a:spLocks noGrp="1" noChangeArrowheads="1"/>
          </p:cNvSpPr>
          <p:nvPr>
            <p:ph type="ftr" sz="quarter" idx="11"/>
          </p:nvPr>
        </p:nvSpPr>
        <p:spPr>
          <a:ln/>
        </p:spPr>
        <p:txBody>
          <a:bodyPr/>
          <a:lstStyle>
            <a:lvl1pPr>
              <a:defRPr/>
            </a:lvl1pPr>
          </a:lstStyle>
          <a:p>
            <a:pPr>
              <a:defRPr/>
            </a:pPr>
            <a:endParaRPr lang="en-US"/>
          </a:p>
        </p:txBody>
      </p:sp>
      <p:sp>
        <p:nvSpPr>
          <p:cNvPr id="9" name="Rectangle 9"/>
          <p:cNvSpPr>
            <a:spLocks noGrp="1" noChangeArrowheads="1"/>
          </p:cNvSpPr>
          <p:nvPr>
            <p:ph type="sldNum" sz="quarter" idx="12"/>
          </p:nvPr>
        </p:nvSpPr>
        <p:spPr>
          <a:ln/>
        </p:spPr>
        <p:txBody>
          <a:bodyPr/>
          <a:lstStyle>
            <a:lvl1pPr>
              <a:defRPr/>
            </a:lvl1pPr>
          </a:lstStyle>
          <a:p>
            <a:pPr>
              <a:defRPr/>
            </a:pPr>
            <a:fld id="{89148F78-D176-4DBA-9D10-6EDDCCE34795}" type="slidenum">
              <a:rPr lang="ar-SA"/>
              <a:pPr>
                <a:defRPr/>
              </a:pPr>
              <a:t>‹#›</a:t>
            </a:fld>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dt" sz="half" idx="10"/>
          </p:nvPr>
        </p:nvSpPr>
        <p:spPr>
          <a:ln/>
        </p:spPr>
        <p:txBody>
          <a:bodyPr/>
          <a:lstStyle>
            <a:lvl1pPr>
              <a:defRPr/>
            </a:lvl1pPr>
          </a:lstStyle>
          <a:p>
            <a:pPr>
              <a:defRPr/>
            </a:pPr>
            <a:endParaRPr lang="en-US"/>
          </a:p>
        </p:txBody>
      </p:sp>
      <p:sp>
        <p:nvSpPr>
          <p:cNvPr id="4" name="Rectangle 8"/>
          <p:cNvSpPr>
            <a:spLocks noGrp="1" noChangeArrowheads="1"/>
          </p:cNvSpPr>
          <p:nvPr>
            <p:ph type="ftr" sz="quarter" idx="11"/>
          </p:nvPr>
        </p:nvSpPr>
        <p:spPr>
          <a:ln/>
        </p:spPr>
        <p:txBody>
          <a:bodyPr/>
          <a:lstStyle>
            <a:lvl1pPr>
              <a:defRPr/>
            </a:lvl1pPr>
          </a:lstStyle>
          <a:p>
            <a:pPr>
              <a:defRPr/>
            </a:pPr>
            <a:endParaRPr lang="en-US"/>
          </a:p>
        </p:txBody>
      </p:sp>
      <p:sp>
        <p:nvSpPr>
          <p:cNvPr id="5" name="Rectangle 9"/>
          <p:cNvSpPr>
            <a:spLocks noGrp="1" noChangeArrowheads="1"/>
          </p:cNvSpPr>
          <p:nvPr>
            <p:ph type="sldNum" sz="quarter" idx="12"/>
          </p:nvPr>
        </p:nvSpPr>
        <p:spPr>
          <a:ln/>
        </p:spPr>
        <p:txBody>
          <a:bodyPr/>
          <a:lstStyle>
            <a:lvl1pPr>
              <a:defRPr/>
            </a:lvl1pPr>
          </a:lstStyle>
          <a:p>
            <a:pPr>
              <a:defRPr/>
            </a:pPr>
            <a:fld id="{8E8DF63E-92D2-4804-B940-8195C2D63E79}" type="slidenum">
              <a:rPr lang="ar-SA"/>
              <a:pPr>
                <a:defRPr/>
              </a:pPr>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endParaRPr lang="en-US"/>
          </a:p>
        </p:txBody>
      </p:sp>
      <p:sp>
        <p:nvSpPr>
          <p:cNvPr id="3" name="Rectangle 8"/>
          <p:cNvSpPr>
            <a:spLocks noGrp="1" noChangeArrowheads="1"/>
          </p:cNvSpPr>
          <p:nvPr>
            <p:ph type="ftr" sz="quarter" idx="11"/>
          </p:nvPr>
        </p:nvSpPr>
        <p:spPr>
          <a:ln/>
        </p:spPr>
        <p:txBody>
          <a:bodyPr/>
          <a:lstStyle>
            <a:lvl1pPr>
              <a:defRPr/>
            </a:lvl1pPr>
          </a:lstStyle>
          <a:p>
            <a:pPr>
              <a:defRPr/>
            </a:pPr>
            <a:endParaRPr lang="en-US"/>
          </a:p>
        </p:txBody>
      </p:sp>
      <p:sp>
        <p:nvSpPr>
          <p:cNvPr id="4" name="Rectangle 9"/>
          <p:cNvSpPr>
            <a:spLocks noGrp="1" noChangeArrowheads="1"/>
          </p:cNvSpPr>
          <p:nvPr>
            <p:ph type="sldNum" sz="quarter" idx="12"/>
          </p:nvPr>
        </p:nvSpPr>
        <p:spPr>
          <a:ln/>
        </p:spPr>
        <p:txBody>
          <a:bodyPr/>
          <a:lstStyle>
            <a:lvl1pPr>
              <a:defRPr/>
            </a:lvl1pPr>
          </a:lstStyle>
          <a:p>
            <a:pPr>
              <a:defRPr/>
            </a:pPr>
            <a:fld id="{FC9831C4-13AC-4B50-85EA-06455913FD7E}" type="slidenum">
              <a:rPr lang="ar-SA"/>
              <a:pPr>
                <a:defRPr/>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15F20970-5289-434A-B8CA-DB788D02CB61}" type="slidenum">
              <a:rPr lang="ar-SA"/>
              <a:pPr>
                <a:defRPr/>
              </a:pPr>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a:defRPr/>
            </a:pPr>
            <a:endParaRPr lang="en-US"/>
          </a:p>
        </p:txBody>
      </p:sp>
      <p:sp>
        <p:nvSpPr>
          <p:cNvPr id="6" name="Rectangle 8"/>
          <p:cNvSpPr>
            <a:spLocks noGrp="1" noChangeArrowheads="1"/>
          </p:cNvSpPr>
          <p:nvPr>
            <p:ph type="ftr" sz="quarter" idx="11"/>
          </p:nvPr>
        </p:nvSpPr>
        <p:spPr>
          <a:ln/>
        </p:spPr>
        <p:txBody>
          <a:bodyPr/>
          <a:lstStyle>
            <a:lvl1pPr>
              <a:defRPr/>
            </a:lvl1pPr>
          </a:lstStyle>
          <a:p>
            <a:pPr>
              <a:defRPr/>
            </a:pPr>
            <a:endParaRPr lang="en-US"/>
          </a:p>
        </p:txBody>
      </p:sp>
      <p:sp>
        <p:nvSpPr>
          <p:cNvPr id="7" name="Rectangle 9"/>
          <p:cNvSpPr>
            <a:spLocks noGrp="1" noChangeArrowheads="1"/>
          </p:cNvSpPr>
          <p:nvPr>
            <p:ph type="sldNum" sz="quarter" idx="12"/>
          </p:nvPr>
        </p:nvSpPr>
        <p:spPr>
          <a:ln/>
        </p:spPr>
        <p:txBody>
          <a:bodyPr/>
          <a:lstStyle>
            <a:lvl1pPr>
              <a:defRPr/>
            </a:lvl1pPr>
          </a:lstStyle>
          <a:p>
            <a:pPr>
              <a:defRPr/>
            </a:pPr>
            <a:fld id="{D10F600F-54F1-42DB-BDCC-DCA99888A719}" type="slidenum">
              <a:rPr lang="ar-SA"/>
              <a:pPr>
                <a:defRPr/>
              </a:pPr>
              <a:t>‹#›</a:t>
            </a:fld>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CA1E2FBA-0CF0-4056-A9CE-355833AB5C30}" type="slidenum">
              <a:rPr lang="ar-SA"/>
              <a:pPr>
                <a:defRPr/>
              </a:pPr>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213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21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pPr>
              <a:defRPr/>
            </a:pPr>
            <a:endParaRPr lang="en-US"/>
          </a:p>
        </p:txBody>
      </p:sp>
      <p:sp>
        <p:nvSpPr>
          <p:cNvPr id="5" name="Rectangle 8"/>
          <p:cNvSpPr>
            <a:spLocks noGrp="1" noChangeArrowheads="1"/>
          </p:cNvSpPr>
          <p:nvPr>
            <p:ph type="ftr" sz="quarter" idx="11"/>
          </p:nvPr>
        </p:nvSpPr>
        <p:spPr>
          <a:ln/>
        </p:spPr>
        <p:txBody>
          <a:bodyPr/>
          <a:lstStyle>
            <a:lvl1pPr>
              <a:defRPr/>
            </a:lvl1pPr>
          </a:lstStyle>
          <a:p>
            <a:pPr>
              <a:defRPr/>
            </a:pPr>
            <a:endParaRPr lang="en-US"/>
          </a:p>
        </p:txBody>
      </p:sp>
      <p:sp>
        <p:nvSpPr>
          <p:cNvPr id="6" name="Rectangle 9"/>
          <p:cNvSpPr>
            <a:spLocks noGrp="1" noChangeArrowheads="1"/>
          </p:cNvSpPr>
          <p:nvPr>
            <p:ph type="sldNum" sz="quarter" idx="12"/>
          </p:nvPr>
        </p:nvSpPr>
        <p:spPr>
          <a:ln/>
        </p:spPr>
        <p:txBody>
          <a:bodyPr/>
          <a:lstStyle>
            <a:lvl1pPr>
              <a:defRPr/>
            </a:lvl1pPr>
          </a:lstStyle>
          <a:p>
            <a:pPr>
              <a:defRPr/>
            </a:pPr>
            <a:fld id="{A6A074A1-FCEB-4301-B35E-B660C2E40042}"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609600" y="762000"/>
            <a:ext cx="7542213" cy="6029325"/>
            <a:chOff x="-384" y="480"/>
            <a:chExt cx="4751" cy="3798"/>
          </a:xfrm>
        </p:grpSpPr>
        <p:grpSp>
          <p:nvGrpSpPr>
            <p:cNvPr id="2056" name="Group 3"/>
            <p:cNvGrpSpPr>
              <a:grpSpLocks/>
            </p:cNvGrpSpPr>
            <p:nvPr/>
          </p:nvGrpSpPr>
          <p:grpSpPr bwMode="auto">
            <a:xfrm>
              <a:off x="-384" y="480"/>
              <a:ext cx="4751" cy="3798"/>
              <a:chOff x="0" y="522"/>
              <a:chExt cx="4751" cy="3798"/>
            </a:xfrm>
          </p:grpSpPr>
          <p:grpSp>
            <p:nvGrpSpPr>
              <p:cNvPr id="2070" name="Group 4"/>
              <p:cNvGrpSpPr>
                <a:grpSpLocks/>
              </p:cNvGrpSpPr>
              <p:nvPr userDrawn="1"/>
            </p:nvGrpSpPr>
            <p:grpSpPr bwMode="auto">
              <a:xfrm>
                <a:off x="0" y="522"/>
                <a:ext cx="4751" cy="3794"/>
                <a:chOff x="0" y="522"/>
                <a:chExt cx="4751" cy="3794"/>
              </a:xfrm>
            </p:grpSpPr>
            <p:sp>
              <p:nvSpPr>
                <p:cNvPr id="46085" name="Freeform 5"/>
                <p:cNvSpPr>
                  <a:spLocks/>
                </p:cNvSpPr>
                <p:nvPr userDrawn="1"/>
              </p:nvSpPr>
              <p:spPr bwMode="hidden">
                <a:xfrm>
                  <a:off x="628" y="1241"/>
                  <a:ext cx="3281" cy="3075"/>
                </a:xfrm>
                <a:custGeom>
                  <a:avLst/>
                  <a:gdLst/>
                  <a:ahLst/>
                  <a:cxnLst>
                    <a:cxn ang="0">
                      <a:pos x="502" y="1990"/>
                    </a:cxn>
                    <a:cxn ang="0">
                      <a:pos x="186" y="1474"/>
                    </a:cxn>
                    <a:cxn ang="0">
                      <a:pos x="66" y="1169"/>
                    </a:cxn>
                    <a:cxn ang="0">
                      <a:pos x="12" y="875"/>
                    </a:cxn>
                    <a:cxn ang="0">
                      <a:pos x="18" y="611"/>
                    </a:cxn>
                    <a:cxn ang="0">
                      <a:pos x="84" y="389"/>
                    </a:cxn>
                    <a:cxn ang="0">
                      <a:pos x="209" y="216"/>
                    </a:cxn>
                    <a:cxn ang="0">
                      <a:pos x="508" y="42"/>
                    </a:cxn>
                    <a:cxn ang="0">
                      <a:pos x="891" y="6"/>
                    </a:cxn>
                    <a:cxn ang="0">
                      <a:pos x="1334" y="102"/>
                    </a:cxn>
                    <a:cxn ang="0">
                      <a:pos x="1806" y="324"/>
                    </a:cxn>
                    <a:cxn ang="0">
                      <a:pos x="2272" y="659"/>
                    </a:cxn>
                    <a:cxn ang="0">
                      <a:pos x="2769" y="1187"/>
                    </a:cxn>
                    <a:cxn ang="0">
                      <a:pos x="3085" y="1702"/>
                    </a:cxn>
                    <a:cxn ang="0">
                      <a:pos x="3205" y="2008"/>
                    </a:cxn>
                    <a:cxn ang="0">
                      <a:pos x="3259" y="2302"/>
                    </a:cxn>
                    <a:cxn ang="0">
                      <a:pos x="3253" y="2565"/>
                    </a:cxn>
                    <a:cxn ang="0">
                      <a:pos x="3187" y="2781"/>
                    </a:cxn>
                    <a:cxn ang="0">
                      <a:pos x="3068" y="2961"/>
                    </a:cxn>
                    <a:cxn ang="0">
                      <a:pos x="2918" y="3075"/>
                    </a:cxn>
                    <a:cxn ang="0">
                      <a:pos x="3068" y="2967"/>
                    </a:cxn>
                    <a:cxn ang="0">
                      <a:pos x="3193" y="2787"/>
                    </a:cxn>
                    <a:cxn ang="0">
                      <a:pos x="3259" y="2565"/>
                    </a:cxn>
                    <a:cxn ang="0">
                      <a:pos x="3265" y="2302"/>
                    </a:cxn>
                    <a:cxn ang="0">
                      <a:pos x="3211" y="2008"/>
                    </a:cxn>
                    <a:cxn ang="0">
                      <a:pos x="3091" y="1702"/>
                    </a:cxn>
                    <a:cxn ang="0">
                      <a:pos x="2775" y="1181"/>
                    </a:cxn>
                    <a:cxn ang="0">
                      <a:pos x="2278" y="653"/>
                    </a:cxn>
                    <a:cxn ang="0">
                      <a:pos x="1806" y="318"/>
                    </a:cxn>
                    <a:cxn ang="0">
                      <a:pos x="1334" y="96"/>
                    </a:cxn>
                    <a:cxn ang="0">
                      <a:pos x="891" y="0"/>
                    </a:cxn>
                    <a:cxn ang="0">
                      <a:pos x="502" y="36"/>
                    </a:cxn>
                    <a:cxn ang="0">
                      <a:pos x="204" y="210"/>
                    </a:cxn>
                    <a:cxn ang="0">
                      <a:pos x="78" y="389"/>
                    </a:cxn>
                    <a:cxn ang="0">
                      <a:pos x="12" y="611"/>
                    </a:cxn>
                    <a:cxn ang="0">
                      <a:pos x="6" y="875"/>
                    </a:cxn>
                    <a:cxn ang="0">
                      <a:pos x="60" y="1169"/>
                    </a:cxn>
                    <a:cxn ang="0">
                      <a:pos x="180" y="1474"/>
                    </a:cxn>
                    <a:cxn ang="0">
                      <a:pos x="353" y="1786"/>
                    </a:cxn>
                    <a:cxn ang="0">
                      <a:pos x="849" y="2380"/>
                    </a:cxn>
                    <a:cxn ang="0">
                      <a:pos x="1244" y="2709"/>
                    </a:cxn>
                    <a:cxn ang="0">
                      <a:pos x="1656" y="2961"/>
                    </a:cxn>
                    <a:cxn ang="0">
                      <a:pos x="1937" y="3075"/>
                    </a:cxn>
                    <a:cxn ang="0">
                      <a:pos x="1525" y="2889"/>
                    </a:cxn>
                    <a:cxn ang="0">
                      <a:pos x="1118" y="2607"/>
                    </a:cxn>
                    <a:cxn ang="0">
                      <a:pos x="849" y="2380"/>
                    </a:cxn>
                  </a:cxnLst>
                  <a:rect l="0" t="0" r="r" b="b"/>
                  <a:pathLst>
                    <a:path w="3271" h="3075">
                      <a:moveTo>
                        <a:pt x="849" y="2380"/>
                      </a:moveTo>
                      <a:lnTo>
                        <a:pt x="664" y="2188"/>
                      </a:lnTo>
                      <a:lnTo>
                        <a:pt x="502" y="1990"/>
                      </a:lnTo>
                      <a:lnTo>
                        <a:pt x="359" y="1786"/>
                      </a:lnTo>
                      <a:lnTo>
                        <a:pt x="239" y="1576"/>
                      </a:lnTo>
                      <a:lnTo>
                        <a:pt x="186" y="1474"/>
                      </a:lnTo>
                      <a:lnTo>
                        <a:pt x="138" y="1373"/>
                      </a:lnTo>
                      <a:lnTo>
                        <a:pt x="102" y="1271"/>
                      </a:lnTo>
                      <a:lnTo>
                        <a:pt x="66" y="1169"/>
                      </a:lnTo>
                      <a:lnTo>
                        <a:pt x="42" y="1067"/>
                      </a:lnTo>
                      <a:lnTo>
                        <a:pt x="24" y="971"/>
                      </a:lnTo>
                      <a:lnTo>
                        <a:pt x="12" y="875"/>
                      </a:lnTo>
                      <a:lnTo>
                        <a:pt x="6" y="779"/>
                      </a:lnTo>
                      <a:lnTo>
                        <a:pt x="6" y="695"/>
                      </a:lnTo>
                      <a:lnTo>
                        <a:pt x="18" y="611"/>
                      </a:lnTo>
                      <a:lnTo>
                        <a:pt x="30" y="533"/>
                      </a:lnTo>
                      <a:lnTo>
                        <a:pt x="54" y="461"/>
                      </a:lnTo>
                      <a:lnTo>
                        <a:pt x="84" y="389"/>
                      </a:lnTo>
                      <a:lnTo>
                        <a:pt x="120" y="330"/>
                      </a:lnTo>
                      <a:lnTo>
                        <a:pt x="162" y="270"/>
                      </a:lnTo>
                      <a:lnTo>
                        <a:pt x="209" y="216"/>
                      </a:lnTo>
                      <a:lnTo>
                        <a:pt x="299" y="144"/>
                      </a:lnTo>
                      <a:lnTo>
                        <a:pt x="395" y="84"/>
                      </a:lnTo>
                      <a:lnTo>
                        <a:pt x="508" y="42"/>
                      </a:lnTo>
                      <a:lnTo>
                        <a:pt x="628" y="18"/>
                      </a:lnTo>
                      <a:lnTo>
                        <a:pt x="754" y="6"/>
                      </a:lnTo>
                      <a:lnTo>
                        <a:pt x="891" y="6"/>
                      </a:lnTo>
                      <a:lnTo>
                        <a:pt x="1035" y="24"/>
                      </a:lnTo>
                      <a:lnTo>
                        <a:pt x="1184" y="60"/>
                      </a:lnTo>
                      <a:lnTo>
                        <a:pt x="1334" y="102"/>
                      </a:lnTo>
                      <a:lnTo>
                        <a:pt x="1489" y="162"/>
                      </a:lnTo>
                      <a:lnTo>
                        <a:pt x="1644" y="240"/>
                      </a:lnTo>
                      <a:lnTo>
                        <a:pt x="1806" y="324"/>
                      </a:lnTo>
                      <a:lnTo>
                        <a:pt x="1961" y="425"/>
                      </a:lnTo>
                      <a:lnTo>
                        <a:pt x="2117" y="533"/>
                      </a:lnTo>
                      <a:lnTo>
                        <a:pt x="2272" y="659"/>
                      </a:lnTo>
                      <a:lnTo>
                        <a:pt x="2422" y="797"/>
                      </a:lnTo>
                      <a:lnTo>
                        <a:pt x="2607" y="989"/>
                      </a:lnTo>
                      <a:lnTo>
                        <a:pt x="2769" y="1187"/>
                      </a:lnTo>
                      <a:lnTo>
                        <a:pt x="2912" y="1391"/>
                      </a:lnTo>
                      <a:lnTo>
                        <a:pt x="3032" y="1600"/>
                      </a:lnTo>
                      <a:lnTo>
                        <a:pt x="3085" y="1702"/>
                      </a:lnTo>
                      <a:lnTo>
                        <a:pt x="3133" y="1804"/>
                      </a:lnTo>
                      <a:lnTo>
                        <a:pt x="3169" y="1906"/>
                      </a:lnTo>
                      <a:lnTo>
                        <a:pt x="3205" y="2008"/>
                      </a:lnTo>
                      <a:lnTo>
                        <a:pt x="3229" y="2110"/>
                      </a:lnTo>
                      <a:lnTo>
                        <a:pt x="3247" y="2206"/>
                      </a:lnTo>
                      <a:lnTo>
                        <a:pt x="3259" y="2302"/>
                      </a:lnTo>
                      <a:lnTo>
                        <a:pt x="3265" y="2398"/>
                      </a:lnTo>
                      <a:lnTo>
                        <a:pt x="3265" y="2482"/>
                      </a:lnTo>
                      <a:lnTo>
                        <a:pt x="3253" y="2565"/>
                      </a:lnTo>
                      <a:lnTo>
                        <a:pt x="3241" y="2643"/>
                      </a:lnTo>
                      <a:lnTo>
                        <a:pt x="3217" y="2715"/>
                      </a:lnTo>
                      <a:lnTo>
                        <a:pt x="3187" y="2781"/>
                      </a:lnTo>
                      <a:lnTo>
                        <a:pt x="3157" y="2847"/>
                      </a:lnTo>
                      <a:lnTo>
                        <a:pt x="3115" y="2907"/>
                      </a:lnTo>
                      <a:lnTo>
                        <a:pt x="3068" y="2961"/>
                      </a:lnTo>
                      <a:lnTo>
                        <a:pt x="3068" y="2961"/>
                      </a:lnTo>
                      <a:lnTo>
                        <a:pt x="2996" y="3021"/>
                      </a:lnTo>
                      <a:lnTo>
                        <a:pt x="2918" y="3075"/>
                      </a:lnTo>
                      <a:lnTo>
                        <a:pt x="2930" y="3075"/>
                      </a:lnTo>
                      <a:lnTo>
                        <a:pt x="3002" y="3027"/>
                      </a:lnTo>
                      <a:lnTo>
                        <a:pt x="3068" y="2967"/>
                      </a:lnTo>
                      <a:lnTo>
                        <a:pt x="3115" y="2913"/>
                      </a:lnTo>
                      <a:lnTo>
                        <a:pt x="3157" y="2853"/>
                      </a:lnTo>
                      <a:lnTo>
                        <a:pt x="3193" y="2787"/>
                      </a:lnTo>
                      <a:lnTo>
                        <a:pt x="3223" y="2721"/>
                      </a:lnTo>
                      <a:lnTo>
                        <a:pt x="3247" y="2643"/>
                      </a:lnTo>
                      <a:lnTo>
                        <a:pt x="3259" y="2565"/>
                      </a:lnTo>
                      <a:lnTo>
                        <a:pt x="3271" y="2482"/>
                      </a:lnTo>
                      <a:lnTo>
                        <a:pt x="3271" y="2398"/>
                      </a:lnTo>
                      <a:lnTo>
                        <a:pt x="3265" y="2302"/>
                      </a:lnTo>
                      <a:lnTo>
                        <a:pt x="3253" y="2206"/>
                      </a:lnTo>
                      <a:lnTo>
                        <a:pt x="3235" y="2110"/>
                      </a:lnTo>
                      <a:lnTo>
                        <a:pt x="3211" y="2008"/>
                      </a:lnTo>
                      <a:lnTo>
                        <a:pt x="3175" y="1906"/>
                      </a:lnTo>
                      <a:lnTo>
                        <a:pt x="3139" y="1804"/>
                      </a:lnTo>
                      <a:lnTo>
                        <a:pt x="3091" y="1702"/>
                      </a:lnTo>
                      <a:lnTo>
                        <a:pt x="3038" y="1594"/>
                      </a:lnTo>
                      <a:lnTo>
                        <a:pt x="2918" y="1391"/>
                      </a:lnTo>
                      <a:lnTo>
                        <a:pt x="2775" y="1181"/>
                      </a:lnTo>
                      <a:lnTo>
                        <a:pt x="2613" y="983"/>
                      </a:lnTo>
                      <a:lnTo>
                        <a:pt x="2428" y="791"/>
                      </a:lnTo>
                      <a:lnTo>
                        <a:pt x="2278" y="653"/>
                      </a:lnTo>
                      <a:lnTo>
                        <a:pt x="2123" y="527"/>
                      </a:lnTo>
                      <a:lnTo>
                        <a:pt x="1967" y="419"/>
                      </a:lnTo>
                      <a:lnTo>
                        <a:pt x="1806" y="318"/>
                      </a:lnTo>
                      <a:lnTo>
                        <a:pt x="1650" y="234"/>
                      </a:lnTo>
                      <a:lnTo>
                        <a:pt x="1489" y="156"/>
                      </a:lnTo>
                      <a:lnTo>
                        <a:pt x="1334" y="96"/>
                      </a:lnTo>
                      <a:lnTo>
                        <a:pt x="1184" y="54"/>
                      </a:lnTo>
                      <a:lnTo>
                        <a:pt x="1035" y="18"/>
                      </a:lnTo>
                      <a:lnTo>
                        <a:pt x="891" y="0"/>
                      </a:lnTo>
                      <a:lnTo>
                        <a:pt x="754" y="0"/>
                      </a:lnTo>
                      <a:lnTo>
                        <a:pt x="622" y="12"/>
                      </a:lnTo>
                      <a:lnTo>
                        <a:pt x="502" y="36"/>
                      </a:lnTo>
                      <a:lnTo>
                        <a:pt x="395" y="78"/>
                      </a:lnTo>
                      <a:lnTo>
                        <a:pt x="293" y="138"/>
                      </a:lnTo>
                      <a:lnTo>
                        <a:pt x="204" y="210"/>
                      </a:lnTo>
                      <a:lnTo>
                        <a:pt x="156" y="264"/>
                      </a:lnTo>
                      <a:lnTo>
                        <a:pt x="114" y="324"/>
                      </a:lnTo>
                      <a:lnTo>
                        <a:pt x="78" y="389"/>
                      </a:lnTo>
                      <a:lnTo>
                        <a:pt x="48" y="461"/>
                      </a:lnTo>
                      <a:lnTo>
                        <a:pt x="30" y="533"/>
                      </a:lnTo>
                      <a:lnTo>
                        <a:pt x="12" y="611"/>
                      </a:lnTo>
                      <a:lnTo>
                        <a:pt x="6" y="695"/>
                      </a:lnTo>
                      <a:lnTo>
                        <a:pt x="0" y="779"/>
                      </a:lnTo>
                      <a:lnTo>
                        <a:pt x="6" y="875"/>
                      </a:lnTo>
                      <a:lnTo>
                        <a:pt x="18" y="971"/>
                      </a:lnTo>
                      <a:lnTo>
                        <a:pt x="36" y="1067"/>
                      </a:lnTo>
                      <a:lnTo>
                        <a:pt x="60" y="1169"/>
                      </a:lnTo>
                      <a:lnTo>
                        <a:pt x="96" y="1271"/>
                      </a:lnTo>
                      <a:lnTo>
                        <a:pt x="132" y="1373"/>
                      </a:lnTo>
                      <a:lnTo>
                        <a:pt x="180" y="1474"/>
                      </a:lnTo>
                      <a:lnTo>
                        <a:pt x="233" y="1582"/>
                      </a:lnTo>
                      <a:lnTo>
                        <a:pt x="287" y="1684"/>
                      </a:lnTo>
                      <a:lnTo>
                        <a:pt x="353" y="1786"/>
                      </a:lnTo>
                      <a:lnTo>
                        <a:pt x="496" y="1990"/>
                      </a:lnTo>
                      <a:lnTo>
                        <a:pt x="664" y="2188"/>
                      </a:lnTo>
                      <a:lnTo>
                        <a:pt x="849" y="2380"/>
                      </a:lnTo>
                      <a:lnTo>
                        <a:pt x="981" y="2500"/>
                      </a:lnTo>
                      <a:lnTo>
                        <a:pt x="1112" y="2607"/>
                      </a:lnTo>
                      <a:lnTo>
                        <a:pt x="1244" y="2709"/>
                      </a:lnTo>
                      <a:lnTo>
                        <a:pt x="1381" y="2805"/>
                      </a:lnTo>
                      <a:lnTo>
                        <a:pt x="1519" y="2889"/>
                      </a:lnTo>
                      <a:lnTo>
                        <a:pt x="1656" y="2961"/>
                      </a:lnTo>
                      <a:lnTo>
                        <a:pt x="1788" y="3021"/>
                      </a:lnTo>
                      <a:lnTo>
                        <a:pt x="1926" y="3075"/>
                      </a:lnTo>
                      <a:lnTo>
                        <a:pt x="1937" y="3075"/>
                      </a:lnTo>
                      <a:lnTo>
                        <a:pt x="1800" y="3021"/>
                      </a:lnTo>
                      <a:lnTo>
                        <a:pt x="1662" y="2961"/>
                      </a:lnTo>
                      <a:lnTo>
                        <a:pt x="1525" y="2889"/>
                      </a:lnTo>
                      <a:lnTo>
                        <a:pt x="1387" y="2805"/>
                      </a:lnTo>
                      <a:lnTo>
                        <a:pt x="1250" y="2709"/>
                      </a:lnTo>
                      <a:lnTo>
                        <a:pt x="1118" y="2607"/>
                      </a:lnTo>
                      <a:lnTo>
                        <a:pt x="981" y="2500"/>
                      </a:lnTo>
                      <a:lnTo>
                        <a:pt x="849" y="2380"/>
                      </a:lnTo>
                      <a:lnTo>
                        <a:pt x="849" y="2380"/>
                      </a:lnTo>
                      <a:close/>
                    </a:path>
                  </a:pathLst>
                </a:custGeom>
                <a:solidFill>
                  <a:schemeClr val="accent2"/>
                </a:solidFill>
                <a:ln w="9525">
                  <a:noFill/>
                  <a:round/>
                  <a:headEnd/>
                  <a:tailEnd/>
                </a:ln>
              </p:spPr>
              <p:txBody>
                <a:bodyPr/>
                <a:lstStyle/>
                <a:p>
                  <a:pPr>
                    <a:defRPr/>
                  </a:pPr>
                  <a:endParaRPr lang="en-US"/>
                </a:p>
              </p:txBody>
            </p:sp>
            <p:grpSp>
              <p:nvGrpSpPr>
                <p:cNvPr id="2085" name="Group 6"/>
                <p:cNvGrpSpPr>
                  <a:grpSpLocks/>
                </p:cNvGrpSpPr>
                <p:nvPr userDrawn="1"/>
              </p:nvGrpSpPr>
              <p:grpSpPr bwMode="auto">
                <a:xfrm>
                  <a:off x="0" y="522"/>
                  <a:ext cx="4751" cy="3794"/>
                  <a:chOff x="0" y="522"/>
                  <a:chExt cx="4751" cy="3794"/>
                </a:xfrm>
              </p:grpSpPr>
              <p:sp>
                <p:nvSpPr>
                  <p:cNvPr id="46087" name="Freeform 7"/>
                  <p:cNvSpPr>
                    <a:spLocks/>
                  </p:cNvSpPr>
                  <p:nvPr userDrawn="1"/>
                </p:nvSpPr>
                <p:spPr bwMode="hidden">
                  <a:xfrm>
                    <a:off x="400" y="815"/>
                    <a:ext cx="3964" cy="3501"/>
                  </a:xfrm>
                  <a:custGeom>
                    <a:avLst/>
                    <a:gdLst/>
                    <a:ahLst/>
                    <a:cxnLst>
                      <a:cxn ang="0">
                        <a:pos x="3946" y="2860"/>
                      </a:cxn>
                      <a:cxn ang="0">
                        <a:pos x="3910" y="2614"/>
                      </a:cxn>
                      <a:cxn ang="0">
                        <a:pos x="3839" y="2368"/>
                      </a:cxn>
                      <a:cxn ang="0">
                        <a:pos x="3731" y="2110"/>
                      </a:cxn>
                      <a:cxn ang="0">
                        <a:pos x="3593" y="1853"/>
                      </a:cxn>
                      <a:cxn ang="0">
                        <a:pos x="3432" y="1595"/>
                      </a:cxn>
                      <a:cxn ang="0">
                        <a:pos x="3241" y="1343"/>
                      </a:cxn>
                      <a:cxn ang="0">
                        <a:pos x="3025" y="1103"/>
                      </a:cxn>
                      <a:cxn ang="0">
                        <a:pos x="2721" y="815"/>
                      </a:cxn>
                      <a:cxn ang="0">
                        <a:pos x="2332" y="522"/>
                      </a:cxn>
                      <a:cxn ang="0">
                        <a:pos x="1943" y="288"/>
                      </a:cxn>
                      <a:cxn ang="0">
                        <a:pos x="1555" y="126"/>
                      </a:cxn>
                      <a:cxn ang="0">
                        <a:pos x="1184" y="24"/>
                      </a:cxn>
                      <a:cxn ang="0">
                        <a:pos x="837" y="0"/>
                      </a:cxn>
                      <a:cxn ang="0">
                        <a:pos x="526" y="48"/>
                      </a:cxn>
                      <a:cxn ang="0">
                        <a:pos x="263" y="174"/>
                      </a:cxn>
                      <a:cxn ang="0">
                        <a:pos x="114" y="312"/>
                      </a:cxn>
                      <a:cxn ang="0">
                        <a:pos x="0" y="486"/>
                      </a:cxn>
                      <a:cxn ang="0">
                        <a:pos x="72" y="372"/>
                      </a:cxn>
                      <a:cxn ang="0">
                        <a:pos x="269" y="174"/>
                      </a:cxn>
                      <a:cxn ang="0">
                        <a:pos x="526" y="48"/>
                      </a:cxn>
                      <a:cxn ang="0">
                        <a:pos x="837" y="6"/>
                      </a:cxn>
                      <a:cxn ang="0">
                        <a:pos x="1184" y="30"/>
                      </a:cxn>
                      <a:cxn ang="0">
                        <a:pos x="1555" y="132"/>
                      </a:cxn>
                      <a:cxn ang="0">
                        <a:pos x="1943" y="294"/>
                      </a:cxn>
                      <a:cxn ang="0">
                        <a:pos x="2332" y="528"/>
                      </a:cxn>
                      <a:cxn ang="0">
                        <a:pos x="2715" y="821"/>
                      </a:cxn>
                      <a:cxn ang="0">
                        <a:pos x="3127" y="1223"/>
                      </a:cxn>
                      <a:cxn ang="0">
                        <a:pos x="3336" y="1469"/>
                      </a:cxn>
                      <a:cxn ang="0">
                        <a:pos x="3510" y="1727"/>
                      </a:cxn>
                      <a:cxn ang="0">
                        <a:pos x="3665" y="1984"/>
                      </a:cxn>
                      <a:cxn ang="0">
                        <a:pos x="3785" y="2236"/>
                      </a:cxn>
                      <a:cxn ang="0">
                        <a:pos x="3875" y="2494"/>
                      </a:cxn>
                      <a:cxn ang="0">
                        <a:pos x="3934" y="2740"/>
                      </a:cxn>
                      <a:cxn ang="0">
                        <a:pos x="3952" y="2973"/>
                      </a:cxn>
                      <a:cxn ang="0">
                        <a:pos x="3922" y="3255"/>
                      </a:cxn>
                      <a:cxn ang="0">
                        <a:pos x="3833" y="3501"/>
                      </a:cxn>
                      <a:cxn ang="0">
                        <a:pos x="3886" y="3387"/>
                      </a:cxn>
                      <a:cxn ang="0">
                        <a:pos x="3946" y="3123"/>
                      </a:cxn>
                      <a:cxn ang="0">
                        <a:pos x="3952" y="2973"/>
                      </a:cxn>
                    </a:cxnLst>
                    <a:rect l="0" t="0" r="r" b="b"/>
                    <a:pathLst>
                      <a:path w="3952" h="3501">
                        <a:moveTo>
                          <a:pt x="3952" y="2973"/>
                        </a:moveTo>
                        <a:lnTo>
                          <a:pt x="3946" y="2860"/>
                        </a:lnTo>
                        <a:lnTo>
                          <a:pt x="3934" y="2740"/>
                        </a:lnTo>
                        <a:lnTo>
                          <a:pt x="3910" y="2614"/>
                        </a:lnTo>
                        <a:lnTo>
                          <a:pt x="3875" y="2494"/>
                        </a:lnTo>
                        <a:lnTo>
                          <a:pt x="3839" y="2368"/>
                        </a:lnTo>
                        <a:lnTo>
                          <a:pt x="3785" y="2236"/>
                        </a:lnTo>
                        <a:lnTo>
                          <a:pt x="3731" y="2110"/>
                        </a:lnTo>
                        <a:lnTo>
                          <a:pt x="3665" y="1978"/>
                        </a:lnTo>
                        <a:lnTo>
                          <a:pt x="3593" y="1853"/>
                        </a:lnTo>
                        <a:lnTo>
                          <a:pt x="3516" y="1721"/>
                        </a:lnTo>
                        <a:lnTo>
                          <a:pt x="3432" y="1595"/>
                        </a:lnTo>
                        <a:lnTo>
                          <a:pt x="3336" y="1469"/>
                        </a:lnTo>
                        <a:lnTo>
                          <a:pt x="3241" y="1343"/>
                        </a:lnTo>
                        <a:lnTo>
                          <a:pt x="3133" y="1223"/>
                        </a:lnTo>
                        <a:lnTo>
                          <a:pt x="3025" y="1103"/>
                        </a:lnTo>
                        <a:lnTo>
                          <a:pt x="2906" y="983"/>
                        </a:lnTo>
                        <a:lnTo>
                          <a:pt x="2721" y="815"/>
                        </a:lnTo>
                        <a:lnTo>
                          <a:pt x="2529" y="660"/>
                        </a:lnTo>
                        <a:lnTo>
                          <a:pt x="2332" y="522"/>
                        </a:lnTo>
                        <a:lnTo>
                          <a:pt x="2141" y="396"/>
                        </a:lnTo>
                        <a:lnTo>
                          <a:pt x="1943" y="288"/>
                        </a:lnTo>
                        <a:lnTo>
                          <a:pt x="1746" y="198"/>
                        </a:lnTo>
                        <a:lnTo>
                          <a:pt x="1555" y="126"/>
                        </a:lnTo>
                        <a:lnTo>
                          <a:pt x="1363" y="66"/>
                        </a:lnTo>
                        <a:lnTo>
                          <a:pt x="1184" y="24"/>
                        </a:lnTo>
                        <a:lnTo>
                          <a:pt x="1005" y="6"/>
                        </a:lnTo>
                        <a:lnTo>
                          <a:pt x="837" y="0"/>
                        </a:lnTo>
                        <a:lnTo>
                          <a:pt x="676" y="12"/>
                        </a:lnTo>
                        <a:lnTo>
                          <a:pt x="526" y="48"/>
                        </a:lnTo>
                        <a:lnTo>
                          <a:pt x="389" y="102"/>
                        </a:lnTo>
                        <a:lnTo>
                          <a:pt x="263" y="174"/>
                        </a:lnTo>
                        <a:lnTo>
                          <a:pt x="155" y="264"/>
                        </a:lnTo>
                        <a:lnTo>
                          <a:pt x="114" y="312"/>
                        </a:lnTo>
                        <a:lnTo>
                          <a:pt x="72" y="366"/>
                        </a:lnTo>
                        <a:lnTo>
                          <a:pt x="0" y="486"/>
                        </a:lnTo>
                        <a:lnTo>
                          <a:pt x="0" y="498"/>
                        </a:lnTo>
                        <a:lnTo>
                          <a:pt x="72" y="372"/>
                        </a:lnTo>
                        <a:lnTo>
                          <a:pt x="161" y="264"/>
                        </a:lnTo>
                        <a:lnTo>
                          <a:pt x="269" y="174"/>
                        </a:lnTo>
                        <a:lnTo>
                          <a:pt x="395" y="102"/>
                        </a:lnTo>
                        <a:lnTo>
                          <a:pt x="526" y="48"/>
                        </a:lnTo>
                        <a:lnTo>
                          <a:pt x="676" y="18"/>
                        </a:lnTo>
                        <a:lnTo>
                          <a:pt x="837" y="6"/>
                        </a:lnTo>
                        <a:lnTo>
                          <a:pt x="1005" y="6"/>
                        </a:lnTo>
                        <a:lnTo>
                          <a:pt x="1184" y="30"/>
                        </a:lnTo>
                        <a:lnTo>
                          <a:pt x="1363" y="72"/>
                        </a:lnTo>
                        <a:lnTo>
                          <a:pt x="1555" y="132"/>
                        </a:lnTo>
                        <a:lnTo>
                          <a:pt x="1746" y="204"/>
                        </a:lnTo>
                        <a:lnTo>
                          <a:pt x="1943" y="294"/>
                        </a:lnTo>
                        <a:lnTo>
                          <a:pt x="2135" y="402"/>
                        </a:lnTo>
                        <a:lnTo>
                          <a:pt x="2332" y="528"/>
                        </a:lnTo>
                        <a:lnTo>
                          <a:pt x="2523" y="666"/>
                        </a:lnTo>
                        <a:lnTo>
                          <a:pt x="2715" y="821"/>
                        </a:lnTo>
                        <a:lnTo>
                          <a:pt x="2900" y="989"/>
                        </a:lnTo>
                        <a:lnTo>
                          <a:pt x="3127" y="1223"/>
                        </a:lnTo>
                        <a:lnTo>
                          <a:pt x="3235" y="1349"/>
                        </a:lnTo>
                        <a:lnTo>
                          <a:pt x="3336" y="1469"/>
                        </a:lnTo>
                        <a:lnTo>
                          <a:pt x="3426" y="1595"/>
                        </a:lnTo>
                        <a:lnTo>
                          <a:pt x="3510" y="1727"/>
                        </a:lnTo>
                        <a:lnTo>
                          <a:pt x="3593" y="1853"/>
                        </a:lnTo>
                        <a:lnTo>
                          <a:pt x="3665" y="1984"/>
                        </a:lnTo>
                        <a:lnTo>
                          <a:pt x="3731" y="2110"/>
                        </a:lnTo>
                        <a:lnTo>
                          <a:pt x="3785" y="2236"/>
                        </a:lnTo>
                        <a:lnTo>
                          <a:pt x="3833" y="2368"/>
                        </a:lnTo>
                        <a:lnTo>
                          <a:pt x="3875" y="2494"/>
                        </a:lnTo>
                        <a:lnTo>
                          <a:pt x="3910" y="2614"/>
                        </a:lnTo>
                        <a:lnTo>
                          <a:pt x="3934" y="2740"/>
                        </a:lnTo>
                        <a:lnTo>
                          <a:pt x="3946" y="2860"/>
                        </a:lnTo>
                        <a:lnTo>
                          <a:pt x="3952" y="2973"/>
                        </a:lnTo>
                        <a:lnTo>
                          <a:pt x="3946" y="3123"/>
                        </a:lnTo>
                        <a:lnTo>
                          <a:pt x="3922" y="3255"/>
                        </a:lnTo>
                        <a:lnTo>
                          <a:pt x="3886" y="3387"/>
                        </a:lnTo>
                        <a:lnTo>
                          <a:pt x="3833" y="3501"/>
                        </a:lnTo>
                        <a:lnTo>
                          <a:pt x="3833" y="3501"/>
                        </a:lnTo>
                        <a:lnTo>
                          <a:pt x="3886" y="3387"/>
                        </a:lnTo>
                        <a:lnTo>
                          <a:pt x="3928" y="3255"/>
                        </a:lnTo>
                        <a:lnTo>
                          <a:pt x="3946" y="3123"/>
                        </a:lnTo>
                        <a:lnTo>
                          <a:pt x="3952" y="2973"/>
                        </a:lnTo>
                        <a:lnTo>
                          <a:pt x="3952" y="2973"/>
                        </a:lnTo>
                        <a:close/>
                      </a:path>
                    </a:pathLst>
                  </a:custGeom>
                  <a:solidFill>
                    <a:schemeClr val="accent2"/>
                  </a:solidFill>
                  <a:ln w="9525">
                    <a:noFill/>
                    <a:round/>
                    <a:headEnd/>
                    <a:tailEnd/>
                  </a:ln>
                </p:spPr>
                <p:txBody>
                  <a:bodyPr/>
                  <a:lstStyle/>
                  <a:p>
                    <a:pPr>
                      <a:defRPr/>
                    </a:pPr>
                    <a:endParaRPr lang="en-US"/>
                  </a:p>
                </p:txBody>
              </p:sp>
              <p:sp>
                <p:nvSpPr>
                  <p:cNvPr id="46088" name="Freeform 8"/>
                  <p:cNvSpPr>
                    <a:spLocks/>
                  </p:cNvSpPr>
                  <p:nvPr userDrawn="1"/>
                </p:nvSpPr>
                <p:spPr bwMode="hidden">
                  <a:xfrm>
                    <a:off x="406" y="953"/>
                    <a:ext cx="3803" cy="3363"/>
                  </a:xfrm>
                  <a:custGeom>
                    <a:avLst/>
                    <a:gdLst/>
                    <a:ahLst/>
                    <a:cxnLst>
                      <a:cxn ang="0">
                        <a:pos x="676" y="2416"/>
                      </a:cxn>
                      <a:cxn ang="0">
                        <a:pos x="419" y="2062"/>
                      </a:cxn>
                      <a:cxn ang="0">
                        <a:pos x="215" y="1703"/>
                      </a:cxn>
                      <a:cxn ang="0">
                        <a:pos x="78" y="1343"/>
                      </a:cxn>
                      <a:cxn ang="0">
                        <a:pos x="12" y="1001"/>
                      </a:cxn>
                      <a:cxn ang="0">
                        <a:pos x="18" y="701"/>
                      </a:cxn>
                      <a:cxn ang="0">
                        <a:pos x="96" y="450"/>
                      </a:cxn>
                      <a:cxn ang="0">
                        <a:pos x="239" y="246"/>
                      </a:cxn>
                      <a:cxn ang="0">
                        <a:pos x="580" y="48"/>
                      </a:cxn>
                      <a:cxn ang="0">
                        <a:pos x="1028" y="6"/>
                      </a:cxn>
                      <a:cxn ang="0">
                        <a:pos x="1543" y="120"/>
                      </a:cxn>
                      <a:cxn ang="0">
                        <a:pos x="2087" y="378"/>
                      </a:cxn>
                      <a:cxn ang="0">
                        <a:pos x="2631" y="773"/>
                      </a:cxn>
                      <a:cxn ang="0">
                        <a:pos x="3115" y="1265"/>
                      </a:cxn>
                      <a:cxn ang="0">
                        <a:pos x="3378" y="1625"/>
                      </a:cxn>
                      <a:cxn ang="0">
                        <a:pos x="3582" y="1984"/>
                      </a:cxn>
                      <a:cxn ang="0">
                        <a:pos x="3719" y="2344"/>
                      </a:cxn>
                      <a:cxn ang="0">
                        <a:pos x="3785" y="2686"/>
                      </a:cxn>
                      <a:cxn ang="0">
                        <a:pos x="3749" y="3105"/>
                      </a:cxn>
                      <a:cxn ang="0">
                        <a:pos x="3629" y="3363"/>
                      </a:cxn>
                      <a:cxn ang="0">
                        <a:pos x="3779" y="2967"/>
                      </a:cxn>
                      <a:cxn ang="0">
                        <a:pos x="3791" y="2794"/>
                      </a:cxn>
                      <a:cxn ang="0">
                        <a:pos x="3749" y="2458"/>
                      </a:cxn>
                      <a:cxn ang="0">
                        <a:pos x="3635" y="2104"/>
                      </a:cxn>
                      <a:cxn ang="0">
                        <a:pos x="3456" y="1739"/>
                      </a:cxn>
                      <a:cxn ang="0">
                        <a:pos x="3211" y="1385"/>
                      </a:cxn>
                      <a:cxn ang="0">
                        <a:pos x="2804" y="929"/>
                      </a:cxn>
                      <a:cxn ang="0">
                        <a:pos x="2272" y="492"/>
                      </a:cxn>
                      <a:cxn ang="0">
                        <a:pos x="1722" y="192"/>
                      </a:cxn>
                      <a:cxn ang="0">
                        <a:pos x="1190" y="24"/>
                      </a:cxn>
                      <a:cxn ang="0">
                        <a:pos x="717" y="12"/>
                      </a:cxn>
                      <a:cxn ang="0">
                        <a:pos x="335" y="162"/>
                      </a:cxn>
                      <a:cxn ang="0">
                        <a:pos x="132" y="378"/>
                      </a:cxn>
                      <a:cxn ang="0">
                        <a:pos x="36" y="612"/>
                      </a:cxn>
                      <a:cxn ang="0">
                        <a:pos x="0" y="893"/>
                      </a:cxn>
                      <a:cxn ang="0">
                        <a:pos x="42" y="1229"/>
                      </a:cxn>
                      <a:cxn ang="0">
                        <a:pos x="161" y="1583"/>
                      </a:cxn>
                      <a:cxn ang="0">
                        <a:pos x="341" y="1942"/>
                      </a:cxn>
                      <a:cxn ang="0">
                        <a:pos x="580" y="2302"/>
                      </a:cxn>
                      <a:cxn ang="0">
                        <a:pos x="987" y="2758"/>
                      </a:cxn>
                      <a:cxn ang="0">
                        <a:pos x="1596" y="3237"/>
                      </a:cxn>
                      <a:cxn ang="0">
                        <a:pos x="1596" y="3237"/>
                      </a:cxn>
                      <a:cxn ang="0">
                        <a:pos x="993" y="2758"/>
                      </a:cxn>
                    </a:cxnLst>
                    <a:rect l="0" t="0" r="r" b="b"/>
                    <a:pathLst>
                      <a:path w="3791" h="3363">
                        <a:moveTo>
                          <a:pt x="993" y="2758"/>
                        </a:moveTo>
                        <a:lnTo>
                          <a:pt x="777" y="2536"/>
                        </a:lnTo>
                        <a:lnTo>
                          <a:pt x="676" y="2416"/>
                        </a:lnTo>
                        <a:lnTo>
                          <a:pt x="586" y="2302"/>
                        </a:lnTo>
                        <a:lnTo>
                          <a:pt x="496" y="2182"/>
                        </a:lnTo>
                        <a:lnTo>
                          <a:pt x="419" y="2062"/>
                        </a:lnTo>
                        <a:lnTo>
                          <a:pt x="341" y="1942"/>
                        </a:lnTo>
                        <a:lnTo>
                          <a:pt x="275" y="1822"/>
                        </a:lnTo>
                        <a:lnTo>
                          <a:pt x="215" y="1703"/>
                        </a:lnTo>
                        <a:lnTo>
                          <a:pt x="161" y="1583"/>
                        </a:lnTo>
                        <a:lnTo>
                          <a:pt x="114" y="1463"/>
                        </a:lnTo>
                        <a:lnTo>
                          <a:pt x="78" y="1343"/>
                        </a:lnTo>
                        <a:lnTo>
                          <a:pt x="48" y="1229"/>
                        </a:lnTo>
                        <a:lnTo>
                          <a:pt x="24" y="1115"/>
                        </a:lnTo>
                        <a:lnTo>
                          <a:pt x="12" y="1001"/>
                        </a:lnTo>
                        <a:lnTo>
                          <a:pt x="6" y="893"/>
                        </a:lnTo>
                        <a:lnTo>
                          <a:pt x="12" y="797"/>
                        </a:lnTo>
                        <a:lnTo>
                          <a:pt x="18" y="701"/>
                        </a:lnTo>
                        <a:lnTo>
                          <a:pt x="42" y="612"/>
                        </a:lnTo>
                        <a:lnTo>
                          <a:pt x="66" y="528"/>
                        </a:lnTo>
                        <a:lnTo>
                          <a:pt x="96" y="450"/>
                        </a:lnTo>
                        <a:lnTo>
                          <a:pt x="138" y="378"/>
                        </a:lnTo>
                        <a:lnTo>
                          <a:pt x="185" y="306"/>
                        </a:lnTo>
                        <a:lnTo>
                          <a:pt x="239" y="246"/>
                        </a:lnTo>
                        <a:lnTo>
                          <a:pt x="341" y="162"/>
                        </a:lnTo>
                        <a:lnTo>
                          <a:pt x="454" y="96"/>
                        </a:lnTo>
                        <a:lnTo>
                          <a:pt x="580" y="48"/>
                        </a:lnTo>
                        <a:lnTo>
                          <a:pt x="723" y="18"/>
                        </a:lnTo>
                        <a:lnTo>
                          <a:pt x="867" y="6"/>
                        </a:lnTo>
                        <a:lnTo>
                          <a:pt x="1028" y="6"/>
                        </a:lnTo>
                        <a:lnTo>
                          <a:pt x="1196" y="30"/>
                        </a:lnTo>
                        <a:lnTo>
                          <a:pt x="1363" y="66"/>
                        </a:lnTo>
                        <a:lnTo>
                          <a:pt x="1543" y="120"/>
                        </a:lnTo>
                        <a:lnTo>
                          <a:pt x="1722" y="192"/>
                        </a:lnTo>
                        <a:lnTo>
                          <a:pt x="1901" y="282"/>
                        </a:lnTo>
                        <a:lnTo>
                          <a:pt x="2087" y="378"/>
                        </a:lnTo>
                        <a:lnTo>
                          <a:pt x="2272" y="498"/>
                        </a:lnTo>
                        <a:lnTo>
                          <a:pt x="2451" y="624"/>
                        </a:lnTo>
                        <a:lnTo>
                          <a:pt x="2631" y="773"/>
                        </a:lnTo>
                        <a:lnTo>
                          <a:pt x="2804" y="929"/>
                        </a:lnTo>
                        <a:lnTo>
                          <a:pt x="3019" y="1151"/>
                        </a:lnTo>
                        <a:lnTo>
                          <a:pt x="3115" y="1265"/>
                        </a:lnTo>
                        <a:lnTo>
                          <a:pt x="3211" y="1385"/>
                        </a:lnTo>
                        <a:lnTo>
                          <a:pt x="3295" y="1505"/>
                        </a:lnTo>
                        <a:lnTo>
                          <a:pt x="3378" y="1625"/>
                        </a:lnTo>
                        <a:lnTo>
                          <a:pt x="3450" y="1745"/>
                        </a:lnTo>
                        <a:lnTo>
                          <a:pt x="3522" y="1864"/>
                        </a:lnTo>
                        <a:lnTo>
                          <a:pt x="3582" y="1984"/>
                        </a:lnTo>
                        <a:lnTo>
                          <a:pt x="3635" y="2104"/>
                        </a:lnTo>
                        <a:lnTo>
                          <a:pt x="3677" y="2224"/>
                        </a:lnTo>
                        <a:lnTo>
                          <a:pt x="3719" y="2344"/>
                        </a:lnTo>
                        <a:lnTo>
                          <a:pt x="3749" y="2458"/>
                        </a:lnTo>
                        <a:lnTo>
                          <a:pt x="3773" y="2572"/>
                        </a:lnTo>
                        <a:lnTo>
                          <a:pt x="3785" y="2686"/>
                        </a:lnTo>
                        <a:lnTo>
                          <a:pt x="3791" y="2794"/>
                        </a:lnTo>
                        <a:lnTo>
                          <a:pt x="3779" y="2955"/>
                        </a:lnTo>
                        <a:lnTo>
                          <a:pt x="3749" y="3105"/>
                        </a:lnTo>
                        <a:lnTo>
                          <a:pt x="3695" y="3243"/>
                        </a:lnTo>
                        <a:lnTo>
                          <a:pt x="3623" y="3363"/>
                        </a:lnTo>
                        <a:lnTo>
                          <a:pt x="3629" y="3363"/>
                        </a:lnTo>
                        <a:lnTo>
                          <a:pt x="3701" y="3243"/>
                        </a:lnTo>
                        <a:lnTo>
                          <a:pt x="3749" y="3111"/>
                        </a:lnTo>
                        <a:lnTo>
                          <a:pt x="3779" y="2967"/>
                        </a:lnTo>
                        <a:lnTo>
                          <a:pt x="3791" y="2806"/>
                        </a:lnTo>
                        <a:lnTo>
                          <a:pt x="3791" y="2800"/>
                        </a:lnTo>
                        <a:lnTo>
                          <a:pt x="3791" y="2794"/>
                        </a:lnTo>
                        <a:lnTo>
                          <a:pt x="3785" y="2686"/>
                        </a:lnTo>
                        <a:lnTo>
                          <a:pt x="3773" y="2572"/>
                        </a:lnTo>
                        <a:lnTo>
                          <a:pt x="3749" y="2458"/>
                        </a:lnTo>
                        <a:lnTo>
                          <a:pt x="3719" y="2338"/>
                        </a:lnTo>
                        <a:lnTo>
                          <a:pt x="3683" y="2224"/>
                        </a:lnTo>
                        <a:lnTo>
                          <a:pt x="3635" y="2104"/>
                        </a:lnTo>
                        <a:lnTo>
                          <a:pt x="3582" y="1984"/>
                        </a:lnTo>
                        <a:lnTo>
                          <a:pt x="3522" y="1864"/>
                        </a:lnTo>
                        <a:lnTo>
                          <a:pt x="3456" y="1739"/>
                        </a:lnTo>
                        <a:lnTo>
                          <a:pt x="3378" y="1619"/>
                        </a:lnTo>
                        <a:lnTo>
                          <a:pt x="3300" y="1499"/>
                        </a:lnTo>
                        <a:lnTo>
                          <a:pt x="3211" y="1385"/>
                        </a:lnTo>
                        <a:lnTo>
                          <a:pt x="3121" y="1265"/>
                        </a:lnTo>
                        <a:lnTo>
                          <a:pt x="3019" y="1151"/>
                        </a:lnTo>
                        <a:lnTo>
                          <a:pt x="2804" y="929"/>
                        </a:lnTo>
                        <a:lnTo>
                          <a:pt x="2631" y="767"/>
                        </a:lnTo>
                        <a:lnTo>
                          <a:pt x="2451" y="624"/>
                        </a:lnTo>
                        <a:lnTo>
                          <a:pt x="2272" y="492"/>
                        </a:lnTo>
                        <a:lnTo>
                          <a:pt x="2087" y="378"/>
                        </a:lnTo>
                        <a:lnTo>
                          <a:pt x="1901" y="276"/>
                        </a:lnTo>
                        <a:lnTo>
                          <a:pt x="1722" y="192"/>
                        </a:lnTo>
                        <a:lnTo>
                          <a:pt x="1543" y="120"/>
                        </a:lnTo>
                        <a:lnTo>
                          <a:pt x="1363" y="66"/>
                        </a:lnTo>
                        <a:lnTo>
                          <a:pt x="1190" y="24"/>
                        </a:lnTo>
                        <a:lnTo>
                          <a:pt x="1028" y="6"/>
                        </a:lnTo>
                        <a:lnTo>
                          <a:pt x="867" y="0"/>
                        </a:lnTo>
                        <a:lnTo>
                          <a:pt x="717" y="12"/>
                        </a:lnTo>
                        <a:lnTo>
                          <a:pt x="580" y="42"/>
                        </a:lnTo>
                        <a:lnTo>
                          <a:pt x="448" y="90"/>
                        </a:lnTo>
                        <a:lnTo>
                          <a:pt x="335" y="162"/>
                        </a:lnTo>
                        <a:lnTo>
                          <a:pt x="233" y="246"/>
                        </a:lnTo>
                        <a:lnTo>
                          <a:pt x="179" y="306"/>
                        </a:lnTo>
                        <a:lnTo>
                          <a:pt x="132" y="378"/>
                        </a:lnTo>
                        <a:lnTo>
                          <a:pt x="90" y="450"/>
                        </a:lnTo>
                        <a:lnTo>
                          <a:pt x="60" y="528"/>
                        </a:lnTo>
                        <a:lnTo>
                          <a:pt x="36" y="612"/>
                        </a:lnTo>
                        <a:lnTo>
                          <a:pt x="12" y="701"/>
                        </a:lnTo>
                        <a:lnTo>
                          <a:pt x="6" y="797"/>
                        </a:lnTo>
                        <a:lnTo>
                          <a:pt x="0" y="893"/>
                        </a:lnTo>
                        <a:lnTo>
                          <a:pt x="6" y="1001"/>
                        </a:lnTo>
                        <a:lnTo>
                          <a:pt x="24" y="1115"/>
                        </a:lnTo>
                        <a:lnTo>
                          <a:pt x="42" y="1229"/>
                        </a:lnTo>
                        <a:lnTo>
                          <a:pt x="78" y="1343"/>
                        </a:lnTo>
                        <a:lnTo>
                          <a:pt x="114" y="1463"/>
                        </a:lnTo>
                        <a:lnTo>
                          <a:pt x="161" y="1583"/>
                        </a:lnTo>
                        <a:lnTo>
                          <a:pt x="215" y="1703"/>
                        </a:lnTo>
                        <a:lnTo>
                          <a:pt x="275" y="1822"/>
                        </a:lnTo>
                        <a:lnTo>
                          <a:pt x="341" y="1942"/>
                        </a:lnTo>
                        <a:lnTo>
                          <a:pt x="413" y="2062"/>
                        </a:lnTo>
                        <a:lnTo>
                          <a:pt x="496" y="2182"/>
                        </a:lnTo>
                        <a:lnTo>
                          <a:pt x="580" y="2302"/>
                        </a:lnTo>
                        <a:lnTo>
                          <a:pt x="676" y="2422"/>
                        </a:lnTo>
                        <a:lnTo>
                          <a:pt x="771" y="2536"/>
                        </a:lnTo>
                        <a:lnTo>
                          <a:pt x="987" y="2758"/>
                        </a:lnTo>
                        <a:lnTo>
                          <a:pt x="1184" y="2931"/>
                        </a:lnTo>
                        <a:lnTo>
                          <a:pt x="1387" y="3093"/>
                        </a:lnTo>
                        <a:lnTo>
                          <a:pt x="1596" y="3237"/>
                        </a:lnTo>
                        <a:lnTo>
                          <a:pt x="1800" y="3363"/>
                        </a:lnTo>
                        <a:lnTo>
                          <a:pt x="1806" y="3363"/>
                        </a:lnTo>
                        <a:lnTo>
                          <a:pt x="1596" y="3237"/>
                        </a:lnTo>
                        <a:lnTo>
                          <a:pt x="1393" y="3093"/>
                        </a:lnTo>
                        <a:lnTo>
                          <a:pt x="1190" y="2931"/>
                        </a:lnTo>
                        <a:lnTo>
                          <a:pt x="993" y="2758"/>
                        </a:lnTo>
                        <a:lnTo>
                          <a:pt x="993" y="2758"/>
                        </a:lnTo>
                        <a:close/>
                      </a:path>
                    </a:pathLst>
                  </a:custGeom>
                  <a:solidFill>
                    <a:schemeClr val="accent2"/>
                  </a:solidFill>
                  <a:ln w="9525">
                    <a:noFill/>
                    <a:round/>
                    <a:headEnd/>
                    <a:tailEnd/>
                  </a:ln>
                </p:spPr>
                <p:txBody>
                  <a:bodyPr/>
                  <a:lstStyle/>
                  <a:p>
                    <a:pPr>
                      <a:defRPr/>
                    </a:pPr>
                    <a:endParaRPr lang="en-US"/>
                  </a:p>
                </p:txBody>
              </p:sp>
              <p:sp>
                <p:nvSpPr>
                  <p:cNvPr id="46089" name="Freeform 9"/>
                  <p:cNvSpPr>
                    <a:spLocks/>
                  </p:cNvSpPr>
                  <p:nvPr userDrawn="1"/>
                </p:nvSpPr>
                <p:spPr bwMode="hidden">
                  <a:xfrm>
                    <a:off x="514" y="1091"/>
                    <a:ext cx="3538" cy="3225"/>
                  </a:xfrm>
                  <a:custGeom>
                    <a:avLst/>
                    <a:gdLst/>
                    <a:ahLst/>
                    <a:cxnLst>
                      <a:cxn ang="0">
                        <a:pos x="538" y="2146"/>
                      </a:cxn>
                      <a:cxn ang="0">
                        <a:pos x="317" y="1816"/>
                      </a:cxn>
                      <a:cxn ang="0">
                        <a:pos x="149" y="1481"/>
                      </a:cxn>
                      <a:cxn ang="0">
                        <a:pos x="41" y="1151"/>
                      </a:cxn>
                      <a:cxn ang="0">
                        <a:pos x="0" y="839"/>
                      </a:cxn>
                      <a:cxn ang="0">
                        <a:pos x="30" y="575"/>
                      </a:cxn>
                      <a:cxn ang="0">
                        <a:pos x="125" y="354"/>
                      </a:cxn>
                      <a:cxn ang="0">
                        <a:pos x="317" y="150"/>
                      </a:cxn>
                      <a:cxn ang="0">
                        <a:pos x="669" y="12"/>
                      </a:cxn>
                      <a:cxn ang="0">
                        <a:pos x="1112" y="24"/>
                      </a:cxn>
                      <a:cxn ang="0">
                        <a:pos x="1608" y="174"/>
                      </a:cxn>
                      <a:cxn ang="0">
                        <a:pos x="2116" y="456"/>
                      </a:cxn>
                      <a:cxn ang="0">
                        <a:pos x="2613" y="857"/>
                      </a:cxn>
                      <a:cxn ang="0">
                        <a:pos x="3073" y="1391"/>
                      </a:cxn>
                      <a:cxn ang="0">
                        <a:pos x="3276" y="1726"/>
                      </a:cxn>
                      <a:cxn ang="0">
                        <a:pos x="3426" y="2062"/>
                      </a:cxn>
                      <a:cxn ang="0">
                        <a:pos x="3509" y="2386"/>
                      </a:cxn>
                      <a:cxn ang="0">
                        <a:pos x="3521" y="2680"/>
                      </a:cxn>
                      <a:cxn ang="0">
                        <a:pos x="3474" y="2931"/>
                      </a:cxn>
                      <a:cxn ang="0">
                        <a:pos x="3360" y="3141"/>
                      </a:cxn>
                      <a:cxn ang="0">
                        <a:pos x="3282" y="3225"/>
                      </a:cxn>
                      <a:cxn ang="0">
                        <a:pos x="3312" y="3201"/>
                      </a:cxn>
                      <a:cxn ang="0">
                        <a:pos x="3444" y="3009"/>
                      </a:cxn>
                      <a:cxn ang="0">
                        <a:pos x="3515" y="2769"/>
                      </a:cxn>
                      <a:cxn ang="0">
                        <a:pos x="3521" y="2488"/>
                      </a:cxn>
                      <a:cxn ang="0">
                        <a:pos x="3462" y="2170"/>
                      </a:cxn>
                      <a:cxn ang="0">
                        <a:pos x="3336" y="1834"/>
                      </a:cxn>
                      <a:cxn ang="0">
                        <a:pos x="3145" y="1499"/>
                      </a:cxn>
                      <a:cxn ang="0">
                        <a:pos x="2816" y="1061"/>
                      </a:cxn>
                      <a:cxn ang="0">
                        <a:pos x="2284" y="575"/>
                      </a:cxn>
                      <a:cxn ang="0">
                        <a:pos x="1775" y="252"/>
                      </a:cxn>
                      <a:cxn ang="0">
                        <a:pos x="1273" y="60"/>
                      </a:cxn>
                      <a:cxn ang="0">
                        <a:pos x="807" y="0"/>
                      </a:cxn>
                      <a:cxn ang="0">
                        <a:pos x="418" y="84"/>
                      </a:cxn>
                      <a:cxn ang="0">
                        <a:pos x="167" y="288"/>
                      </a:cxn>
                      <a:cxn ang="0">
                        <a:pos x="53" y="498"/>
                      </a:cxn>
                      <a:cxn ang="0">
                        <a:pos x="0" y="749"/>
                      </a:cxn>
                      <a:cxn ang="0">
                        <a:pos x="18" y="1043"/>
                      </a:cxn>
                      <a:cxn ang="0">
                        <a:pos x="101" y="1373"/>
                      </a:cxn>
                      <a:cxn ang="0">
                        <a:pos x="251" y="1708"/>
                      </a:cxn>
                      <a:cxn ang="0">
                        <a:pos x="454" y="2038"/>
                      </a:cxn>
                      <a:cxn ang="0">
                        <a:pos x="914" y="2572"/>
                      </a:cxn>
                      <a:cxn ang="0">
                        <a:pos x="1255" y="2865"/>
                      </a:cxn>
                      <a:cxn ang="0">
                        <a:pos x="1608" y="3099"/>
                      </a:cxn>
                      <a:cxn ang="0">
                        <a:pos x="1853" y="3225"/>
                      </a:cxn>
                      <a:cxn ang="0">
                        <a:pos x="1494" y="3027"/>
                      </a:cxn>
                      <a:cxn ang="0">
                        <a:pos x="1142" y="2769"/>
                      </a:cxn>
                    </a:cxnLst>
                    <a:rect l="0" t="0" r="r" b="b"/>
                    <a:pathLst>
                      <a:path w="3527" h="3225">
                        <a:moveTo>
                          <a:pt x="914" y="2572"/>
                        </a:moveTo>
                        <a:lnTo>
                          <a:pt x="717" y="2362"/>
                        </a:lnTo>
                        <a:lnTo>
                          <a:pt x="538" y="2146"/>
                        </a:lnTo>
                        <a:lnTo>
                          <a:pt x="460" y="2038"/>
                        </a:lnTo>
                        <a:lnTo>
                          <a:pt x="382" y="1930"/>
                        </a:lnTo>
                        <a:lnTo>
                          <a:pt x="317" y="1816"/>
                        </a:lnTo>
                        <a:lnTo>
                          <a:pt x="251" y="1702"/>
                        </a:lnTo>
                        <a:lnTo>
                          <a:pt x="197" y="1589"/>
                        </a:lnTo>
                        <a:lnTo>
                          <a:pt x="149" y="1481"/>
                        </a:lnTo>
                        <a:lnTo>
                          <a:pt x="107" y="1367"/>
                        </a:lnTo>
                        <a:lnTo>
                          <a:pt x="71" y="1259"/>
                        </a:lnTo>
                        <a:lnTo>
                          <a:pt x="41" y="1151"/>
                        </a:lnTo>
                        <a:lnTo>
                          <a:pt x="18" y="1043"/>
                        </a:lnTo>
                        <a:lnTo>
                          <a:pt x="6" y="941"/>
                        </a:lnTo>
                        <a:lnTo>
                          <a:pt x="0" y="839"/>
                        </a:lnTo>
                        <a:lnTo>
                          <a:pt x="6" y="749"/>
                        </a:lnTo>
                        <a:lnTo>
                          <a:pt x="12" y="659"/>
                        </a:lnTo>
                        <a:lnTo>
                          <a:pt x="30" y="575"/>
                        </a:lnTo>
                        <a:lnTo>
                          <a:pt x="59" y="498"/>
                        </a:lnTo>
                        <a:lnTo>
                          <a:pt x="89" y="420"/>
                        </a:lnTo>
                        <a:lnTo>
                          <a:pt x="125" y="354"/>
                        </a:lnTo>
                        <a:lnTo>
                          <a:pt x="173" y="288"/>
                        </a:lnTo>
                        <a:lnTo>
                          <a:pt x="221" y="228"/>
                        </a:lnTo>
                        <a:lnTo>
                          <a:pt x="317" y="150"/>
                        </a:lnTo>
                        <a:lnTo>
                          <a:pt x="424" y="90"/>
                        </a:lnTo>
                        <a:lnTo>
                          <a:pt x="544" y="42"/>
                        </a:lnTo>
                        <a:lnTo>
                          <a:pt x="669" y="12"/>
                        </a:lnTo>
                        <a:lnTo>
                          <a:pt x="813" y="0"/>
                        </a:lnTo>
                        <a:lnTo>
                          <a:pt x="956" y="6"/>
                        </a:lnTo>
                        <a:lnTo>
                          <a:pt x="1112" y="24"/>
                        </a:lnTo>
                        <a:lnTo>
                          <a:pt x="1273" y="60"/>
                        </a:lnTo>
                        <a:lnTo>
                          <a:pt x="1441" y="114"/>
                        </a:lnTo>
                        <a:lnTo>
                          <a:pt x="1608" y="174"/>
                        </a:lnTo>
                        <a:lnTo>
                          <a:pt x="1775" y="258"/>
                        </a:lnTo>
                        <a:lnTo>
                          <a:pt x="1949" y="348"/>
                        </a:lnTo>
                        <a:lnTo>
                          <a:pt x="2116" y="456"/>
                        </a:lnTo>
                        <a:lnTo>
                          <a:pt x="2284" y="575"/>
                        </a:lnTo>
                        <a:lnTo>
                          <a:pt x="2451" y="713"/>
                        </a:lnTo>
                        <a:lnTo>
                          <a:pt x="2613" y="857"/>
                        </a:lnTo>
                        <a:lnTo>
                          <a:pt x="2810" y="1067"/>
                        </a:lnTo>
                        <a:lnTo>
                          <a:pt x="2989" y="1283"/>
                        </a:lnTo>
                        <a:lnTo>
                          <a:pt x="3073" y="1391"/>
                        </a:lnTo>
                        <a:lnTo>
                          <a:pt x="3145" y="1505"/>
                        </a:lnTo>
                        <a:lnTo>
                          <a:pt x="3216" y="1612"/>
                        </a:lnTo>
                        <a:lnTo>
                          <a:pt x="3276" y="1726"/>
                        </a:lnTo>
                        <a:lnTo>
                          <a:pt x="3330" y="1840"/>
                        </a:lnTo>
                        <a:lnTo>
                          <a:pt x="3384" y="1948"/>
                        </a:lnTo>
                        <a:lnTo>
                          <a:pt x="3426" y="2062"/>
                        </a:lnTo>
                        <a:lnTo>
                          <a:pt x="3462" y="2170"/>
                        </a:lnTo>
                        <a:lnTo>
                          <a:pt x="3491" y="2278"/>
                        </a:lnTo>
                        <a:lnTo>
                          <a:pt x="3509" y="2386"/>
                        </a:lnTo>
                        <a:lnTo>
                          <a:pt x="3521" y="2488"/>
                        </a:lnTo>
                        <a:lnTo>
                          <a:pt x="3527" y="2590"/>
                        </a:lnTo>
                        <a:lnTo>
                          <a:pt x="3521" y="2680"/>
                        </a:lnTo>
                        <a:lnTo>
                          <a:pt x="3515" y="2769"/>
                        </a:lnTo>
                        <a:lnTo>
                          <a:pt x="3497" y="2853"/>
                        </a:lnTo>
                        <a:lnTo>
                          <a:pt x="3474" y="2931"/>
                        </a:lnTo>
                        <a:lnTo>
                          <a:pt x="3438" y="3009"/>
                        </a:lnTo>
                        <a:lnTo>
                          <a:pt x="3402" y="3075"/>
                        </a:lnTo>
                        <a:lnTo>
                          <a:pt x="3360" y="3141"/>
                        </a:lnTo>
                        <a:lnTo>
                          <a:pt x="3306" y="3201"/>
                        </a:lnTo>
                        <a:lnTo>
                          <a:pt x="3294" y="3213"/>
                        </a:lnTo>
                        <a:lnTo>
                          <a:pt x="3282" y="3225"/>
                        </a:lnTo>
                        <a:lnTo>
                          <a:pt x="3288" y="3225"/>
                        </a:lnTo>
                        <a:lnTo>
                          <a:pt x="3300" y="3213"/>
                        </a:lnTo>
                        <a:lnTo>
                          <a:pt x="3312" y="3201"/>
                        </a:lnTo>
                        <a:lnTo>
                          <a:pt x="3366" y="3141"/>
                        </a:lnTo>
                        <a:lnTo>
                          <a:pt x="3408" y="3075"/>
                        </a:lnTo>
                        <a:lnTo>
                          <a:pt x="3444" y="3009"/>
                        </a:lnTo>
                        <a:lnTo>
                          <a:pt x="3474" y="2931"/>
                        </a:lnTo>
                        <a:lnTo>
                          <a:pt x="3497" y="2853"/>
                        </a:lnTo>
                        <a:lnTo>
                          <a:pt x="3515" y="2769"/>
                        </a:lnTo>
                        <a:lnTo>
                          <a:pt x="3527" y="2680"/>
                        </a:lnTo>
                        <a:lnTo>
                          <a:pt x="3527" y="2590"/>
                        </a:lnTo>
                        <a:lnTo>
                          <a:pt x="3521" y="2488"/>
                        </a:lnTo>
                        <a:lnTo>
                          <a:pt x="3509" y="2386"/>
                        </a:lnTo>
                        <a:lnTo>
                          <a:pt x="3491" y="2278"/>
                        </a:lnTo>
                        <a:lnTo>
                          <a:pt x="3462" y="2170"/>
                        </a:lnTo>
                        <a:lnTo>
                          <a:pt x="3426" y="2056"/>
                        </a:lnTo>
                        <a:lnTo>
                          <a:pt x="3384" y="1948"/>
                        </a:lnTo>
                        <a:lnTo>
                          <a:pt x="3336" y="1834"/>
                        </a:lnTo>
                        <a:lnTo>
                          <a:pt x="3276" y="1726"/>
                        </a:lnTo>
                        <a:lnTo>
                          <a:pt x="3216" y="1612"/>
                        </a:lnTo>
                        <a:lnTo>
                          <a:pt x="3145" y="1499"/>
                        </a:lnTo>
                        <a:lnTo>
                          <a:pt x="3073" y="1391"/>
                        </a:lnTo>
                        <a:lnTo>
                          <a:pt x="2989" y="1277"/>
                        </a:lnTo>
                        <a:lnTo>
                          <a:pt x="2816" y="1061"/>
                        </a:lnTo>
                        <a:lnTo>
                          <a:pt x="2613" y="857"/>
                        </a:lnTo>
                        <a:lnTo>
                          <a:pt x="2451" y="707"/>
                        </a:lnTo>
                        <a:lnTo>
                          <a:pt x="2284" y="575"/>
                        </a:lnTo>
                        <a:lnTo>
                          <a:pt x="2116" y="456"/>
                        </a:lnTo>
                        <a:lnTo>
                          <a:pt x="1949" y="348"/>
                        </a:lnTo>
                        <a:lnTo>
                          <a:pt x="1775" y="252"/>
                        </a:lnTo>
                        <a:lnTo>
                          <a:pt x="1608" y="174"/>
                        </a:lnTo>
                        <a:lnTo>
                          <a:pt x="1435" y="108"/>
                        </a:lnTo>
                        <a:lnTo>
                          <a:pt x="1273" y="60"/>
                        </a:lnTo>
                        <a:lnTo>
                          <a:pt x="1112" y="24"/>
                        </a:lnTo>
                        <a:lnTo>
                          <a:pt x="956" y="0"/>
                        </a:lnTo>
                        <a:lnTo>
                          <a:pt x="807" y="0"/>
                        </a:lnTo>
                        <a:lnTo>
                          <a:pt x="669" y="12"/>
                        </a:lnTo>
                        <a:lnTo>
                          <a:pt x="538" y="42"/>
                        </a:lnTo>
                        <a:lnTo>
                          <a:pt x="418" y="84"/>
                        </a:lnTo>
                        <a:lnTo>
                          <a:pt x="311" y="150"/>
                        </a:lnTo>
                        <a:lnTo>
                          <a:pt x="215" y="228"/>
                        </a:lnTo>
                        <a:lnTo>
                          <a:pt x="167" y="288"/>
                        </a:lnTo>
                        <a:lnTo>
                          <a:pt x="119" y="354"/>
                        </a:lnTo>
                        <a:lnTo>
                          <a:pt x="83" y="420"/>
                        </a:lnTo>
                        <a:lnTo>
                          <a:pt x="53" y="498"/>
                        </a:lnTo>
                        <a:lnTo>
                          <a:pt x="30" y="575"/>
                        </a:lnTo>
                        <a:lnTo>
                          <a:pt x="12" y="659"/>
                        </a:lnTo>
                        <a:lnTo>
                          <a:pt x="0" y="749"/>
                        </a:lnTo>
                        <a:lnTo>
                          <a:pt x="0" y="839"/>
                        </a:lnTo>
                        <a:lnTo>
                          <a:pt x="6" y="941"/>
                        </a:lnTo>
                        <a:lnTo>
                          <a:pt x="18" y="1043"/>
                        </a:lnTo>
                        <a:lnTo>
                          <a:pt x="35" y="1151"/>
                        </a:lnTo>
                        <a:lnTo>
                          <a:pt x="65" y="1259"/>
                        </a:lnTo>
                        <a:lnTo>
                          <a:pt x="101" y="1373"/>
                        </a:lnTo>
                        <a:lnTo>
                          <a:pt x="143" y="1481"/>
                        </a:lnTo>
                        <a:lnTo>
                          <a:pt x="191" y="1595"/>
                        </a:lnTo>
                        <a:lnTo>
                          <a:pt x="251" y="1708"/>
                        </a:lnTo>
                        <a:lnTo>
                          <a:pt x="311" y="1816"/>
                        </a:lnTo>
                        <a:lnTo>
                          <a:pt x="382" y="1930"/>
                        </a:lnTo>
                        <a:lnTo>
                          <a:pt x="454" y="2038"/>
                        </a:lnTo>
                        <a:lnTo>
                          <a:pt x="538" y="2152"/>
                        </a:lnTo>
                        <a:lnTo>
                          <a:pt x="717" y="2368"/>
                        </a:lnTo>
                        <a:lnTo>
                          <a:pt x="914" y="2572"/>
                        </a:lnTo>
                        <a:lnTo>
                          <a:pt x="1028" y="2674"/>
                        </a:lnTo>
                        <a:lnTo>
                          <a:pt x="1142" y="2775"/>
                        </a:lnTo>
                        <a:lnTo>
                          <a:pt x="1255" y="2865"/>
                        </a:lnTo>
                        <a:lnTo>
                          <a:pt x="1369" y="2949"/>
                        </a:lnTo>
                        <a:lnTo>
                          <a:pt x="1488" y="3027"/>
                        </a:lnTo>
                        <a:lnTo>
                          <a:pt x="1608" y="3099"/>
                        </a:lnTo>
                        <a:lnTo>
                          <a:pt x="1722" y="3165"/>
                        </a:lnTo>
                        <a:lnTo>
                          <a:pt x="1841" y="3225"/>
                        </a:lnTo>
                        <a:lnTo>
                          <a:pt x="1853" y="3225"/>
                        </a:lnTo>
                        <a:lnTo>
                          <a:pt x="1734" y="3165"/>
                        </a:lnTo>
                        <a:lnTo>
                          <a:pt x="1614" y="3099"/>
                        </a:lnTo>
                        <a:lnTo>
                          <a:pt x="1494" y="3027"/>
                        </a:lnTo>
                        <a:lnTo>
                          <a:pt x="1375" y="2949"/>
                        </a:lnTo>
                        <a:lnTo>
                          <a:pt x="1261" y="2865"/>
                        </a:lnTo>
                        <a:lnTo>
                          <a:pt x="1142" y="2769"/>
                        </a:lnTo>
                        <a:lnTo>
                          <a:pt x="914" y="2572"/>
                        </a:lnTo>
                        <a:lnTo>
                          <a:pt x="914" y="2572"/>
                        </a:lnTo>
                        <a:close/>
                      </a:path>
                    </a:pathLst>
                  </a:custGeom>
                  <a:solidFill>
                    <a:schemeClr val="accent2"/>
                  </a:solidFill>
                  <a:ln w="9525">
                    <a:noFill/>
                    <a:round/>
                    <a:headEnd/>
                    <a:tailEnd/>
                  </a:ln>
                </p:spPr>
                <p:txBody>
                  <a:bodyPr/>
                  <a:lstStyle/>
                  <a:p>
                    <a:pPr>
                      <a:defRPr/>
                    </a:pPr>
                    <a:endParaRPr lang="en-US"/>
                  </a:p>
                </p:txBody>
              </p:sp>
              <p:grpSp>
                <p:nvGrpSpPr>
                  <p:cNvPr id="2089" name="Group 10"/>
                  <p:cNvGrpSpPr>
                    <a:grpSpLocks/>
                  </p:cNvGrpSpPr>
                  <p:nvPr userDrawn="1"/>
                </p:nvGrpSpPr>
                <p:grpSpPr bwMode="auto">
                  <a:xfrm>
                    <a:off x="0" y="522"/>
                    <a:ext cx="4751" cy="3794"/>
                    <a:chOff x="0" y="522"/>
                    <a:chExt cx="4751" cy="3794"/>
                  </a:xfrm>
                </p:grpSpPr>
                <p:sp>
                  <p:nvSpPr>
                    <p:cNvPr id="46091" name="Freeform 11"/>
                    <p:cNvSpPr>
                      <a:spLocks/>
                    </p:cNvSpPr>
                    <p:nvPr userDrawn="1"/>
                  </p:nvSpPr>
                  <p:spPr bwMode="hidden">
                    <a:xfrm>
                      <a:off x="400" y="522"/>
                      <a:ext cx="4264" cy="3794"/>
                    </a:xfrm>
                    <a:custGeom>
                      <a:avLst/>
                      <a:gdLst/>
                      <a:ahLst/>
                      <a:cxnLst>
                        <a:cxn ang="0">
                          <a:pos x="4245" y="3237"/>
                        </a:cxn>
                        <a:cxn ang="0">
                          <a:pos x="4203" y="2961"/>
                        </a:cxn>
                        <a:cxn ang="0">
                          <a:pos x="4120" y="2679"/>
                        </a:cxn>
                        <a:cxn ang="0">
                          <a:pos x="4000" y="2391"/>
                        </a:cxn>
                        <a:cxn ang="0">
                          <a:pos x="3845" y="2098"/>
                        </a:cxn>
                        <a:cxn ang="0">
                          <a:pos x="3659" y="1810"/>
                        </a:cxn>
                        <a:cxn ang="0">
                          <a:pos x="3438" y="1528"/>
                        </a:cxn>
                        <a:cxn ang="0">
                          <a:pos x="3193" y="1252"/>
                        </a:cxn>
                        <a:cxn ang="0">
                          <a:pos x="2858" y="935"/>
                        </a:cxn>
                        <a:cxn ang="0">
                          <a:pos x="2434" y="605"/>
                        </a:cxn>
                        <a:cxn ang="0">
                          <a:pos x="1991" y="341"/>
                        </a:cxn>
                        <a:cxn ang="0">
                          <a:pos x="1549" y="143"/>
                        </a:cxn>
                        <a:cxn ang="0">
                          <a:pos x="1124" y="35"/>
                        </a:cxn>
                        <a:cxn ang="0">
                          <a:pos x="741" y="0"/>
                        </a:cxn>
                        <a:cxn ang="0">
                          <a:pos x="401" y="47"/>
                        </a:cxn>
                        <a:cxn ang="0">
                          <a:pos x="120" y="173"/>
                        </a:cxn>
                        <a:cxn ang="0">
                          <a:pos x="0" y="269"/>
                        </a:cxn>
                        <a:cxn ang="0">
                          <a:pos x="263" y="101"/>
                        </a:cxn>
                        <a:cxn ang="0">
                          <a:pos x="586" y="18"/>
                        </a:cxn>
                        <a:cxn ang="0">
                          <a:pos x="957" y="18"/>
                        </a:cxn>
                        <a:cxn ang="0">
                          <a:pos x="1357" y="95"/>
                        </a:cxn>
                        <a:cxn ang="0">
                          <a:pos x="1782" y="245"/>
                        </a:cxn>
                        <a:cxn ang="0">
                          <a:pos x="2212" y="467"/>
                        </a:cxn>
                        <a:cxn ang="0">
                          <a:pos x="2643" y="761"/>
                        </a:cxn>
                        <a:cxn ang="0">
                          <a:pos x="3061" y="1120"/>
                        </a:cxn>
                        <a:cxn ang="0">
                          <a:pos x="3318" y="1390"/>
                        </a:cxn>
                        <a:cxn ang="0">
                          <a:pos x="3552" y="1666"/>
                        </a:cxn>
                        <a:cxn ang="0">
                          <a:pos x="3755" y="1954"/>
                        </a:cxn>
                        <a:cxn ang="0">
                          <a:pos x="3922" y="2247"/>
                        </a:cxn>
                        <a:cxn ang="0">
                          <a:pos x="4060" y="2535"/>
                        </a:cxn>
                        <a:cxn ang="0">
                          <a:pos x="4162" y="2823"/>
                        </a:cxn>
                        <a:cxn ang="0">
                          <a:pos x="4221" y="3105"/>
                        </a:cxn>
                        <a:cxn ang="0">
                          <a:pos x="4245" y="3368"/>
                        </a:cxn>
                        <a:cxn ang="0">
                          <a:pos x="4233" y="3590"/>
                        </a:cxn>
                        <a:cxn ang="0">
                          <a:pos x="4185" y="3794"/>
                        </a:cxn>
                        <a:cxn ang="0">
                          <a:pos x="4215" y="3692"/>
                        </a:cxn>
                        <a:cxn ang="0">
                          <a:pos x="4245" y="3482"/>
                        </a:cxn>
                        <a:cxn ang="0">
                          <a:pos x="4251" y="3368"/>
                        </a:cxn>
                      </a:cxnLst>
                      <a:rect l="0" t="0" r="r" b="b"/>
                      <a:pathLst>
                        <a:path w="4251" h="3794">
                          <a:moveTo>
                            <a:pt x="4251" y="3368"/>
                          </a:moveTo>
                          <a:lnTo>
                            <a:pt x="4245" y="3237"/>
                          </a:lnTo>
                          <a:lnTo>
                            <a:pt x="4227" y="3099"/>
                          </a:lnTo>
                          <a:lnTo>
                            <a:pt x="4203" y="2961"/>
                          </a:lnTo>
                          <a:lnTo>
                            <a:pt x="4167" y="2823"/>
                          </a:lnTo>
                          <a:lnTo>
                            <a:pt x="4120" y="2679"/>
                          </a:lnTo>
                          <a:lnTo>
                            <a:pt x="4066" y="2535"/>
                          </a:lnTo>
                          <a:lnTo>
                            <a:pt x="4000" y="2391"/>
                          </a:lnTo>
                          <a:lnTo>
                            <a:pt x="3928" y="2247"/>
                          </a:lnTo>
                          <a:lnTo>
                            <a:pt x="3845" y="2098"/>
                          </a:lnTo>
                          <a:lnTo>
                            <a:pt x="3755" y="1954"/>
                          </a:lnTo>
                          <a:lnTo>
                            <a:pt x="3659" y="1810"/>
                          </a:lnTo>
                          <a:lnTo>
                            <a:pt x="3552" y="1666"/>
                          </a:lnTo>
                          <a:lnTo>
                            <a:pt x="3438" y="1528"/>
                          </a:lnTo>
                          <a:lnTo>
                            <a:pt x="3318" y="1390"/>
                          </a:lnTo>
                          <a:lnTo>
                            <a:pt x="3193" y="1252"/>
                          </a:lnTo>
                          <a:lnTo>
                            <a:pt x="3061" y="1120"/>
                          </a:lnTo>
                          <a:lnTo>
                            <a:pt x="2858" y="935"/>
                          </a:lnTo>
                          <a:lnTo>
                            <a:pt x="2649" y="761"/>
                          </a:lnTo>
                          <a:lnTo>
                            <a:pt x="2434" y="605"/>
                          </a:lnTo>
                          <a:lnTo>
                            <a:pt x="2212" y="467"/>
                          </a:lnTo>
                          <a:lnTo>
                            <a:pt x="1991" y="341"/>
                          </a:lnTo>
                          <a:lnTo>
                            <a:pt x="1770" y="233"/>
                          </a:lnTo>
                          <a:lnTo>
                            <a:pt x="1549" y="143"/>
                          </a:lnTo>
                          <a:lnTo>
                            <a:pt x="1327" y="77"/>
                          </a:lnTo>
                          <a:lnTo>
                            <a:pt x="1124" y="35"/>
                          </a:lnTo>
                          <a:lnTo>
                            <a:pt x="927" y="6"/>
                          </a:lnTo>
                          <a:lnTo>
                            <a:pt x="741" y="0"/>
                          </a:lnTo>
                          <a:lnTo>
                            <a:pt x="568" y="18"/>
                          </a:lnTo>
                          <a:lnTo>
                            <a:pt x="401" y="47"/>
                          </a:lnTo>
                          <a:lnTo>
                            <a:pt x="257" y="101"/>
                          </a:lnTo>
                          <a:lnTo>
                            <a:pt x="120" y="173"/>
                          </a:lnTo>
                          <a:lnTo>
                            <a:pt x="0" y="263"/>
                          </a:lnTo>
                          <a:lnTo>
                            <a:pt x="0" y="269"/>
                          </a:lnTo>
                          <a:lnTo>
                            <a:pt x="126" y="173"/>
                          </a:lnTo>
                          <a:lnTo>
                            <a:pt x="263" y="101"/>
                          </a:lnTo>
                          <a:lnTo>
                            <a:pt x="419" y="47"/>
                          </a:lnTo>
                          <a:lnTo>
                            <a:pt x="586" y="18"/>
                          </a:lnTo>
                          <a:lnTo>
                            <a:pt x="765" y="6"/>
                          </a:lnTo>
                          <a:lnTo>
                            <a:pt x="957" y="18"/>
                          </a:lnTo>
                          <a:lnTo>
                            <a:pt x="1154" y="47"/>
                          </a:lnTo>
                          <a:lnTo>
                            <a:pt x="1357" y="95"/>
                          </a:lnTo>
                          <a:lnTo>
                            <a:pt x="1567" y="161"/>
                          </a:lnTo>
                          <a:lnTo>
                            <a:pt x="1782" y="245"/>
                          </a:lnTo>
                          <a:lnTo>
                            <a:pt x="1997" y="347"/>
                          </a:lnTo>
                          <a:lnTo>
                            <a:pt x="2212" y="467"/>
                          </a:lnTo>
                          <a:lnTo>
                            <a:pt x="2428" y="605"/>
                          </a:lnTo>
                          <a:lnTo>
                            <a:pt x="2643" y="761"/>
                          </a:lnTo>
                          <a:lnTo>
                            <a:pt x="2858" y="935"/>
                          </a:lnTo>
                          <a:lnTo>
                            <a:pt x="3061" y="1120"/>
                          </a:lnTo>
                          <a:lnTo>
                            <a:pt x="3193" y="1252"/>
                          </a:lnTo>
                          <a:lnTo>
                            <a:pt x="3318" y="1390"/>
                          </a:lnTo>
                          <a:lnTo>
                            <a:pt x="3438" y="1528"/>
                          </a:lnTo>
                          <a:lnTo>
                            <a:pt x="3552" y="1666"/>
                          </a:lnTo>
                          <a:lnTo>
                            <a:pt x="3653" y="1810"/>
                          </a:lnTo>
                          <a:lnTo>
                            <a:pt x="3755" y="1954"/>
                          </a:lnTo>
                          <a:lnTo>
                            <a:pt x="3839" y="2104"/>
                          </a:lnTo>
                          <a:lnTo>
                            <a:pt x="3922" y="2247"/>
                          </a:lnTo>
                          <a:lnTo>
                            <a:pt x="3994" y="2391"/>
                          </a:lnTo>
                          <a:lnTo>
                            <a:pt x="4060" y="2535"/>
                          </a:lnTo>
                          <a:lnTo>
                            <a:pt x="4114" y="2679"/>
                          </a:lnTo>
                          <a:lnTo>
                            <a:pt x="4162" y="2823"/>
                          </a:lnTo>
                          <a:lnTo>
                            <a:pt x="4197" y="2967"/>
                          </a:lnTo>
                          <a:lnTo>
                            <a:pt x="4221" y="3105"/>
                          </a:lnTo>
                          <a:lnTo>
                            <a:pt x="4239" y="3237"/>
                          </a:lnTo>
                          <a:lnTo>
                            <a:pt x="4245" y="3368"/>
                          </a:lnTo>
                          <a:lnTo>
                            <a:pt x="4245" y="3482"/>
                          </a:lnTo>
                          <a:lnTo>
                            <a:pt x="4233" y="3590"/>
                          </a:lnTo>
                          <a:lnTo>
                            <a:pt x="4215" y="3692"/>
                          </a:lnTo>
                          <a:lnTo>
                            <a:pt x="4185" y="3794"/>
                          </a:lnTo>
                          <a:lnTo>
                            <a:pt x="4185" y="3794"/>
                          </a:lnTo>
                          <a:lnTo>
                            <a:pt x="4215" y="3692"/>
                          </a:lnTo>
                          <a:lnTo>
                            <a:pt x="4239" y="3590"/>
                          </a:lnTo>
                          <a:lnTo>
                            <a:pt x="4245" y="3482"/>
                          </a:lnTo>
                          <a:lnTo>
                            <a:pt x="4251" y="3368"/>
                          </a:lnTo>
                          <a:lnTo>
                            <a:pt x="4251" y="3368"/>
                          </a:lnTo>
                          <a:close/>
                        </a:path>
                      </a:pathLst>
                    </a:custGeom>
                    <a:solidFill>
                      <a:schemeClr val="accent2"/>
                    </a:solidFill>
                    <a:ln w="9525">
                      <a:noFill/>
                      <a:round/>
                      <a:headEnd/>
                      <a:tailEnd/>
                    </a:ln>
                  </p:spPr>
                  <p:txBody>
                    <a:bodyPr/>
                    <a:lstStyle/>
                    <a:p>
                      <a:pPr>
                        <a:defRPr/>
                      </a:pPr>
                      <a:endParaRPr lang="en-US"/>
                    </a:p>
                  </p:txBody>
                </p:sp>
                <p:grpSp>
                  <p:nvGrpSpPr>
                    <p:cNvPr id="2091" name="Group 12"/>
                    <p:cNvGrpSpPr>
                      <a:grpSpLocks/>
                    </p:cNvGrpSpPr>
                    <p:nvPr userDrawn="1"/>
                  </p:nvGrpSpPr>
                  <p:grpSpPr bwMode="auto">
                    <a:xfrm>
                      <a:off x="0" y="659"/>
                      <a:ext cx="4751" cy="3657"/>
                      <a:chOff x="0" y="659"/>
                      <a:chExt cx="4751" cy="3657"/>
                    </a:xfrm>
                  </p:grpSpPr>
                  <p:sp>
                    <p:nvSpPr>
                      <p:cNvPr id="46093" name="Freeform 13"/>
                      <p:cNvSpPr>
                        <a:spLocks/>
                      </p:cNvSpPr>
                      <p:nvPr userDrawn="1"/>
                    </p:nvSpPr>
                    <p:spPr bwMode="hidden">
                      <a:xfrm>
                        <a:off x="400" y="659"/>
                        <a:ext cx="4121" cy="3657"/>
                      </a:xfrm>
                      <a:custGeom>
                        <a:avLst/>
                        <a:gdLst/>
                        <a:ahLst/>
                        <a:cxnLst>
                          <a:cxn ang="0">
                            <a:pos x="161" y="186"/>
                          </a:cxn>
                          <a:cxn ang="0">
                            <a:pos x="442" y="54"/>
                          </a:cxn>
                          <a:cxn ang="0">
                            <a:pos x="771" y="6"/>
                          </a:cxn>
                          <a:cxn ang="0">
                            <a:pos x="1136" y="36"/>
                          </a:cxn>
                          <a:cxn ang="0">
                            <a:pos x="1537" y="144"/>
                          </a:cxn>
                          <a:cxn ang="0">
                            <a:pos x="1949" y="324"/>
                          </a:cxn>
                          <a:cxn ang="0">
                            <a:pos x="2368" y="570"/>
                          </a:cxn>
                          <a:cxn ang="0">
                            <a:pos x="2780" y="888"/>
                          </a:cxn>
                          <a:cxn ang="0">
                            <a:pos x="3103" y="1193"/>
                          </a:cxn>
                          <a:cxn ang="0">
                            <a:pos x="3336" y="1451"/>
                          </a:cxn>
                          <a:cxn ang="0">
                            <a:pos x="3540" y="1721"/>
                          </a:cxn>
                          <a:cxn ang="0">
                            <a:pos x="3719" y="1997"/>
                          </a:cxn>
                          <a:cxn ang="0">
                            <a:pos x="3863" y="2272"/>
                          </a:cxn>
                          <a:cxn ang="0">
                            <a:pos x="3976" y="2548"/>
                          </a:cxn>
                          <a:cxn ang="0">
                            <a:pos x="4060" y="2818"/>
                          </a:cxn>
                          <a:cxn ang="0">
                            <a:pos x="4102" y="3070"/>
                          </a:cxn>
                          <a:cxn ang="0">
                            <a:pos x="4102" y="3321"/>
                          </a:cxn>
                          <a:cxn ang="0">
                            <a:pos x="4060" y="3549"/>
                          </a:cxn>
                          <a:cxn ang="0">
                            <a:pos x="4030" y="3657"/>
                          </a:cxn>
                          <a:cxn ang="0">
                            <a:pos x="4090" y="3447"/>
                          </a:cxn>
                          <a:cxn ang="0">
                            <a:pos x="4108" y="3213"/>
                          </a:cxn>
                          <a:cxn ang="0">
                            <a:pos x="4102" y="3070"/>
                          </a:cxn>
                          <a:cxn ang="0">
                            <a:pos x="4060" y="2812"/>
                          </a:cxn>
                          <a:cxn ang="0">
                            <a:pos x="3982" y="2548"/>
                          </a:cxn>
                          <a:cxn ang="0">
                            <a:pos x="3869" y="2272"/>
                          </a:cxn>
                          <a:cxn ang="0">
                            <a:pos x="3725" y="1997"/>
                          </a:cxn>
                          <a:cxn ang="0">
                            <a:pos x="3546" y="1721"/>
                          </a:cxn>
                          <a:cxn ang="0">
                            <a:pos x="3342" y="1451"/>
                          </a:cxn>
                          <a:cxn ang="0">
                            <a:pos x="3109" y="1187"/>
                          </a:cxn>
                          <a:cxn ang="0">
                            <a:pos x="2792" y="888"/>
                          </a:cxn>
                          <a:cxn ang="0">
                            <a:pos x="2386" y="576"/>
                          </a:cxn>
                          <a:cxn ang="0">
                            <a:pos x="1967" y="330"/>
                          </a:cxn>
                          <a:cxn ang="0">
                            <a:pos x="1543" y="144"/>
                          </a:cxn>
                          <a:cxn ang="0">
                            <a:pos x="1130" y="30"/>
                          </a:cxn>
                          <a:cxn ang="0">
                            <a:pos x="753" y="0"/>
                          </a:cxn>
                          <a:cxn ang="0">
                            <a:pos x="431" y="54"/>
                          </a:cxn>
                          <a:cxn ang="0">
                            <a:pos x="161" y="186"/>
                          </a:cxn>
                          <a:cxn ang="0">
                            <a:pos x="24" y="306"/>
                          </a:cxn>
                          <a:cxn ang="0">
                            <a:pos x="0" y="336"/>
                          </a:cxn>
                          <a:cxn ang="0">
                            <a:pos x="48" y="282"/>
                          </a:cxn>
                        </a:cxnLst>
                        <a:rect l="0" t="0" r="r" b="b"/>
                        <a:pathLst>
                          <a:path w="4108" h="3657">
                            <a:moveTo>
                              <a:pt x="48" y="282"/>
                            </a:moveTo>
                            <a:lnTo>
                              <a:pt x="161" y="186"/>
                            </a:lnTo>
                            <a:lnTo>
                              <a:pt x="293" y="108"/>
                            </a:lnTo>
                            <a:lnTo>
                              <a:pt x="442" y="54"/>
                            </a:lnTo>
                            <a:lnTo>
                              <a:pt x="598" y="18"/>
                            </a:lnTo>
                            <a:lnTo>
                              <a:pt x="771" y="6"/>
                            </a:lnTo>
                            <a:lnTo>
                              <a:pt x="951" y="12"/>
                            </a:lnTo>
                            <a:lnTo>
                              <a:pt x="1136" y="36"/>
                            </a:lnTo>
                            <a:lnTo>
                              <a:pt x="1333" y="84"/>
                            </a:lnTo>
                            <a:lnTo>
                              <a:pt x="1537" y="144"/>
                            </a:lnTo>
                            <a:lnTo>
                              <a:pt x="1740" y="222"/>
                            </a:lnTo>
                            <a:lnTo>
                              <a:pt x="1949" y="324"/>
                            </a:lnTo>
                            <a:lnTo>
                              <a:pt x="2158" y="438"/>
                            </a:lnTo>
                            <a:lnTo>
                              <a:pt x="2368" y="570"/>
                            </a:lnTo>
                            <a:lnTo>
                              <a:pt x="2577" y="720"/>
                            </a:lnTo>
                            <a:lnTo>
                              <a:pt x="2780" y="888"/>
                            </a:lnTo>
                            <a:lnTo>
                              <a:pt x="2978" y="1067"/>
                            </a:lnTo>
                            <a:lnTo>
                              <a:pt x="3103" y="1193"/>
                            </a:lnTo>
                            <a:lnTo>
                              <a:pt x="3223" y="1319"/>
                            </a:lnTo>
                            <a:lnTo>
                              <a:pt x="3336" y="1451"/>
                            </a:lnTo>
                            <a:lnTo>
                              <a:pt x="3444" y="1589"/>
                            </a:lnTo>
                            <a:lnTo>
                              <a:pt x="3540" y="1721"/>
                            </a:lnTo>
                            <a:lnTo>
                              <a:pt x="3635" y="1859"/>
                            </a:lnTo>
                            <a:lnTo>
                              <a:pt x="3719" y="1997"/>
                            </a:lnTo>
                            <a:lnTo>
                              <a:pt x="3797" y="2134"/>
                            </a:lnTo>
                            <a:lnTo>
                              <a:pt x="3863" y="2272"/>
                            </a:lnTo>
                            <a:lnTo>
                              <a:pt x="3928" y="2410"/>
                            </a:lnTo>
                            <a:lnTo>
                              <a:pt x="3976" y="2548"/>
                            </a:lnTo>
                            <a:lnTo>
                              <a:pt x="4024" y="2680"/>
                            </a:lnTo>
                            <a:lnTo>
                              <a:pt x="4060" y="2818"/>
                            </a:lnTo>
                            <a:lnTo>
                              <a:pt x="4084" y="2944"/>
                            </a:lnTo>
                            <a:lnTo>
                              <a:pt x="4102" y="3070"/>
                            </a:lnTo>
                            <a:lnTo>
                              <a:pt x="4108" y="3195"/>
                            </a:lnTo>
                            <a:lnTo>
                              <a:pt x="4102" y="3321"/>
                            </a:lnTo>
                            <a:lnTo>
                              <a:pt x="4090" y="3441"/>
                            </a:lnTo>
                            <a:lnTo>
                              <a:pt x="4060" y="3549"/>
                            </a:lnTo>
                            <a:lnTo>
                              <a:pt x="4024" y="3657"/>
                            </a:lnTo>
                            <a:lnTo>
                              <a:pt x="4030" y="3657"/>
                            </a:lnTo>
                            <a:lnTo>
                              <a:pt x="4066" y="3555"/>
                            </a:lnTo>
                            <a:lnTo>
                              <a:pt x="4090" y="3447"/>
                            </a:lnTo>
                            <a:lnTo>
                              <a:pt x="4102" y="3333"/>
                            </a:lnTo>
                            <a:lnTo>
                              <a:pt x="4108" y="3213"/>
                            </a:lnTo>
                            <a:lnTo>
                              <a:pt x="4108" y="3195"/>
                            </a:lnTo>
                            <a:lnTo>
                              <a:pt x="4102" y="3070"/>
                            </a:lnTo>
                            <a:lnTo>
                              <a:pt x="4084" y="2944"/>
                            </a:lnTo>
                            <a:lnTo>
                              <a:pt x="4060" y="2812"/>
                            </a:lnTo>
                            <a:lnTo>
                              <a:pt x="4024" y="2680"/>
                            </a:lnTo>
                            <a:lnTo>
                              <a:pt x="3982" y="2548"/>
                            </a:lnTo>
                            <a:lnTo>
                              <a:pt x="3928" y="2410"/>
                            </a:lnTo>
                            <a:lnTo>
                              <a:pt x="3869" y="2272"/>
                            </a:lnTo>
                            <a:lnTo>
                              <a:pt x="3803" y="2134"/>
                            </a:lnTo>
                            <a:lnTo>
                              <a:pt x="3725" y="1997"/>
                            </a:lnTo>
                            <a:lnTo>
                              <a:pt x="3641" y="1859"/>
                            </a:lnTo>
                            <a:lnTo>
                              <a:pt x="3546" y="1721"/>
                            </a:lnTo>
                            <a:lnTo>
                              <a:pt x="3450" y="1583"/>
                            </a:lnTo>
                            <a:lnTo>
                              <a:pt x="3342" y="1451"/>
                            </a:lnTo>
                            <a:lnTo>
                              <a:pt x="3229" y="1319"/>
                            </a:lnTo>
                            <a:lnTo>
                              <a:pt x="3109" y="1187"/>
                            </a:lnTo>
                            <a:lnTo>
                              <a:pt x="2984" y="1061"/>
                            </a:lnTo>
                            <a:lnTo>
                              <a:pt x="2792" y="888"/>
                            </a:lnTo>
                            <a:lnTo>
                              <a:pt x="2589" y="726"/>
                            </a:lnTo>
                            <a:lnTo>
                              <a:pt x="2386" y="576"/>
                            </a:lnTo>
                            <a:lnTo>
                              <a:pt x="2176" y="444"/>
                            </a:lnTo>
                            <a:lnTo>
                              <a:pt x="1967" y="330"/>
                            </a:lnTo>
                            <a:lnTo>
                              <a:pt x="1752" y="228"/>
                            </a:lnTo>
                            <a:lnTo>
                              <a:pt x="1543" y="144"/>
                            </a:lnTo>
                            <a:lnTo>
                              <a:pt x="1333" y="78"/>
                            </a:lnTo>
                            <a:lnTo>
                              <a:pt x="1130" y="30"/>
                            </a:lnTo>
                            <a:lnTo>
                              <a:pt x="939" y="6"/>
                            </a:lnTo>
                            <a:lnTo>
                              <a:pt x="753" y="0"/>
                            </a:lnTo>
                            <a:lnTo>
                              <a:pt x="586" y="18"/>
                            </a:lnTo>
                            <a:lnTo>
                              <a:pt x="431" y="54"/>
                            </a:lnTo>
                            <a:lnTo>
                              <a:pt x="287" y="108"/>
                            </a:lnTo>
                            <a:lnTo>
                              <a:pt x="161" y="186"/>
                            </a:lnTo>
                            <a:lnTo>
                              <a:pt x="48" y="282"/>
                            </a:lnTo>
                            <a:lnTo>
                              <a:pt x="24" y="306"/>
                            </a:lnTo>
                            <a:lnTo>
                              <a:pt x="0" y="330"/>
                            </a:lnTo>
                            <a:lnTo>
                              <a:pt x="0" y="336"/>
                            </a:lnTo>
                            <a:lnTo>
                              <a:pt x="24" y="312"/>
                            </a:lnTo>
                            <a:lnTo>
                              <a:pt x="48" y="282"/>
                            </a:lnTo>
                            <a:lnTo>
                              <a:pt x="48" y="282"/>
                            </a:lnTo>
                            <a:close/>
                          </a:path>
                        </a:pathLst>
                      </a:custGeom>
                      <a:solidFill>
                        <a:schemeClr val="accent2"/>
                      </a:solidFill>
                      <a:ln w="9525">
                        <a:noFill/>
                        <a:round/>
                        <a:headEnd/>
                        <a:tailEnd/>
                      </a:ln>
                    </p:spPr>
                    <p:txBody>
                      <a:bodyPr/>
                      <a:lstStyle/>
                      <a:p>
                        <a:pPr>
                          <a:defRPr/>
                        </a:pPr>
                        <a:endParaRPr lang="en-US"/>
                      </a:p>
                    </p:txBody>
                  </p:sp>
                  <p:grpSp>
                    <p:nvGrpSpPr>
                      <p:cNvPr id="2093" name="Group 14"/>
                      <p:cNvGrpSpPr>
                        <a:grpSpLocks/>
                      </p:cNvGrpSpPr>
                      <p:nvPr userDrawn="1"/>
                    </p:nvGrpSpPr>
                    <p:grpSpPr bwMode="auto">
                      <a:xfrm>
                        <a:off x="0" y="808"/>
                        <a:ext cx="4751" cy="3508"/>
                        <a:chOff x="-400" y="808"/>
                        <a:chExt cx="4751" cy="3508"/>
                      </a:xfrm>
                    </p:grpSpPr>
                    <p:sp>
                      <p:nvSpPr>
                        <p:cNvPr id="46095" name="Line 15"/>
                        <p:cNvSpPr>
                          <a:spLocks noChangeShapeType="1"/>
                        </p:cNvSpPr>
                        <p:nvPr userDrawn="1"/>
                      </p:nvSpPr>
                      <p:spPr bwMode="hidden">
                        <a:xfrm rot="1678521" flipH="1" flipV="1">
                          <a:off x="876" y="809"/>
                          <a:ext cx="1242" cy="1910"/>
                        </a:xfrm>
                        <a:prstGeom prst="line">
                          <a:avLst/>
                        </a:prstGeom>
                        <a:noFill/>
                        <a:ln w="9525">
                          <a:solidFill>
                            <a:schemeClr val="accent2"/>
                          </a:solidFill>
                          <a:round/>
                          <a:headEnd/>
                          <a:tailEnd/>
                        </a:ln>
                        <a:effectLst/>
                      </p:spPr>
                      <p:txBody>
                        <a:bodyPr/>
                        <a:lstStyle/>
                        <a:p>
                          <a:pPr>
                            <a:defRPr/>
                          </a:pPr>
                          <a:endParaRPr lang="en-US"/>
                        </a:p>
                      </p:txBody>
                    </p:sp>
                    <p:sp>
                      <p:nvSpPr>
                        <p:cNvPr id="46096" name="Line 16"/>
                        <p:cNvSpPr>
                          <a:spLocks noChangeShapeType="1"/>
                        </p:cNvSpPr>
                        <p:nvPr userDrawn="1"/>
                      </p:nvSpPr>
                      <p:spPr bwMode="hidden">
                        <a:xfrm rot="1678521" flipH="1" flipV="1">
                          <a:off x="-210" y="2117"/>
                          <a:ext cx="1921" cy="379"/>
                        </a:xfrm>
                        <a:prstGeom prst="line">
                          <a:avLst/>
                        </a:prstGeom>
                        <a:noFill/>
                        <a:ln w="9525">
                          <a:solidFill>
                            <a:schemeClr val="accent2"/>
                          </a:solidFill>
                          <a:round/>
                          <a:headEnd/>
                          <a:tailEnd/>
                        </a:ln>
                        <a:effectLst/>
                      </p:spPr>
                      <p:txBody>
                        <a:bodyPr/>
                        <a:lstStyle/>
                        <a:p>
                          <a:pPr>
                            <a:defRPr/>
                          </a:pPr>
                          <a:endParaRPr lang="en-US"/>
                        </a:p>
                      </p:txBody>
                    </p:sp>
                    <p:sp>
                      <p:nvSpPr>
                        <p:cNvPr id="46097" name="Line 17"/>
                        <p:cNvSpPr>
                          <a:spLocks noChangeShapeType="1"/>
                        </p:cNvSpPr>
                        <p:nvPr userDrawn="1"/>
                      </p:nvSpPr>
                      <p:spPr bwMode="hidden">
                        <a:xfrm rot="1678521" flipH="1" flipV="1">
                          <a:off x="-257" y="1886"/>
                          <a:ext cx="2029" cy="591"/>
                        </a:xfrm>
                        <a:prstGeom prst="line">
                          <a:avLst/>
                        </a:prstGeom>
                        <a:noFill/>
                        <a:ln w="9525">
                          <a:solidFill>
                            <a:schemeClr val="accent2"/>
                          </a:solidFill>
                          <a:round/>
                          <a:headEnd/>
                          <a:tailEnd/>
                        </a:ln>
                        <a:effectLst/>
                      </p:spPr>
                      <p:txBody>
                        <a:bodyPr/>
                        <a:lstStyle/>
                        <a:p>
                          <a:pPr>
                            <a:defRPr/>
                          </a:pPr>
                          <a:endParaRPr lang="en-US"/>
                        </a:p>
                      </p:txBody>
                    </p:sp>
                    <p:sp>
                      <p:nvSpPr>
                        <p:cNvPr id="46098" name="Line 18"/>
                        <p:cNvSpPr>
                          <a:spLocks noChangeShapeType="1"/>
                        </p:cNvSpPr>
                        <p:nvPr userDrawn="1"/>
                      </p:nvSpPr>
                      <p:spPr bwMode="hidden">
                        <a:xfrm rot="1678521" flipH="1" flipV="1">
                          <a:off x="-327" y="1599"/>
                          <a:ext cx="2175" cy="852"/>
                        </a:xfrm>
                        <a:prstGeom prst="line">
                          <a:avLst/>
                        </a:prstGeom>
                        <a:noFill/>
                        <a:ln w="9525">
                          <a:solidFill>
                            <a:schemeClr val="accent2"/>
                          </a:solidFill>
                          <a:round/>
                          <a:headEnd/>
                          <a:tailEnd/>
                        </a:ln>
                        <a:effectLst/>
                      </p:spPr>
                      <p:txBody>
                        <a:bodyPr/>
                        <a:lstStyle/>
                        <a:p>
                          <a:pPr>
                            <a:defRPr/>
                          </a:pPr>
                          <a:endParaRPr lang="en-US"/>
                        </a:p>
                      </p:txBody>
                    </p:sp>
                    <p:sp>
                      <p:nvSpPr>
                        <p:cNvPr id="46099" name="Line 19"/>
                        <p:cNvSpPr>
                          <a:spLocks noChangeShapeType="1"/>
                        </p:cNvSpPr>
                        <p:nvPr userDrawn="1"/>
                      </p:nvSpPr>
                      <p:spPr bwMode="hidden">
                        <a:xfrm rot="1678521" flipH="1" flipV="1">
                          <a:off x="-400" y="1259"/>
                          <a:ext cx="2334" cy="1165"/>
                        </a:xfrm>
                        <a:prstGeom prst="line">
                          <a:avLst/>
                        </a:prstGeom>
                        <a:noFill/>
                        <a:ln w="9525">
                          <a:solidFill>
                            <a:schemeClr val="accent2"/>
                          </a:solidFill>
                          <a:round/>
                          <a:headEnd/>
                          <a:tailEnd/>
                        </a:ln>
                        <a:effectLst/>
                      </p:spPr>
                      <p:txBody>
                        <a:bodyPr/>
                        <a:lstStyle/>
                        <a:p>
                          <a:pPr>
                            <a:defRPr/>
                          </a:pPr>
                          <a:endParaRPr lang="en-US"/>
                        </a:p>
                      </p:txBody>
                    </p:sp>
                    <p:sp>
                      <p:nvSpPr>
                        <p:cNvPr id="46100" name="Line 20"/>
                        <p:cNvSpPr>
                          <a:spLocks noChangeShapeType="1"/>
                        </p:cNvSpPr>
                        <p:nvPr userDrawn="1"/>
                      </p:nvSpPr>
                      <p:spPr bwMode="hidden">
                        <a:xfrm rot="1678521" flipH="1" flipV="1">
                          <a:off x="179" y="872"/>
                          <a:ext cx="1891" cy="1681"/>
                        </a:xfrm>
                        <a:prstGeom prst="line">
                          <a:avLst/>
                        </a:prstGeom>
                        <a:noFill/>
                        <a:ln w="9525">
                          <a:solidFill>
                            <a:schemeClr val="accent2"/>
                          </a:solidFill>
                          <a:round/>
                          <a:headEnd/>
                          <a:tailEnd/>
                        </a:ln>
                        <a:effectLst/>
                      </p:spPr>
                      <p:txBody>
                        <a:bodyPr/>
                        <a:lstStyle/>
                        <a:p>
                          <a:pPr>
                            <a:defRPr/>
                          </a:pPr>
                          <a:endParaRPr lang="en-US"/>
                        </a:p>
                      </p:txBody>
                    </p:sp>
                    <p:sp>
                      <p:nvSpPr>
                        <p:cNvPr id="46101" name="Line 21"/>
                        <p:cNvSpPr>
                          <a:spLocks noChangeShapeType="1"/>
                        </p:cNvSpPr>
                        <p:nvPr userDrawn="1"/>
                      </p:nvSpPr>
                      <p:spPr bwMode="hidden">
                        <a:xfrm rot="1678521" flipH="1" flipV="1">
                          <a:off x="-150" y="2329"/>
                          <a:ext cx="1806" cy="194"/>
                        </a:xfrm>
                        <a:prstGeom prst="line">
                          <a:avLst/>
                        </a:prstGeom>
                        <a:noFill/>
                        <a:ln w="9525">
                          <a:solidFill>
                            <a:schemeClr val="accent2"/>
                          </a:solidFill>
                          <a:round/>
                          <a:headEnd/>
                          <a:tailEnd/>
                        </a:ln>
                        <a:effectLst/>
                      </p:spPr>
                      <p:txBody>
                        <a:bodyPr/>
                        <a:lstStyle/>
                        <a:p>
                          <a:pPr>
                            <a:defRPr/>
                          </a:pPr>
                          <a:endParaRPr lang="en-US"/>
                        </a:p>
                      </p:txBody>
                    </p:sp>
                    <p:sp>
                      <p:nvSpPr>
                        <p:cNvPr id="46102" name="Line 22"/>
                        <p:cNvSpPr>
                          <a:spLocks noChangeShapeType="1"/>
                        </p:cNvSpPr>
                        <p:nvPr userDrawn="1"/>
                      </p:nvSpPr>
                      <p:spPr bwMode="hidden">
                        <a:xfrm rot="1678521" flipH="1" flipV="1">
                          <a:off x="-109" y="2514"/>
                          <a:ext cx="1720" cy="30"/>
                        </a:xfrm>
                        <a:prstGeom prst="line">
                          <a:avLst/>
                        </a:prstGeom>
                        <a:noFill/>
                        <a:ln w="9525">
                          <a:solidFill>
                            <a:schemeClr val="accent2"/>
                          </a:solidFill>
                          <a:round/>
                          <a:headEnd/>
                          <a:tailEnd/>
                        </a:ln>
                        <a:effectLst/>
                      </p:spPr>
                      <p:txBody>
                        <a:bodyPr/>
                        <a:lstStyle/>
                        <a:p>
                          <a:pPr>
                            <a:defRPr/>
                          </a:pPr>
                          <a:endParaRPr lang="en-US"/>
                        </a:p>
                      </p:txBody>
                    </p:sp>
                    <p:sp>
                      <p:nvSpPr>
                        <p:cNvPr id="46103" name="Line 23"/>
                        <p:cNvSpPr>
                          <a:spLocks noChangeShapeType="1"/>
                        </p:cNvSpPr>
                        <p:nvPr userDrawn="1"/>
                      </p:nvSpPr>
                      <p:spPr bwMode="hidden">
                        <a:xfrm rot="1678521" flipH="1">
                          <a:off x="545" y="2785"/>
                          <a:ext cx="849" cy="802"/>
                        </a:xfrm>
                        <a:prstGeom prst="line">
                          <a:avLst/>
                        </a:prstGeom>
                        <a:noFill/>
                        <a:ln w="9525">
                          <a:solidFill>
                            <a:schemeClr val="accent2"/>
                          </a:solidFill>
                          <a:round/>
                          <a:headEnd/>
                          <a:tailEnd/>
                        </a:ln>
                        <a:effectLst/>
                      </p:spPr>
                      <p:txBody>
                        <a:bodyPr/>
                        <a:lstStyle/>
                        <a:p>
                          <a:pPr>
                            <a:defRPr/>
                          </a:pPr>
                          <a:endParaRPr lang="en-US"/>
                        </a:p>
                      </p:txBody>
                    </p:sp>
                    <p:sp>
                      <p:nvSpPr>
                        <p:cNvPr id="46104" name="Line 24"/>
                        <p:cNvSpPr>
                          <a:spLocks noChangeShapeType="1"/>
                        </p:cNvSpPr>
                        <p:nvPr userDrawn="1"/>
                      </p:nvSpPr>
                      <p:spPr bwMode="hidden">
                        <a:xfrm rot="1678521" flipH="1">
                          <a:off x="168" y="2669"/>
                          <a:ext cx="1295" cy="560"/>
                        </a:xfrm>
                        <a:prstGeom prst="line">
                          <a:avLst/>
                        </a:prstGeom>
                        <a:noFill/>
                        <a:ln w="9525">
                          <a:solidFill>
                            <a:schemeClr val="accent2"/>
                          </a:solidFill>
                          <a:round/>
                          <a:headEnd/>
                          <a:tailEnd/>
                        </a:ln>
                        <a:effectLst/>
                      </p:spPr>
                      <p:txBody>
                        <a:bodyPr/>
                        <a:lstStyle/>
                        <a:p>
                          <a:pPr>
                            <a:defRPr/>
                          </a:pPr>
                          <a:endParaRPr lang="en-US"/>
                        </a:p>
                      </p:txBody>
                    </p:sp>
                    <p:sp>
                      <p:nvSpPr>
                        <p:cNvPr id="46105" name="Line 25"/>
                        <p:cNvSpPr>
                          <a:spLocks noChangeShapeType="1"/>
                        </p:cNvSpPr>
                        <p:nvPr userDrawn="1"/>
                      </p:nvSpPr>
                      <p:spPr bwMode="hidden">
                        <a:xfrm rot="1678521" flipH="1">
                          <a:off x="-34" y="2588"/>
                          <a:ext cx="1576" cy="245"/>
                        </a:xfrm>
                        <a:prstGeom prst="line">
                          <a:avLst/>
                        </a:prstGeom>
                        <a:noFill/>
                        <a:ln w="9525">
                          <a:solidFill>
                            <a:schemeClr val="accent2"/>
                          </a:solidFill>
                          <a:round/>
                          <a:headEnd/>
                          <a:tailEnd/>
                        </a:ln>
                        <a:effectLst/>
                      </p:spPr>
                      <p:txBody>
                        <a:bodyPr/>
                        <a:lstStyle/>
                        <a:p>
                          <a:pPr>
                            <a:defRPr/>
                          </a:pPr>
                          <a:endParaRPr lang="en-US"/>
                        </a:p>
                      </p:txBody>
                    </p:sp>
                    <p:sp>
                      <p:nvSpPr>
                        <p:cNvPr id="46106" name="Line 26"/>
                        <p:cNvSpPr>
                          <a:spLocks noChangeShapeType="1"/>
                        </p:cNvSpPr>
                        <p:nvPr userDrawn="1"/>
                      </p:nvSpPr>
                      <p:spPr bwMode="hidden">
                        <a:xfrm rot="1678521" flipH="1">
                          <a:off x="1201" y="2985"/>
                          <a:ext cx="141" cy="1041"/>
                        </a:xfrm>
                        <a:prstGeom prst="line">
                          <a:avLst/>
                        </a:prstGeom>
                        <a:noFill/>
                        <a:ln w="9525">
                          <a:solidFill>
                            <a:schemeClr val="accent2"/>
                          </a:solidFill>
                          <a:round/>
                          <a:headEnd/>
                          <a:tailEnd/>
                        </a:ln>
                        <a:effectLst/>
                      </p:spPr>
                      <p:txBody>
                        <a:bodyPr/>
                        <a:lstStyle/>
                        <a:p>
                          <a:pPr>
                            <a:defRPr/>
                          </a:pPr>
                          <a:endParaRPr lang="en-US"/>
                        </a:p>
                      </p:txBody>
                    </p:sp>
                    <p:sp>
                      <p:nvSpPr>
                        <p:cNvPr id="46107" name="Line 27"/>
                        <p:cNvSpPr>
                          <a:spLocks noChangeShapeType="1"/>
                        </p:cNvSpPr>
                        <p:nvPr userDrawn="1"/>
                      </p:nvSpPr>
                      <p:spPr bwMode="hidden">
                        <a:xfrm rot="1678521" flipH="1">
                          <a:off x="1292" y="3013"/>
                          <a:ext cx="47" cy="1058"/>
                        </a:xfrm>
                        <a:prstGeom prst="line">
                          <a:avLst/>
                        </a:prstGeom>
                        <a:noFill/>
                        <a:ln w="9525">
                          <a:solidFill>
                            <a:schemeClr val="accent2"/>
                          </a:solidFill>
                          <a:round/>
                          <a:headEnd/>
                          <a:tailEnd/>
                        </a:ln>
                        <a:effectLst/>
                      </p:spPr>
                      <p:txBody>
                        <a:bodyPr/>
                        <a:lstStyle/>
                        <a:p>
                          <a:pPr>
                            <a:defRPr/>
                          </a:pPr>
                          <a:endParaRPr lang="en-US"/>
                        </a:p>
                      </p:txBody>
                    </p:sp>
                    <p:sp>
                      <p:nvSpPr>
                        <p:cNvPr id="46108" name="Line 28"/>
                        <p:cNvSpPr>
                          <a:spLocks noChangeShapeType="1"/>
                        </p:cNvSpPr>
                        <p:nvPr userDrawn="1"/>
                      </p:nvSpPr>
                      <p:spPr bwMode="hidden">
                        <a:xfrm rot="1678521">
                          <a:off x="1331" y="3034"/>
                          <a:ext cx="47" cy="1081"/>
                        </a:xfrm>
                        <a:prstGeom prst="line">
                          <a:avLst/>
                        </a:prstGeom>
                        <a:noFill/>
                        <a:ln w="9525">
                          <a:solidFill>
                            <a:schemeClr val="accent2"/>
                          </a:solidFill>
                          <a:round/>
                          <a:headEnd/>
                          <a:tailEnd/>
                        </a:ln>
                        <a:effectLst/>
                      </p:spPr>
                      <p:txBody>
                        <a:bodyPr/>
                        <a:lstStyle/>
                        <a:p>
                          <a:pPr>
                            <a:defRPr/>
                          </a:pPr>
                          <a:endParaRPr lang="en-US"/>
                        </a:p>
                      </p:txBody>
                    </p:sp>
                    <p:sp>
                      <p:nvSpPr>
                        <p:cNvPr id="46109" name="Line 29"/>
                        <p:cNvSpPr>
                          <a:spLocks noChangeShapeType="1"/>
                        </p:cNvSpPr>
                        <p:nvPr userDrawn="1"/>
                      </p:nvSpPr>
                      <p:spPr bwMode="hidden">
                        <a:xfrm rot="1678521">
                          <a:off x="1325" y="3059"/>
                          <a:ext cx="145" cy="1101"/>
                        </a:xfrm>
                        <a:prstGeom prst="line">
                          <a:avLst/>
                        </a:prstGeom>
                        <a:noFill/>
                        <a:ln w="9525">
                          <a:solidFill>
                            <a:schemeClr val="accent2"/>
                          </a:solidFill>
                          <a:round/>
                          <a:headEnd/>
                          <a:tailEnd/>
                        </a:ln>
                        <a:effectLst/>
                      </p:spPr>
                      <p:txBody>
                        <a:bodyPr/>
                        <a:lstStyle/>
                        <a:p>
                          <a:pPr>
                            <a:defRPr/>
                          </a:pPr>
                          <a:endParaRPr lang="en-US"/>
                        </a:p>
                      </p:txBody>
                    </p:sp>
                    <p:sp>
                      <p:nvSpPr>
                        <p:cNvPr id="46110" name="Line 30"/>
                        <p:cNvSpPr>
                          <a:spLocks noChangeShapeType="1"/>
                        </p:cNvSpPr>
                        <p:nvPr userDrawn="1"/>
                      </p:nvSpPr>
                      <p:spPr bwMode="hidden">
                        <a:xfrm rot="1678521">
                          <a:off x="1320" y="3090"/>
                          <a:ext cx="255" cy="1124"/>
                        </a:xfrm>
                        <a:prstGeom prst="line">
                          <a:avLst/>
                        </a:prstGeom>
                        <a:noFill/>
                        <a:ln w="9525">
                          <a:solidFill>
                            <a:schemeClr val="accent2"/>
                          </a:solidFill>
                          <a:round/>
                          <a:headEnd/>
                          <a:tailEnd/>
                        </a:ln>
                        <a:effectLst/>
                      </p:spPr>
                      <p:txBody>
                        <a:bodyPr/>
                        <a:lstStyle/>
                        <a:p>
                          <a:pPr>
                            <a:defRPr/>
                          </a:pPr>
                          <a:endParaRPr lang="en-US"/>
                        </a:p>
                      </p:txBody>
                    </p:sp>
                    <p:sp>
                      <p:nvSpPr>
                        <p:cNvPr id="46111" name="Line 31"/>
                        <p:cNvSpPr>
                          <a:spLocks noChangeShapeType="1"/>
                        </p:cNvSpPr>
                        <p:nvPr userDrawn="1"/>
                      </p:nvSpPr>
                      <p:spPr bwMode="hidden">
                        <a:xfrm rot="1678521">
                          <a:off x="1314" y="3117"/>
                          <a:ext cx="365" cy="1143"/>
                        </a:xfrm>
                        <a:prstGeom prst="line">
                          <a:avLst/>
                        </a:prstGeom>
                        <a:noFill/>
                        <a:ln w="9525">
                          <a:solidFill>
                            <a:schemeClr val="accent2"/>
                          </a:solidFill>
                          <a:round/>
                          <a:headEnd/>
                          <a:tailEnd/>
                        </a:ln>
                        <a:effectLst/>
                      </p:spPr>
                      <p:txBody>
                        <a:bodyPr/>
                        <a:lstStyle/>
                        <a:p>
                          <a:pPr>
                            <a:defRPr/>
                          </a:pPr>
                          <a:endParaRPr lang="en-US"/>
                        </a:p>
                      </p:txBody>
                    </p:sp>
                    <p:sp>
                      <p:nvSpPr>
                        <p:cNvPr id="46112" name="Line 32"/>
                        <p:cNvSpPr>
                          <a:spLocks noChangeShapeType="1"/>
                        </p:cNvSpPr>
                        <p:nvPr userDrawn="1"/>
                      </p:nvSpPr>
                      <p:spPr bwMode="hidden">
                        <a:xfrm rot="1678521">
                          <a:off x="1337" y="3181"/>
                          <a:ext cx="567" cy="1073"/>
                        </a:xfrm>
                        <a:prstGeom prst="line">
                          <a:avLst/>
                        </a:prstGeom>
                        <a:noFill/>
                        <a:ln w="9525">
                          <a:solidFill>
                            <a:schemeClr val="accent2"/>
                          </a:solidFill>
                          <a:round/>
                          <a:headEnd/>
                          <a:tailEnd/>
                        </a:ln>
                        <a:effectLst/>
                      </p:spPr>
                      <p:txBody>
                        <a:bodyPr/>
                        <a:lstStyle/>
                        <a:p>
                          <a:pPr>
                            <a:defRPr/>
                          </a:pPr>
                          <a:endParaRPr lang="en-US"/>
                        </a:p>
                      </p:txBody>
                    </p:sp>
                    <p:sp>
                      <p:nvSpPr>
                        <p:cNvPr id="46113" name="Line 33"/>
                        <p:cNvSpPr>
                          <a:spLocks noChangeShapeType="1"/>
                        </p:cNvSpPr>
                        <p:nvPr userDrawn="1"/>
                      </p:nvSpPr>
                      <p:spPr bwMode="hidden">
                        <a:xfrm rot="1678521">
                          <a:off x="1354" y="3209"/>
                          <a:ext cx="663" cy="1019"/>
                        </a:xfrm>
                        <a:prstGeom prst="line">
                          <a:avLst/>
                        </a:prstGeom>
                        <a:noFill/>
                        <a:ln w="9525">
                          <a:solidFill>
                            <a:schemeClr val="accent2"/>
                          </a:solidFill>
                          <a:round/>
                          <a:headEnd/>
                          <a:tailEnd/>
                        </a:ln>
                        <a:effectLst/>
                      </p:spPr>
                      <p:txBody>
                        <a:bodyPr/>
                        <a:lstStyle/>
                        <a:p>
                          <a:pPr>
                            <a:defRPr/>
                          </a:pPr>
                          <a:endParaRPr lang="en-US"/>
                        </a:p>
                      </p:txBody>
                    </p:sp>
                    <p:sp>
                      <p:nvSpPr>
                        <p:cNvPr id="46114" name="Line 34"/>
                        <p:cNvSpPr>
                          <a:spLocks noChangeShapeType="1"/>
                        </p:cNvSpPr>
                        <p:nvPr userDrawn="1"/>
                      </p:nvSpPr>
                      <p:spPr bwMode="hidden">
                        <a:xfrm rot="1678521">
                          <a:off x="1375" y="3238"/>
                          <a:ext cx="745" cy="957"/>
                        </a:xfrm>
                        <a:prstGeom prst="line">
                          <a:avLst/>
                        </a:prstGeom>
                        <a:noFill/>
                        <a:ln w="9525">
                          <a:solidFill>
                            <a:schemeClr val="accent2"/>
                          </a:solidFill>
                          <a:round/>
                          <a:headEnd/>
                          <a:tailEnd/>
                        </a:ln>
                        <a:effectLst/>
                      </p:spPr>
                      <p:txBody>
                        <a:bodyPr/>
                        <a:lstStyle/>
                        <a:p>
                          <a:pPr>
                            <a:defRPr/>
                          </a:pPr>
                          <a:endParaRPr lang="en-US"/>
                        </a:p>
                      </p:txBody>
                    </p:sp>
                    <p:sp>
                      <p:nvSpPr>
                        <p:cNvPr id="46115" name="Line 35"/>
                        <p:cNvSpPr>
                          <a:spLocks noChangeShapeType="1"/>
                        </p:cNvSpPr>
                        <p:nvPr userDrawn="1"/>
                      </p:nvSpPr>
                      <p:spPr bwMode="hidden">
                        <a:xfrm rot="1678521">
                          <a:off x="1393" y="3266"/>
                          <a:ext cx="849" cy="909"/>
                        </a:xfrm>
                        <a:prstGeom prst="line">
                          <a:avLst/>
                        </a:prstGeom>
                        <a:noFill/>
                        <a:ln w="9525">
                          <a:solidFill>
                            <a:schemeClr val="accent2"/>
                          </a:solidFill>
                          <a:round/>
                          <a:headEnd/>
                          <a:tailEnd/>
                        </a:ln>
                        <a:effectLst/>
                      </p:spPr>
                      <p:txBody>
                        <a:bodyPr/>
                        <a:lstStyle/>
                        <a:p>
                          <a:pPr>
                            <a:defRPr/>
                          </a:pPr>
                          <a:endParaRPr lang="en-US"/>
                        </a:p>
                      </p:txBody>
                    </p:sp>
                    <p:sp>
                      <p:nvSpPr>
                        <p:cNvPr id="46116" name="Line 36"/>
                        <p:cNvSpPr>
                          <a:spLocks noChangeShapeType="1"/>
                        </p:cNvSpPr>
                        <p:nvPr userDrawn="1"/>
                      </p:nvSpPr>
                      <p:spPr bwMode="hidden">
                        <a:xfrm rot="1678521">
                          <a:off x="1412" y="3293"/>
                          <a:ext cx="950" cy="856"/>
                        </a:xfrm>
                        <a:prstGeom prst="line">
                          <a:avLst/>
                        </a:prstGeom>
                        <a:noFill/>
                        <a:ln w="9525">
                          <a:solidFill>
                            <a:schemeClr val="accent2"/>
                          </a:solidFill>
                          <a:round/>
                          <a:headEnd/>
                          <a:tailEnd/>
                        </a:ln>
                        <a:effectLst/>
                      </p:spPr>
                      <p:txBody>
                        <a:bodyPr/>
                        <a:lstStyle/>
                        <a:p>
                          <a:pPr>
                            <a:defRPr/>
                          </a:pPr>
                          <a:endParaRPr lang="en-US"/>
                        </a:p>
                      </p:txBody>
                    </p:sp>
                    <p:sp>
                      <p:nvSpPr>
                        <p:cNvPr id="46117" name="Line 37"/>
                        <p:cNvSpPr>
                          <a:spLocks noChangeShapeType="1"/>
                        </p:cNvSpPr>
                        <p:nvPr userDrawn="1"/>
                      </p:nvSpPr>
                      <p:spPr bwMode="hidden">
                        <a:xfrm rot="1678521">
                          <a:off x="1429" y="3321"/>
                          <a:ext cx="1056" cy="788"/>
                        </a:xfrm>
                        <a:prstGeom prst="line">
                          <a:avLst/>
                        </a:prstGeom>
                        <a:noFill/>
                        <a:ln w="9525">
                          <a:solidFill>
                            <a:schemeClr val="accent2"/>
                          </a:solidFill>
                          <a:round/>
                          <a:headEnd/>
                          <a:tailEnd/>
                        </a:ln>
                        <a:effectLst/>
                      </p:spPr>
                      <p:txBody>
                        <a:bodyPr/>
                        <a:lstStyle/>
                        <a:p>
                          <a:pPr>
                            <a:defRPr/>
                          </a:pPr>
                          <a:endParaRPr lang="en-US"/>
                        </a:p>
                      </p:txBody>
                    </p:sp>
                    <p:sp>
                      <p:nvSpPr>
                        <p:cNvPr id="46118" name="Line 38"/>
                        <p:cNvSpPr>
                          <a:spLocks noChangeShapeType="1"/>
                        </p:cNvSpPr>
                        <p:nvPr userDrawn="1"/>
                      </p:nvSpPr>
                      <p:spPr bwMode="hidden">
                        <a:xfrm rot="1678521">
                          <a:off x="1452" y="3356"/>
                          <a:ext cx="1173" cy="727"/>
                        </a:xfrm>
                        <a:prstGeom prst="line">
                          <a:avLst/>
                        </a:prstGeom>
                        <a:noFill/>
                        <a:ln w="9525">
                          <a:solidFill>
                            <a:schemeClr val="accent2"/>
                          </a:solidFill>
                          <a:round/>
                          <a:headEnd/>
                          <a:tailEnd/>
                        </a:ln>
                        <a:effectLst/>
                      </p:spPr>
                      <p:txBody>
                        <a:bodyPr/>
                        <a:lstStyle/>
                        <a:p>
                          <a:pPr>
                            <a:defRPr/>
                          </a:pPr>
                          <a:endParaRPr lang="en-US"/>
                        </a:p>
                      </p:txBody>
                    </p:sp>
                    <p:sp>
                      <p:nvSpPr>
                        <p:cNvPr id="46119" name="Line 39"/>
                        <p:cNvSpPr>
                          <a:spLocks noChangeShapeType="1"/>
                        </p:cNvSpPr>
                        <p:nvPr userDrawn="1"/>
                      </p:nvSpPr>
                      <p:spPr bwMode="hidden">
                        <a:xfrm rot="1678521">
                          <a:off x="1469" y="3388"/>
                          <a:ext cx="1315" cy="665"/>
                        </a:xfrm>
                        <a:prstGeom prst="line">
                          <a:avLst/>
                        </a:prstGeom>
                        <a:noFill/>
                        <a:ln w="9525">
                          <a:solidFill>
                            <a:schemeClr val="accent2"/>
                          </a:solidFill>
                          <a:round/>
                          <a:headEnd/>
                          <a:tailEnd/>
                        </a:ln>
                        <a:effectLst/>
                      </p:spPr>
                      <p:txBody>
                        <a:bodyPr/>
                        <a:lstStyle/>
                        <a:p>
                          <a:pPr>
                            <a:defRPr/>
                          </a:pPr>
                          <a:endParaRPr lang="en-US"/>
                        </a:p>
                      </p:txBody>
                    </p:sp>
                    <p:sp>
                      <p:nvSpPr>
                        <p:cNvPr id="46120" name="Line 40"/>
                        <p:cNvSpPr>
                          <a:spLocks noChangeShapeType="1"/>
                        </p:cNvSpPr>
                        <p:nvPr userDrawn="1"/>
                      </p:nvSpPr>
                      <p:spPr bwMode="hidden">
                        <a:xfrm rot="1678521">
                          <a:off x="1493" y="3426"/>
                          <a:ext cx="1469" cy="585"/>
                        </a:xfrm>
                        <a:prstGeom prst="line">
                          <a:avLst/>
                        </a:prstGeom>
                        <a:noFill/>
                        <a:ln w="9525">
                          <a:solidFill>
                            <a:schemeClr val="accent2"/>
                          </a:solidFill>
                          <a:round/>
                          <a:headEnd/>
                          <a:tailEnd/>
                        </a:ln>
                        <a:effectLst/>
                      </p:spPr>
                      <p:txBody>
                        <a:bodyPr/>
                        <a:lstStyle/>
                        <a:p>
                          <a:pPr>
                            <a:defRPr/>
                          </a:pPr>
                          <a:endParaRPr lang="en-US"/>
                        </a:p>
                      </p:txBody>
                    </p:sp>
                    <p:sp>
                      <p:nvSpPr>
                        <p:cNvPr id="46121" name="Line 41"/>
                        <p:cNvSpPr>
                          <a:spLocks noChangeShapeType="1"/>
                        </p:cNvSpPr>
                        <p:nvPr userDrawn="1"/>
                      </p:nvSpPr>
                      <p:spPr bwMode="hidden">
                        <a:xfrm rot="1678521">
                          <a:off x="1511" y="3464"/>
                          <a:ext cx="1649" cy="495"/>
                        </a:xfrm>
                        <a:prstGeom prst="line">
                          <a:avLst/>
                        </a:prstGeom>
                        <a:noFill/>
                        <a:ln w="9525">
                          <a:solidFill>
                            <a:schemeClr val="accent2"/>
                          </a:solidFill>
                          <a:round/>
                          <a:headEnd/>
                          <a:tailEnd/>
                        </a:ln>
                        <a:effectLst/>
                      </p:spPr>
                      <p:txBody>
                        <a:bodyPr/>
                        <a:lstStyle/>
                        <a:p>
                          <a:pPr>
                            <a:defRPr/>
                          </a:pPr>
                          <a:endParaRPr lang="en-US"/>
                        </a:p>
                      </p:txBody>
                    </p:sp>
                    <p:sp>
                      <p:nvSpPr>
                        <p:cNvPr id="46122" name="Line 42"/>
                        <p:cNvSpPr>
                          <a:spLocks noChangeShapeType="1"/>
                        </p:cNvSpPr>
                        <p:nvPr userDrawn="1"/>
                      </p:nvSpPr>
                      <p:spPr bwMode="hidden">
                        <a:xfrm rot="1678521">
                          <a:off x="1528" y="3518"/>
                          <a:ext cx="1885" cy="380"/>
                        </a:xfrm>
                        <a:prstGeom prst="line">
                          <a:avLst/>
                        </a:prstGeom>
                        <a:noFill/>
                        <a:ln w="9525">
                          <a:solidFill>
                            <a:schemeClr val="accent2"/>
                          </a:solidFill>
                          <a:round/>
                          <a:headEnd/>
                          <a:tailEnd/>
                        </a:ln>
                        <a:effectLst/>
                      </p:spPr>
                      <p:txBody>
                        <a:bodyPr/>
                        <a:lstStyle/>
                        <a:p>
                          <a:pPr>
                            <a:defRPr/>
                          </a:pPr>
                          <a:endParaRPr lang="en-US"/>
                        </a:p>
                      </p:txBody>
                    </p:sp>
                    <p:sp>
                      <p:nvSpPr>
                        <p:cNvPr id="46123" name="Line 43"/>
                        <p:cNvSpPr>
                          <a:spLocks noChangeShapeType="1"/>
                        </p:cNvSpPr>
                        <p:nvPr userDrawn="1"/>
                      </p:nvSpPr>
                      <p:spPr bwMode="hidden">
                        <a:xfrm rot="1678521">
                          <a:off x="1552" y="3586"/>
                          <a:ext cx="2168" cy="240"/>
                        </a:xfrm>
                        <a:prstGeom prst="line">
                          <a:avLst/>
                        </a:prstGeom>
                        <a:noFill/>
                        <a:ln w="9525">
                          <a:solidFill>
                            <a:schemeClr val="accent2"/>
                          </a:solidFill>
                          <a:round/>
                          <a:headEnd/>
                          <a:tailEnd/>
                        </a:ln>
                        <a:effectLst/>
                      </p:spPr>
                      <p:txBody>
                        <a:bodyPr/>
                        <a:lstStyle/>
                        <a:p>
                          <a:pPr>
                            <a:defRPr/>
                          </a:pPr>
                          <a:endParaRPr lang="en-US"/>
                        </a:p>
                      </p:txBody>
                    </p:sp>
                    <p:sp>
                      <p:nvSpPr>
                        <p:cNvPr id="46124" name="Line 44"/>
                        <p:cNvSpPr>
                          <a:spLocks noChangeShapeType="1"/>
                        </p:cNvSpPr>
                        <p:nvPr userDrawn="1"/>
                      </p:nvSpPr>
                      <p:spPr bwMode="hidden">
                        <a:xfrm rot="1678521">
                          <a:off x="1577" y="3670"/>
                          <a:ext cx="2528" cy="60"/>
                        </a:xfrm>
                        <a:prstGeom prst="line">
                          <a:avLst/>
                        </a:prstGeom>
                        <a:noFill/>
                        <a:ln w="9525">
                          <a:solidFill>
                            <a:schemeClr val="accent2"/>
                          </a:solidFill>
                          <a:round/>
                          <a:headEnd/>
                          <a:tailEnd/>
                        </a:ln>
                        <a:effectLst/>
                      </p:spPr>
                      <p:txBody>
                        <a:bodyPr/>
                        <a:lstStyle/>
                        <a:p>
                          <a:pPr>
                            <a:defRPr/>
                          </a:pPr>
                          <a:endParaRPr lang="en-US"/>
                        </a:p>
                      </p:txBody>
                    </p:sp>
                    <p:sp>
                      <p:nvSpPr>
                        <p:cNvPr id="46125" name="Line 45"/>
                        <p:cNvSpPr>
                          <a:spLocks noChangeShapeType="1"/>
                        </p:cNvSpPr>
                        <p:nvPr userDrawn="1"/>
                      </p:nvSpPr>
                      <p:spPr bwMode="hidden">
                        <a:xfrm rot="1678521" flipV="1">
                          <a:off x="1621" y="3545"/>
                          <a:ext cx="2730" cy="176"/>
                        </a:xfrm>
                        <a:prstGeom prst="line">
                          <a:avLst/>
                        </a:prstGeom>
                        <a:noFill/>
                        <a:ln w="9525">
                          <a:solidFill>
                            <a:schemeClr val="accent2"/>
                          </a:solidFill>
                          <a:round/>
                          <a:headEnd/>
                          <a:tailEnd/>
                        </a:ln>
                        <a:effectLst/>
                      </p:spPr>
                      <p:txBody>
                        <a:bodyPr/>
                        <a:lstStyle/>
                        <a:p>
                          <a:pPr>
                            <a:defRPr/>
                          </a:pPr>
                          <a:endParaRPr lang="en-US"/>
                        </a:p>
                      </p:txBody>
                    </p:sp>
                    <p:sp>
                      <p:nvSpPr>
                        <p:cNvPr id="46126" name="Line 46"/>
                        <p:cNvSpPr>
                          <a:spLocks noChangeShapeType="1"/>
                        </p:cNvSpPr>
                        <p:nvPr userDrawn="1"/>
                      </p:nvSpPr>
                      <p:spPr bwMode="hidden">
                        <a:xfrm rot="1678521" flipV="1">
                          <a:off x="1682" y="3297"/>
                          <a:ext cx="2635" cy="404"/>
                        </a:xfrm>
                        <a:prstGeom prst="line">
                          <a:avLst/>
                        </a:prstGeom>
                        <a:noFill/>
                        <a:ln w="9525">
                          <a:solidFill>
                            <a:schemeClr val="accent2"/>
                          </a:solidFill>
                          <a:round/>
                          <a:headEnd/>
                          <a:tailEnd/>
                        </a:ln>
                        <a:effectLst/>
                      </p:spPr>
                      <p:txBody>
                        <a:bodyPr/>
                        <a:lstStyle/>
                        <a:p>
                          <a:pPr>
                            <a:defRPr/>
                          </a:pPr>
                          <a:endParaRPr lang="en-US"/>
                        </a:p>
                      </p:txBody>
                    </p:sp>
                    <p:sp>
                      <p:nvSpPr>
                        <p:cNvPr id="46127" name="Line 47"/>
                        <p:cNvSpPr>
                          <a:spLocks noChangeShapeType="1"/>
                        </p:cNvSpPr>
                        <p:nvPr userDrawn="1"/>
                      </p:nvSpPr>
                      <p:spPr bwMode="hidden">
                        <a:xfrm rot="1678521" flipV="1">
                          <a:off x="1782" y="2845"/>
                          <a:ext cx="2370" cy="789"/>
                        </a:xfrm>
                        <a:prstGeom prst="line">
                          <a:avLst/>
                        </a:prstGeom>
                        <a:noFill/>
                        <a:ln w="9525">
                          <a:solidFill>
                            <a:schemeClr val="accent2"/>
                          </a:solidFill>
                          <a:round/>
                          <a:headEnd/>
                          <a:tailEnd/>
                        </a:ln>
                        <a:effectLst/>
                      </p:spPr>
                      <p:txBody>
                        <a:bodyPr/>
                        <a:lstStyle/>
                        <a:p>
                          <a:pPr>
                            <a:defRPr/>
                          </a:pPr>
                          <a:endParaRPr lang="en-US"/>
                        </a:p>
                      </p:txBody>
                    </p:sp>
                    <p:sp>
                      <p:nvSpPr>
                        <p:cNvPr id="46128" name="Line 48"/>
                        <p:cNvSpPr>
                          <a:spLocks noChangeShapeType="1"/>
                        </p:cNvSpPr>
                        <p:nvPr userDrawn="1"/>
                      </p:nvSpPr>
                      <p:spPr bwMode="hidden">
                        <a:xfrm rot="1678521" flipV="1">
                          <a:off x="1960" y="1992"/>
                          <a:ext cx="1530" cy="1443"/>
                        </a:xfrm>
                        <a:prstGeom prst="line">
                          <a:avLst/>
                        </a:prstGeom>
                        <a:noFill/>
                        <a:ln w="9525">
                          <a:solidFill>
                            <a:schemeClr val="accent2"/>
                          </a:solidFill>
                          <a:round/>
                          <a:headEnd/>
                          <a:tailEnd/>
                        </a:ln>
                        <a:effectLst/>
                      </p:spPr>
                      <p:txBody>
                        <a:bodyPr/>
                        <a:lstStyle/>
                        <a:p>
                          <a:pPr>
                            <a:defRPr/>
                          </a:pPr>
                          <a:endParaRPr lang="en-US"/>
                        </a:p>
                      </p:txBody>
                    </p:sp>
                    <p:sp>
                      <p:nvSpPr>
                        <p:cNvPr id="46129" name="Line 49"/>
                        <p:cNvSpPr>
                          <a:spLocks noChangeShapeType="1"/>
                        </p:cNvSpPr>
                        <p:nvPr userDrawn="1"/>
                      </p:nvSpPr>
                      <p:spPr bwMode="hidden">
                        <a:xfrm rot="1678521" flipV="1">
                          <a:off x="2014" y="1727"/>
                          <a:ext cx="1219" cy="1629"/>
                        </a:xfrm>
                        <a:prstGeom prst="line">
                          <a:avLst/>
                        </a:prstGeom>
                        <a:noFill/>
                        <a:ln w="9525">
                          <a:solidFill>
                            <a:schemeClr val="accent2"/>
                          </a:solidFill>
                          <a:round/>
                          <a:headEnd/>
                          <a:tailEnd/>
                        </a:ln>
                        <a:effectLst/>
                      </p:spPr>
                      <p:txBody>
                        <a:bodyPr/>
                        <a:lstStyle/>
                        <a:p>
                          <a:pPr>
                            <a:defRPr/>
                          </a:pPr>
                          <a:endParaRPr lang="en-US"/>
                        </a:p>
                      </p:txBody>
                    </p:sp>
                    <p:sp>
                      <p:nvSpPr>
                        <p:cNvPr id="46130" name="Freeform 50"/>
                        <p:cNvSpPr>
                          <a:spLocks/>
                        </p:cNvSpPr>
                        <p:nvPr userDrawn="1"/>
                      </p:nvSpPr>
                      <p:spPr bwMode="hidden">
                        <a:xfrm>
                          <a:off x="0" y="2548"/>
                          <a:ext cx="1542" cy="1768"/>
                        </a:xfrm>
                        <a:custGeom>
                          <a:avLst/>
                          <a:gdLst/>
                          <a:ahLst/>
                          <a:cxnLst>
                            <a:cxn ang="0">
                              <a:pos x="909" y="1264"/>
                            </a:cxn>
                            <a:cxn ang="0">
                              <a:pos x="1058" y="1402"/>
                            </a:cxn>
                            <a:cxn ang="0">
                              <a:pos x="1214" y="1528"/>
                            </a:cxn>
                            <a:cxn ang="0">
                              <a:pos x="1369" y="1654"/>
                            </a:cxn>
                            <a:cxn ang="0">
                              <a:pos x="1531" y="1768"/>
                            </a:cxn>
                            <a:cxn ang="0">
                              <a:pos x="1537" y="1768"/>
                            </a:cxn>
                            <a:cxn ang="0">
                              <a:pos x="1375" y="1654"/>
                            </a:cxn>
                            <a:cxn ang="0">
                              <a:pos x="1220" y="1534"/>
                            </a:cxn>
                            <a:cxn ang="0">
                              <a:pos x="1064" y="1402"/>
                            </a:cxn>
                            <a:cxn ang="0">
                              <a:pos x="915" y="1258"/>
                            </a:cxn>
                            <a:cxn ang="0">
                              <a:pos x="765" y="1115"/>
                            </a:cxn>
                            <a:cxn ang="0">
                              <a:pos x="628" y="959"/>
                            </a:cxn>
                            <a:cxn ang="0">
                              <a:pos x="496" y="803"/>
                            </a:cxn>
                            <a:cxn ang="0">
                              <a:pos x="377" y="647"/>
                            </a:cxn>
                            <a:cxn ang="0">
                              <a:pos x="269" y="485"/>
                            </a:cxn>
                            <a:cxn ang="0">
                              <a:pos x="167" y="323"/>
                            </a:cxn>
                            <a:cxn ang="0">
                              <a:pos x="78" y="161"/>
                            </a:cxn>
                            <a:cxn ang="0">
                              <a:pos x="0" y="0"/>
                            </a:cxn>
                            <a:cxn ang="0">
                              <a:pos x="0" y="12"/>
                            </a:cxn>
                            <a:cxn ang="0">
                              <a:pos x="78" y="173"/>
                            </a:cxn>
                            <a:cxn ang="0">
                              <a:pos x="167" y="335"/>
                            </a:cxn>
                            <a:cxn ang="0">
                              <a:pos x="269" y="491"/>
                            </a:cxn>
                            <a:cxn ang="0">
                              <a:pos x="377" y="653"/>
                            </a:cxn>
                            <a:cxn ang="0">
                              <a:pos x="496" y="809"/>
                            </a:cxn>
                            <a:cxn ang="0">
                              <a:pos x="628" y="965"/>
                            </a:cxn>
                            <a:cxn ang="0">
                              <a:pos x="765" y="1121"/>
                            </a:cxn>
                            <a:cxn ang="0">
                              <a:pos x="909" y="1264"/>
                            </a:cxn>
                            <a:cxn ang="0">
                              <a:pos x="909" y="1264"/>
                            </a:cxn>
                          </a:cxnLst>
                          <a:rect l="0" t="0" r="r" b="b"/>
                          <a:pathLst>
                            <a:path w="1537" h="1768">
                              <a:moveTo>
                                <a:pt x="909" y="1264"/>
                              </a:moveTo>
                              <a:lnTo>
                                <a:pt x="1058" y="1402"/>
                              </a:lnTo>
                              <a:lnTo>
                                <a:pt x="1214" y="1528"/>
                              </a:lnTo>
                              <a:lnTo>
                                <a:pt x="1369" y="1654"/>
                              </a:lnTo>
                              <a:lnTo>
                                <a:pt x="1531" y="1768"/>
                              </a:lnTo>
                              <a:lnTo>
                                <a:pt x="1537" y="1768"/>
                              </a:lnTo>
                              <a:lnTo>
                                <a:pt x="1375" y="1654"/>
                              </a:lnTo>
                              <a:lnTo>
                                <a:pt x="1220" y="1534"/>
                              </a:lnTo>
                              <a:lnTo>
                                <a:pt x="1064" y="1402"/>
                              </a:lnTo>
                              <a:lnTo>
                                <a:pt x="915" y="1258"/>
                              </a:lnTo>
                              <a:lnTo>
                                <a:pt x="765" y="1115"/>
                              </a:lnTo>
                              <a:lnTo>
                                <a:pt x="628" y="959"/>
                              </a:lnTo>
                              <a:lnTo>
                                <a:pt x="496" y="803"/>
                              </a:lnTo>
                              <a:lnTo>
                                <a:pt x="377" y="647"/>
                              </a:lnTo>
                              <a:lnTo>
                                <a:pt x="269" y="485"/>
                              </a:lnTo>
                              <a:lnTo>
                                <a:pt x="167" y="323"/>
                              </a:lnTo>
                              <a:lnTo>
                                <a:pt x="78" y="161"/>
                              </a:lnTo>
                              <a:lnTo>
                                <a:pt x="0" y="0"/>
                              </a:lnTo>
                              <a:lnTo>
                                <a:pt x="0" y="12"/>
                              </a:lnTo>
                              <a:lnTo>
                                <a:pt x="78" y="173"/>
                              </a:lnTo>
                              <a:lnTo>
                                <a:pt x="167" y="335"/>
                              </a:lnTo>
                              <a:lnTo>
                                <a:pt x="269" y="491"/>
                              </a:lnTo>
                              <a:lnTo>
                                <a:pt x="377" y="653"/>
                              </a:lnTo>
                              <a:lnTo>
                                <a:pt x="496" y="809"/>
                              </a:lnTo>
                              <a:lnTo>
                                <a:pt x="628" y="965"/>
                              </a:lnTo>
                              <a:lnTo>
                                <a:pt x="765" y="1121"/>
                              </a:lnTo>
                              <a:lnTo>
                                <a:pt x="909" y="1264"/>
                              </a:lnTo>
                              <a:lnTo>
                                <a:pt x="909" y="1264"/>
                              </a:lnTo>
                              <a:close/>
                            </a:path>
                          </a:pathLst>
                        </a:custGeom>
                        <a:solidFill>
                          <a:schemeClr val="accent2"/>
                        </a:solidFill>
                        <a:ln w="9525">
                          <a:solidFill>
                            <a:schemeClr val="accent2"/>
                          </a:solidFill>
                          <a:round/>
                          <a:headEnd/>
                          <a:tailEnd/>
                        </a:ln>
                      </p:spPr>
                      <p:txBody>
                        <a:bodyPr/>
                        <a:lstStyle/>
                        <a:p>
                          <a:pPr>
                            <a:defRPr/>
                          </a:pPr>
                          <a:endParaRPr lang="en-US"/>
                        </a:p>
                      </p:txBody>
                    </p:sp>
                    <p:grpSp>
                      <p:nvGrpSpPr>
                        <p:cNvPr id="2130" name="Group 51"/>
                        <p:cNvGrpSpPr>
                          <a:grpSpLocks/>
                        </p:cNvGrpSpPr>
                        <p:nvPr userDrawn="1"/>
                      </p:nvGrpSpPr>
                      <p:grpSpPr bwMode="auto">
                        <a:xfrm>
                          <a:off x="0" y="1812"/>
                          <a:ext cx="3672" cy="2049"/>
                          <a:chOff x="5" y="1816"/>
                          <a:chExt cx="3672" cy="2049"/>
                        </a:xfrm>
                      </p:grpSpPr>
                      <p:sp>
                        <p:nvSpPr>
                          <p:cNvPr id="46132" name="Oval 52"/>
                          <p:cNvSpPr>
                            <a:spLocks noChangeArrowheads="1"/>
                          </p:cNvSpPr>
                          <p:nvPr userDrawn="1"/>
                        </p:nvSpPr>
                        <p:spPr bwMode="hidden">
                          <a:xfrm rot="-2819839">
                            <a:off x="1544" y="2870"/>
                            <a:ext cx="161" cy="280"/>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33" name="Oval 53"/>
                          <p:cNvSpPr>
                            <a:spLocks noChangeArrowheads="1"/>
                          </p:cNvSpPr>
                          <p:nvPr userDrawn="1"/>
                        </p:nvSpPr>
                        <p:spPr bwMode="hidden">
                          <a:xfrm rot="-2819839">
                            <a:off x="1490" y="2750"/>
                            <a:ext cx="281" cy="503"/>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34" name="Oval 54"/>
                          <p:cNvSpPr>
                            <a:spLocks noChangeArrowheads="1"/>
                          </p:cNvSpPr>
                          <p:nvPr userDrawn="1"/>
                        </p:nvSpPr>
                        <p:spPr bwMode="hidden">
                          <a:xfrm rot="-2819839">
                            <a:off x="1415" y="2563"/>
                            <a:ext cx="471" cy="813"/>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35" name="Oval 55"/>
                          <p:cNvSpPr>
                            <a:spLocks noChangeArrowheads="1"/>
                          </p:cNvSpPr>
                          <p:nvPr userDrawn="1"/>
                        </p:nvSpPr>
                        <p:spPr bwMode="hidden">
                          <a:xfrm rot="-2819839">
                            <a:off x="1357" y="2400"/>
                            <a:ext cx="623" cy="1129"/>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36" name="Oval 56"/>
                          <p:cNvSpPr>
                            <a:spLocks noChangeArrowheads="1"/>
                          </p:cNvSpPr>
                          <p:nvPr userDrawn="1"/>
                        </p:nvSpPr>
                        <p:spPr bwMode="hidden">
                          <a:xfrm rot="-2819839">
                            <a:off x="1294" y="2200"/>
                            <a:ext cx="786" cy="1467"/>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37" name="Oval 57"/>
                          <p:cNvSpPr>
                            <a:spLocks noChangeArrowheads="1"/>
                          </p:cNvSpPr>
                          <p:nvPr userDrawn="1"/>
                        </p:nvSpPr>
                        <p:spPr bwMode="hidden">
                          <a:xfrm rot="-2819839">
                            <a:off x="1238" y="2040"/>
                            <a:ext cx="972" cy="1779"/>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38" name="Oval 58"/>
                          <p:cNvSpPr>
                            <a:spLocks noChangeArrowheads="1"/>
                          </p:cNvSpPr>
                          <p:nvPr userDrawn="1"/>
                        </p:nvSpPr>
                        <p:spPr bwMode="hidden">
                          <a:xfrm rot="-2819839">
                            <a:off x="1156" y="1866"/>
                            <a:ext cx="1167" cy="2094"/>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39" name="Oval 59"/>
                          <p:cNvSpPr>
                            <a:spLocks noChangeArrowheads="1"/>
                          </p:cNvSpPr>
                          <p:nvPr userDrawn="1"/>
                        </p:nvSpPr>
                        <p:spPr bwMode="hidden">
                          <a:xfrm rot="-2819839">
                            <a:off x="1085" y="1698"/>
                            <a:ext cx="1346" cy="2398"/>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40" name="Oval 60"/>
                          <p:cNvSpPr>
                            <a:spLocks noChangeArrowheads="1"/>
                          </p:cNvSpPr>
                          <p:nvPr userDrawn="1"/>
                        </p:nvSpPr>
                        <p:spPr bwMode="hidden">
                          <a:xfrm rot="-2819839">
                            <a:off x="999" y="1537"/>
                            <a:ext cx="1563" cy="2696"/>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41" name="Oval 61"/>
                          <p:cNvSpPr>
                            <a:spLocks noChangeArrowheads="1"/>
                          </p:cNvSpPr>
                          <p:nvPr userDrawn="1"/>
                        </p:nvSpPr>
                        <p:spPr bwMode="hidden">
                          <a:xfrm rot="-2819839">
                            <a:off x="934" y="1358"/>
                            <a:ext cx="1711" cy="3016"/>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42" name="Oval 62"/>
                          <p:cNvSpPr>
                            <a:spLocks noChangeArrowheads="1"/>
                          </p:cNvSpPr>
                          <p:nvPr userDrawn="1"/>
                        </p:nvSpPr>
                        <p:spPr bwMode="hidden">
                          <a:xfrm rot="-2865139">
                            <a:off x="877" y="1187"/>
                            <a:ext cx="1880" cy="3345"/>
                          </a:xfrm>
                          <a:prstGeom prst="ellipse">
                            <a:avLst/>
                          </a:prstGeom>
                          <a:noFill/>
                          <a:ln w="9525">
                            <a:solidFill>
                              <a:schemeClr val="accent2"/>
                            </a:solidFill>
                            <a:round/>
                            <a:headEnd/>
                            <a:tailEnd/>
                          </a:ln>
                          <a:effectLst/>
                        </p:spPr>
                        <p:txBody>
                          <a:bodyPr wrap="none" anchor="ctr"/>
                          <a:lstStyle/>
                          <a:p>
                            <a:pPr>
                              <a:defRPr/>
                            </a:pPr>
                            <a:endParaRPr lang="en-US"/>
                          </a:p>
                        </p:txBody>
                      </p:sp>
                      <p:sp>
                        <p:nvSpPr>
                          <p:cNvPr id="46143" name="Oval 63"/>
                          <p:cNvSpPr>
                            <a:spLocks noChangeArrowheads="1"/>
                          </p:cNvSpPr>
                          <p:nvPr userDrawn="1"/>
                        </p:nvSpPr>
                        <p:spPr bwMode="hidden">
                          <a:xfrm rot="-2780025">
                            <a:off x="818" y="1003"/>
                            <a:ext cx="2049" cy="3672"/>
                          </a:xfrm>
                          <a:prstGeom prst="ellipse">
                            <a:avLst/>
                          </a:prstGeom>
                          <a:noFill/>
                          <a:ln w="9525">
                            <a:solidFill>
                              <a:schemeClr val="accent2"/>
                            </a:solidFill>
                            <a:round/>
                            <a:headEnd/>
                            <a:tailEnd/>
                          </a:ln>
                          <a:effectLst/>
                        </p:spPr>
                        <p:txBody>
                          <a:bodyPr wrap="none" anchor="ctr"/>
                          <a:lstStyle/>
                          <a:p>
                            <a:pPr>
                              <a:defRPr/>
                            </a:pPr>
                            <a:endParaRPr lang="en-US"/>
                          </a:p>
                        </p:txBody>
                      </p:sp>
                    </p:grpSp>
                    <p:sp>
                      <p:nvSpPr>
                        <p:cNvPr id="46144" name="Line 64"/>
                        <p:cNvSpPr>
                          <a:spLocks noChangeShapeType="1"/>
                        </p:cNvSpPr>
                        <p:nvPr userDrawn="1"/>
                      </p:nvSpPr>
                      <p:spPr bwMode="hidden">
                        <a:xfrm flipV="1">
                          <a:off x="1656" y="1164"/>
                          <a:ext cx="831" cy="1770"/>
                        </a:xfrm>
                        <a:prstGeom prst="line">
                          <a:avLst/>
                        </a:prstGeom>
                        <a:noFill/>
                        <a:ln w="9525">
                          <a:solidFill>
                            <a:schemeClr val="accent2"/>
                          </a:solidFill>
                          <a:round/>
                          <a:headEnd/>
                          <a:tailEnd/>
                        </a:ln>
                        <a:effectLst/>
                      </p:spPr>
                      <p:txBody>
                        <a:bodyPr/>
                        <a:lstStyle/>
                        <a:p>
                          <a:pPr>
                            <a:defRPr/>
                          </a:pPr>
                          <a:endParaRPr lang="en-US"/>
                        </a:p>
                      </p:txBody>
                    </p:sp>
                    <p:sp>
                      <p:nvSpPr>
                        <p:cNvPr id="46145" name="Line 65"/>
                        <p:cNvSpPr>
                          <a:spLocks noChangeShapeType="1"/>
                        </p:cNvSpPr>
                        <p:nvPr userDrawn="1"/>
                      </p:nvSpPr>
                      <p:spPr bwMode="hidden">
                        <a:xfrm rot="615780" flipV="1">
                          <a:off x="1811" y="1299"/>
                          <a:ext cx="819" cy="1726"/>
                        </a:xfrm>
                        <a:prstGeom prst="line">
                          <a:avLst/>
                        </a:prstGeom>
                        <a:noFill/>
                        <a:ln w="9525">
                          <a:solidFill>
                            <a:schemeClr val="accent2"/>
                          </a:solidFill>
                          <a:round/>
                          <a:headEnd/>
                          <a:tailEnd/>
                        </a:ln>
                        <a:effectLst/>
                      </p:spPr>
                      <p:txBody>
                        <a:bodyPr/>
                        <a:lstStyle/>
                        <a:p>
                          <a:pPr>
                            <a:defRPr/>
                          </a:pPr>
                          <a:endParaRPr lang="en-US"/>
                        </a:p>
                      </p:txBody>
                    </p:sp>
                    <p:sp>
                      <p:nvSpPr>
                        <p:cNvPr id="46146" name="Line 66"/>
                        <p:cNvSpPr>
                          <a:spLocks noChangeShapeType="1"/>
                        </p:cNvSpPr>
                        <p:nvPr userDrawn="1"/>
                      </p:nvSpPr>
                      <p:spPr bwMode="hidden">
                        <a:xfrm rot="1139441" flipV="1">
                          <a:off x="1963" y="1148"/>
                          <a:ext cx="383" cy="1895"/>
                        </a:xfrm>
                        <a:prstGeom prst="line">
                          <a:avLst/>
                        </a:prstGeom>
                        <a:noFill/>
                        <a:ln w="9525">
                          <a:solidFill>
                            <a:schemeClr val="accent2"/>
                          </a:solidFill>
                          <a:round/>
                          <a:headEnd/>
                          <a:tailEnd/>
                        </a:ln>
                        <a:effectLst/>
                      </p:spPr>
                      <p:txBody>
                        <a:bodyPr/>
                        <a:lstStyle/>
                        <a:p>
                          <a:pPr>
                            <a:defRPr/>
                          </a:pPr>
                          <a:endParaRPr lang="en-US"/>
                        </a:p>
                      </p:txBody>
                    </p:sp>
                    <p:sp>
                      <p:nvSpPr>
                        <p:cNvPr id="46147" name="Line 67"/>
                        <p:cNvSpPr>
                          <a:spLocks noChangeShapeType="1"/>
                        </p:cNvSpPr>
                        <p:nvPr userDrawn="1"/>
                      </p:nvSpPr>
                      <p:spPr bwMode="hidden">
                        <a:xfrm rot="1061104" flipV="1">
                          <a:off x="1921" y="1332"/>
                          <a:ext cx="744" cy="1766"/>
                        </a:xfrm>
                        <a:prstGeom prst="line">
                          <a:avLst/>
                        </a:prstGeom>
                        <a:noFill/>
                        <a:ln w="9525">
                          <a:solidFill>
                            <a:schemeClr val="accent2"/>
                          </a:solidFill>
                          <a:round/>
                          <a:headEnd/>
                          <a:tailEnd/>
                        </a:ln>
                        <a:effectLst/>
                      </p:spPr>
                      <p:txBody>
                        <a:bodyPr/>
                        <a:lstStyle/>
                        <a:p>
                          <a:pPr>
                            <a:defRPr/>
                          </a:pPr>
                          <a:endParaRPr lang="en-US"/>
                        </a:p>
                      </p:txBody>
                    </p:sp>
                    <p:sp>
                      <p:nvSpPr>
                        <p:cNvPr id="46148" name="Line 68"/>
                        <p:cNvSpPr>
                          <a:spLocks noChangeShapeType="1"/>
                        </p:cNvSpPr>
                        <p:nvPr userDrawn="1"/>
                      </p:nvSpPr>
                      <p:spPr bwMode="hidden">
                        <a:xfrm rot="2202167" flipV="1">
                          <a:off x="2217" y="1314"/>
                          <a:ext cx="311" cy="1917"/>
                        </a:xfrm>
                        <a:prstGeom prst="line">
                          <a:avLst/>
                        </a:prstGeom>
                        <a:noFill/>
                        <a:ln w="9525">
                          <a:solidFill>
                            <a:schemeClr val="accent2"/>
                          </a:solidFill>
                          <a:round/>
                          <a:headEnd/>
                          <a:tailEnd/>
                        </a:ln>
                        <a:effectLst/>
                      </p:spPr>
                      <p:txBody>
                        <a:bodyPr/>
                        <a:lstStyle/>
                        <a:p>
                          <a:pPr>
                            <a:defRPr/>
                          </a:pPr>
                          <a:endParaRPr lang="en-US"/>
                        </a:p>
                      </p:txBody>
                    </p:sp>
                    <p:sp>
                      <p:nvSpPr>
                        <p:cNvPr id="46149" name="Line 69"/>
                        <p:cNvSpPr>
                          <a:spLocks noChangeShapeType="1"/>
                        </p:cNvSpPr>
                        <p:nvPr userDrawn="1"/>
                      </p:nvSpPr>
                      <p:spPr bwMode="hidden">
                        <a:xfrm rot="1678521" flipV="1">
                          <a:off x="2039" y="1549"/>
                          <a:ext cx="895" cy="1722"/>
                        </a:xfrm>
                        <a:prstGeom prst="line">
                          <a:avLst/>
                        </a:prstGeom>
                        <a:noFill/>
                        <a:ln w="9525">
                          <a:solidFill>
                            <a:schemeClr val="accent2"/>
                          </a:solidFill>
                          <a:round/>
                          <a:headEnd/>
                          <a:tailEnd/>
                        </a:ln>
                        <a:effectLst/>
                      </p:spPr>
                      <p:txBody>
                        <a:bodyPr/>
                        <a:lstStyle/>
                        <a:p>
                          <a:pPr>
                            <a:defRPr/>
                          </a:pPr>
                          <a:endParaRPr lang="en-US"/>
                        </a:p>
                      </p:txBody>
                    </p:sp>
                    <p:sp>
                      <p:nvSpPr>
                        <p:cNvPr id="46150" name="Line 70"/>
                        <p:cNvSpPr>
                          <a:spLocks noChangeShapeType="1"/>
                        </p:cNvSpPr>
                        <p:nvPr userDrawn="1"/>
                      </p:nvSpPr>
                      <p:spPr bwMode="hidden">
                        <a:xfrm rot="1678521" flipV="1">
                          <a:off x="2024" y="1649"/>
                          <a:ext cx="1049" cy="1661"/>
                        </a:xfrm>
                        <a:prstGeom prst="line">
                          <a:avLst/>
                        </a:prstGeom>
                        <a:noFill/>
                        <a:ln w="9525">
                          <a:solidFill>
                            <a:schemeClr val="accent2"/>
                          </a:solidFill>
                          <a:round/>
                          <a:headEnd/>
                          <a:tailEnd/>
                        </a:ln>
                        <a:effectLst/>
                      </p:spPr>
                      <p:txBody>
                        <a:bodyPr/>
                        <a:lstStyle/>
                        <a:p>
                          <a:pPr>
                            <a:defRPr/>
                          </a:pPr>
                          <a:endParaRPr lang="en-US"/>
                        </a:p>
                      </p:txBody>
                    </p:sp>
                    <p:sp>
                      <p:nvSpPr>
                        <p:cNvPr id="46151" name="Line 71"/>
                        <p:cNvSpPr>
                          <a:spLocks noChangeShapeType="1"/>
                        </p:cNvSpPr>
                        <p:nvPr userDrawn="1"/>
                      </p:nvSpPr>
                      <p:spPr bwMode="hidden">
                        <a:xfrm rot="1678521" flipV="1">
                          <a:off x="1985" y="1876"/>
                          <a:ext cx="1357" cy="1516"/>
                        </a:xfrm>
                        <a:prstGeom prst="line">
                          <a:avLst/>
                        </a:prstGeom>
                        <a:noFill/>
                        <a:ln w="9525">
                          <a:solidFill>
                            <a:schemeClr val="accent2"/>
                          </a:solidFill>
                          <a:round/>
                          <a:headEnd/>
                          <a:tailEnd/>
                        </a:ln>
                        <a:effectLst/>
                      </p:spPr>
                      <p:txBody>
                        <a:bodyPr/>
                        <a:lstStyle/>
                        <a:p>
                          <a:pPr>
                            <a:defRPr/>
                          </a:pPr>
                          <a:endParaRPr lang="en-US"/>
                        </a:p>
                      </p:txBody>
                    </p:sp>
                    <p:sp>
                      <p:nvSpPr>
                        <p:cNvPr id="46152" name="Line 72"/>
                        <p:cNvSpPr>
                          <a:spLocks noChangeShapeType="1"/>
                        </p:cNvSpPr>
                        <p:nvPr userDrawn="1"/>
                      </p:nvSpPr>
                      <p:spPr bwMode="hidden">
                        <a:xfrm rot="1678521" flipV="1">
                          <a:off x="1936" y="2115"/>
                          <a:ext cx="1686" cy="1356"/>
                        </a:xfrm>
                        <a:prstGeom prst="line">
                          <a:avLst/>
                        </a:prstGeom>
                        <a:noFill/>
                        <a:ln w="9525">
                          <a:solidFill>
                            <a:schemeClr val="accent2"/>
                          </a:solidFill>
                          <a:round/>
                          <a:headEnd/>
                          <a:tailEnd/>
                        </a:ln>
                        <a:effectLst/>
                      </p:spPr>
                      <p:txBody>
                        <a:bodyPr/>
                        <a:lstStyle/>
                        <a:p>
                          <a:pPr>
                            <a:defRPr/>
                          </a:pPr>
                          <a:endParaRPr lang="en-US"/>
                        </a:p>
                      </p:txBody>
                    </p:sp>
                    <p:sp>
                      <p:nvSpPr>
                        <p:cNvPr id="46153" name="Line 73"/>
                        <p:cNvSpPr>
                          <a:spLocks noChangeShapeType="1"/>
                        </p:cNvSpPr>
                        <p:nvPr userDrawn="1"/>
                      </p:nvSpPr>
                      <p:spPr bwMode="hidden">
                        <a:xfrm rot="1678521" flipV="1">
                          <a:off x="1897" y="2287"/>
                          <a:ext cx="1880" cy="1225"/>
                        </a:xfrm>
                        <a:prstGeom prst="line">
                          <a:avLst/>
                        </a:prstGeom>
                        <a:noFill/>
                        <a:ln w="9525">
                          <a:solidFill>
                            <a:schemeClr val="accent2"/>
                          </a:solidFill>
                          <a:round/>
                          <a:headEnd/>
                          <a:tailEnd/>
                        </a:ln>
                        <a:effectLst/>
                      </p:spPr>
                      <p:txBody>
                        <a:bodyPr/>
                        <a:lstStyle/>
                        <a:p>
                          <a:pPr>
                            <a:defRPr/>
                          </a:pPr>
                          <a:endParaRPr lang="en-US"/>
                        </a:p>
                      </p:txBody>
                    </p:sp>
                    <p:sp>
                      <p:nvSpPr>
                        <p:cNvPr id="46154" name="Line 74"/>
                        <p:cNvSpPr>
                          <a:spLocks noChangeShapeType="1"/>
                        </p:cNvSpPr>
                        <p:nvPr userDrawn="1"/>
                      </p:nvSpPr>
                      <p:spPr bwMode="hidden">
                        <a:xfrm rot="1678521" flipV="1">
                          <a:off x="1855" y="2458"/>
                          <a:ext cx="2060" cy="1096"/>
                        </a:xfrm>
                        <a:prstGeom prst="line">
                          <a:avLst/>
                        </a:prstGeom>
                        <a:noFill/>
                        <a:ln w="9525">
                          <a:solidFill>
                            <a:schemeClr val="accent2"/>
                          </a:solidFill>
                          <a:round/>
                          <a:headEnd/>
                          <a:tailEnd/>
                        </a:ln>
                        <a:effectLst/>
                      </p:spPr>
                      <p:txBody>
                        <a:bodyPr/>
                        <a:lstStyle/>
                        <a:p>
                          <a:pPr>
                            <a:defRPr/>
                          </a:pPr>
                          <a:endParaRPr lang="en-US"/>
                        </a:p>
                      </p:txBody>
                    </p:sp>
                    <p:sp>
                      <p:nvSpPr>
                        <p:cNvPr id="46155" name="Line 75"/>
                        <p:cNvSpPr>
                          <a:spLocks noChangeShapeType="1"/>
                        </p:cNvSpPr>
                        <p:nvPr userDrawn="1"/>
                      </p:nvSpPr>
                      <p:spPr bwMode="hidden">
                        <a:xfrm rot="1678521" flipV="1">
                          <a:off x="1823" y="2640"/>
                          <a:ext cx="2224" cy="956"/>
                        </a:xfrm>
                        <a:prstGeom prst="line">
                          <a:avLst/>
                        </a:prstGeom>
                        <a:noFill/>
                        <a:ln w="9525">
                          <a:solidFill>
                            <a:schemeClr val="accent2"/>
                          </a:solidFill>
                          <a:round/>
                          <a:headEnd/>
                          <a:tailEnd/>
                        </a:ln>
                        <a:effectLst/>
                      </p:spPr>
                      <p:txBody>
                        <a:bodyPr/>
                        <a:lstStyle/>
                        <a:p>
                          <a:pPr>
                            <a:defRPr/>
                          </a:pPr>
                          <a:endParaRPr lang="en-US"/>
                        </a:p>
                      </p:txBody>
                    </p:sp>
                    <p:sp>
                      <p:nvSpPr>
                        <p:cNvPr id="46156" name="Line 76"/>
                        <p:cNvSpPr>
                          <a:spLocks noChangeShapeType="1"/>
                        </p:cNvSpPr>
                        <p:nvPr userDrawn="1"/>
                      </p:nvSpPr>
                      <p:spPr bwMode="hidden">
                        <a:xfrm rot="1678521" flipV="1">
                          <a:off x="1737" y="3059"/>
                          <a:ext cx="2520" cy="614"/>
                        </a:xfrm>
                        <a:prstGeom prst="line">
                          <a:avLst/>
                        </a:prstGeom>
                        <a:noFill/>
                        <a:ln w="9525">
                          <a:solidFill>
                            <a:schemeClr val="accent2"/>
                          </a:solidFill>
                          <a:round/>
                          <a:headEnd/>
                          <a:tailEnd/>
                        </a:ln>
                        <a:effectLst/>
                      </p:spPr>
                      <p:txBody>
                        <a:bodyPr/>
                        <a:lstStyle/>
                        <a:p>
                          <a:pPr>
                            <a:defRPr/>
                          </a:pPr>
                          <a:endParaRPr lang="en-US"/>
                        </a:p>
                      </p:txBody>
                    </p:sp>
                    <p:sp>
                      <p:nvSpPr>
                        <p:cNvPr id="46157" name="Line 77"/>
                        <p:cNvSpPr>
                          <a:spLocks noChangeShapeType="1"/>
                        </p:cNvSpPr>
                        <p:nvPr userDrawn="1"/>
                      </p:nvSpPr>
                      <p:spPr bwMode="hidden">
                        <a:xfrm rot="1678521">
                          <a:off x="1324" y="3150"/>
                          <a:ext cx="472" cy="1120"/>
                        </a:xfrm>
                        <a:prstGeom prst="line">
                          <a:avLst/>
                        </a:prstGeom>
                        <a:noFill/>
                        <a:ln w="9525">
                          <a:solidFill>
                            <a:schemeClr val="accent2"/>
                          </a:solidFill>
                          <a:round/>
                          <a:headEnd/>
                          <a:tailEnd/>
                        </a:ln>
                        <a:effectLst/>
                      </p:spPr>
                      <p:txBody>
                        <a:bodyPr/>
                        <a:lstStyle/>
                        <a:p>
                          <a:pPr>
                            <a:defRPr/>
                          </a:pPr>
                          <a:endParaRPr lang="en-US"/>
                        </a:p>
                      </p:txBody>
                    </p:sp>
                    <p:sp>
                      <p:nvSpPr>
                        <p:cNvPr id="46158" name="Line 78"/>
                        <p:cNvSpPr>
                          <a:spLocks noChangeShapeType="1"/>
                        </p:cNvSpPr>
                        <p:nvPr userDrawn="1"/>
                      </p:nvSpPr>
                      <p:spPr bwMode="hidden">
                        <a:xfrm rot="1678521" flipH="1">
                          <a:off x="1121" y="2961"/>
                          <a:ext cx="220" cy="1012"/>
                        </a:xfrm>
                        <a:prstGeom prst="line">
                          <a:avLst/>
                        </a:prstGeom>
                        <a:noFill/>
                        <a:ln w="9525">
                          <a:solidFill>
                            <a:schemeClr val="accent2"/>
                          </a:solidFill>
                          <a:round/>
                          <a:headEnd/>
                          <a:tailEnd/>
                        </a:ln>
                        <a:effectLst/>
                      </p:spPr>
                      <p:txBody>
                        <a:bodyPr/>
                        <a:lstStyle/>
                        <a:p>
                          <a:pPr>
                            <a:defRPr/>
                          </a:pPr>
                          <a:endParaRPr lang="en-US"/>
                        </a:p>
                      </p:txBody>
                    </p:sp>
                    <p:sp>
                      <p:nvSpPr>
                        <p:cNvPr id="46159" name="Line 79"/>
                        <p:cNvSpPr>
                          <a:spLocks noChangeShapeType="1"/>
                        </p:cNvSpPr>
                        <p:nvPr userDrawn="1"/>
                      </p:nvSpPr>
                      <p:spPr bwMode="hidden">
                        <a:xfrm rot="1678521" flipH="1">
                          <a:off x="1041" y="2935"/>
                          <a:ext cx="304" cy="990"/>
                        </a:xfrm>
                        <a:prstGeom prst="line">
                          <a:avLst/>
                        </a:prstGeom>
                        <a:noFill/>
                        <a:ln w="9525">
                          <a:solidFill>
                            <a:schemeClr val="accent2"/>
                          </a:solidFill>
                          <a:round/>
                          <a:headEnd/>
                          <a:tailEnd/>
                        </a:ln>
                        <a:effectLst/>
                      </p:spPr>
                      <p:txBody>
                        <a:bodyPr/>
                        <a:lstStyle/>
                        <a:p>
                          <a:pPr>
                            <a:defRPr/>
                          </a:pPr>
                          <a:endParaRPr lang="en-US"/>
                        </a:p>
                      </p:txBody>
                    </p:sp>
                    <p:sp>
                      <p:nvSpPr>
                        <p:cNvPr id="46160" name="Line 80"/>
                        <p:cNvSpPr>
                          <a:spLocks noChangeShapeType="1"/>
                        </p:cNvSpPr>
                        <p:nvPr userDrawn="1"/>
                      </p:nvSpPr>
                      <p:spPr bwMode="hidden">
                        <a:xfrm rot="1678521" flipH="1">
                          <a:off x="957" y="2910"/>
                          <a:ext cx="394" cy="971"/>
                        </a:xfrm>
                        <a:prstGeom prst="line">
                          <a:avLst/>
                        </a:prstGeom>
                        <a:noFill/>
                        <a:ln w="9525">
                          <a:solidFill>
                            <a:schemeClr val="accent2"/>
                          </a:solidFill>
                          <a:round/>
                          <a:headEnd/>
                          <a:tailEnd/>
                        </a:ln>
                        <a:effectLst/>
                      </p:spPr>
                      <p:txBody>
                        <a:bodyPr/>
                        <a:lstStyle/>
                        <a:p>
                          <a:pPr>
                            <a:defRPr/>
                          </a:pPr>
                          <a:endParaRPr lang="en-US"/>
                        </a:p>
                      </p:txBody>
                    </p:sp>
                    <p:sp>
                      <p:nvSpPr>
                        <p:cNvPr id="46161" name="Line 81"/>
                        <p:cNvSpPr>
                          <a:spLocks noChangeShapeType="1"/>
                        </p:cNvSpPr>
                        <p:nvPr userDrawn="1"/>
                      </p:nvSpPr>
                      <p:spPr bwMode="hidden">
                        <a:xfrm rot="1678521" flipH="1">
                          <a:off x="880" y="2885"/>
                          <a:ext cx="478" cy="943"/>
                        </a:xfrm>
                        <a:prstGeom prst="line">
                          <a:avLst/>
                        </a:prstGeom>
                        <a:noFill/>
                        <a:ln w="9525">
                          <a:solidFill>
                            <a:schemeClr val="accent2"/>
                          </a:solidFill>
                          <a:round/>
                          <a:headEnd/>
                          <a:tailEnd/>
                        </a:ln>
                        <a:effectLst/>
                      </p:spPr>
                      <p:txBody>
                        <a:bodyPr/>
                        <a:lstStyle/>
                        <a:p>
                          <a:pPr>
                            <a:defRPr/>
                          </a:pPr>
                          <a:endParaRPr lang="en-US"/>
                        </a:p>
                      </p:txBody>
                    </p:sp>
                    <p:sp>
                      <p:nvSpPr>
                        <p:cNvPr id="46162" name="Line 82"/>
                        <p:cNvSpPr>
                          <a:spLocks noChangeShapeType="1"/>
                        </p:cNvSpPr>
                        <p:nvPr userDrawn="1"/>
                      </p:nvSpPr>
                      <p:spPr bwMode="hidden">
                        <a:xfrm rot="1678521" flipH="1">
                          <a:off x="801" y="2863"/>
                          <a:ext cx="561" cy="910"/>
                        </a:xfrm>
                        <a:prstGeom prst="line">
                          <a:avLst/>
                        </a:prstGeom>
                        <a:noFill/>
                        <a:ln w="9525">
                          <a:solidFill>
                            <a:schemeClr val="accent2"/>
                          </a:solidFill>
                          <a:round/>
                          <a:headEnd/>
                          <a:tailEnd/>
                        </a:ln>
                        <a:effectLst/>
                      </p:spPr>
                      <p:txBody>
                        <a:bodyPr/>
                        <a:lstStyle/>
                        <a:p>
                          <a:pPr>
                            <a:defRPr/>
                          </a:pPr>
                          <a:endParaRPr lang="en-US"/>
                        </a:p>
                      </p:txBody>
                    </p:sp>
                    <p:sp>
                      <p:nvSpPr>
                        <p:cNvPr id="46163" name="Line 83"/>
                        <p:cNvSpPr>
                          <a:spLocks noChangeShapeType="1"/>
                        </p:cNvSpPr>
                        <p:nvPr userDrawn="1"/>
                      </p:nvSpPr>
                      <p:spPr bwMode="hidden">
                        <a:xfrm rot="1678521" flipH="1">
                          <a:off x="717" y="2836"/>
                          <a:ext cx="656" cy="878"/>
                        </a:xfrm>
                        <a:prstGeom prst="line">
                          <a:avLst/>
                        </a:prstGeom>
                        <a:noFill/>
                        <a:ln w="9525">
                          <a:solidFill>
                            <a:schemeClr val="accent2"/>
                          </a:solidFill>
                          <a:round/>
                          <a:headEnd/>
                          <a:tailEnd/>
                        </a:ln>
                        <a:effectLst/>
                      </p:spPr>
                      <p:txBody>
                        <a:bodyPr/>
                        <a:lstStyle/>
                        <a:p>
                          <a:pPr>
                            <a:defRPr/>
                          </a:pPr>
                          <a:endParaRPr lang="en-US"/>
                        </a:p>
                      </p:txBody>
                    </p:sp>
                    <p:sp>
                      <p:nvSpPr>
                        <p:cNvPr id="46164" name="Line 84"/>
                        <p:cNvSpPr>
                          <a:spLocks noChangeShapeType="1"/>
                        </p:cNvSpPr>
                        <p:nvPr userDrawn="1"/>
                      </p:nvSpPr>
                      <p:spPr bwMode="hidden">
                        <a:xfrm rot="1678521" flipH="1">
                          <a:off x="631" y="2810"/>
                          <a:ext cx="752" cy="842"/>
                        </a:xfrm>
                        <a:prstGeom prst="line">
                          <a:avLst/>
                        </a:prstGeom>
                        <a:noFill/>
                        <a:ln w="9525">
                          <a:solidFill>
                            <a:schemeClr val="accent2"/>
                          </a:solidFill>
                          <a:round/>
                          <a:headEnd/>
                          <a:tailEnd/>
                        </a:ln>
                        <a:effectLst/>
                      </p:spPr>
                      <p:txBody>
                        <a:bodyPr/>
                        <a:lstStyle/>
                        <a:p>
                          <a:pPr>
                            <a:defRPr/>
                          </a:pPr>
                          <a:endParaRPr lang="en-US"/>
                        </a:p>
                      </p:txBody>
                    </p:sp>
                    <p:sp>
                      <p:nvSpPr>
                        <p:cNvPr id="46165" name="Line 85"/>
                        <p:cNvSpPr>
                          <a:spLocks noChangeShapeType="1"/>
                        </p:cNvSpPr>
                        <p:nvPr userDrawn="1"/>
                      </p:nvSpPr>
                      <p:spPr bwMode="hidden">
                        <a:xfrm rot="1678521" flipH="1">
                          <a:off x="462" y="2758"/>
                          <a:ext cx="946" cy="751"/>
                        </a:xfrm>
                        <a:prstGeom prst="line">
                          <a:avLst/>
                        </a:prstGeom>
                        <a:noFill/>
                        <a:ln w="9525">
                          <a:solidFill>
                            <a:schemeClr val="accent2"/>
                          </a:solidFill>
                          <a:round/>
                          <a:headEnd/>
                          <a:tailEnd/>
                        </a:ln>
                        <a:effectLst/>
                      </p:spPr>
                      <p:txBody>
                        <a:bodyPr/>
                        <a:lstStyle/>
                        <a:p>
                          <a:pPr>
                            <a:defRPr/>
                          </a:pPr>
                          <a:endParaRPr lang="en-US"/>
                        </a:p>
                      </p:txBody>
                    </p:sp>
                    <p:sp>
                      <p:nvSpPr>
                        <p:cNvPr id="46166" name="Line 86"/>
                        <p:cNvSpPr>
                          <a:spLocks noChangeShapeType="1"/>
                        </p:cNvSpPr>
                        <p:nvPr userDrawn="1"/>
                      </p:nvSpPr>
                      <p:spPr bwMode="hidden">
                        <a:xfrm rot="1678521" flipH="1">
                          <a:off x="365" y="2729"/>
                          <a:ext cx="1058" cy="696"/>
                        </a:xfrm>
                        <a:prstGeom prst="line">
                          <a:avLst/>
                        </a:prstGeom>
                        <a:noFill/>
                        <a:ln w="9525">
                          <a:solidFill>
                            <a:schemeClr val="accent2"/>
                          </a:solidFill>
                          <a:round/>
                          <a:headEnd/>
                          <a:tailEnd/>
                        </a:ln>
                        <a:effectLst/>
                      </p:spPr>
                      <p:txBody>
                        <a:bodyPr/>
                        <a:lstStyle/>
                        <a:p>
                          <a:pPr>
                            <a:defRPr/>
                          </a:pPr>
                          <a:endParaRPr lang="en-US"/>
                        </a:p>
                      </p:txBody>
                    </p:sp>
                    <p:sp>
                      <p:nvSpPr>
                        <p:cNvPr id="46167" name="Line 87"/>
                        <p:cNvSpPr>
                          <a:spLocks noChangeShapeType="1"/>
                        </p:cNvSpPr>
                        <p:nvPr userDrawn="1"/>
                      </p:nvSpPr>
                      <p:spPr bwMode="hidden">
                        <a:xfrm rot="1678521" flipH="1">
                          <a:off x="265" y="2697"/>
                          <a:ext cx="1174" cy="636"/>
                        </a:xfrm>
                        <a:prstGeom prst="line">
                          <a:avLst/>
                        </a:prstGeom>
                        <a:noFill/>
                        <a:ln w="9525">
                          <a:solidFill>
                            <a:schemeClr val="accent2"/>
                          </a:solidFill>
                          <a:round/>
                          <a:headEnd/>
                          <a:tailEnd/>
                        </a:ln>
                        <a:effectLst/>
                      </p:spPr>
                      <p:txBody>
                        <a:bodyPr/>
                        <a:lstStyle/>
                        <a:p>
                          <a:pPr>
                            <a:defRPr/>
                          </a:pPr>
                          <a:endParaRPr lang="en-US"/>
                        </a:p>
                      </p:txBody>
                    </p:sp>
                    <p:sp>
                      <p:nvSpPr>
                        <p:cNvPr id="46168" name="Line 88"/>
                        <p:cNvSpPr>
                          <a:spLocks noChangeShapeType="1"/>
                        </p:cNvSpPr>
                        <p:nvPr userDrawn="1"/>
                      </p:nvSpPr>
                      <p:spPr bwMode="hidden">
                        <a:xfrm rot="1678521" flipH="1">
                          <a:off x="55" y="2632"/>
                          <a:ext cx="1431" cy="481"/>
                        </a:xfrm>
                        <a:prstGeom prst="line">
                          <a:avLst/>
                        </a:prstGeom>
                        <a:noFill/>
                        <a:ln w="9525">
                          <a:solidFill>
                            <a:schemeClr val="accent2"/>
                          </a:solidFill>
                          <a:round/>
                          <a:headEnd/>
                          <a:tailEnd/>
                        </a:ln>
                        <a:effectLst/>
                      </p:spPr>
                      <p:txBody>
                        <a:bodyPr/>
                        <a:lstStyle/>
                        <a:p>
                          <a:pPr>
                            <a:defRPr/>
                          </a:pPr>
                          <a:endParaRPr lang="en-US"/>
                        </a:p>
                      </p:txBody>
                    </p:sp>
                    <p:sp>
                      <p:nvSpPr>
                        <p:cNvPr id="46169" name="Line 89"/>
                        <p:cNvSpPr>
                          <a:spLocks noChangeShapeType="1"/>
                        </p:cNvSpPr>
                        <p:nvPr userDrawn="1"/>
                      </p:nvSpPr>
                      <p:spPr bwMode="hidden">
                        <a:xfrm rot="1678521" flipH="1">
                          <a:off x="-1" y="2607"/>
                          <a:ext cx="1513" cy="371"/>
                        </a:xfrm>
                        <a:prstGeom prst="line">
                          <a:avLst/>
                        </a:prstGeom>
                        <a:noFill/>
                        <a:ln w="9525">
                          <a:solidFill>
                            <a:schemeClr val="accent2"/>
                          </a:solidFill>
                          <a:round/>
                          <a:headEnd/>
                          <a:tailEnd/>
                        </a:ln>
                        <a:effectLst/>
                      </p:spPr>
                      <p:txBody>
                        <a:bodyPr/>
                        <a:lstStyle/>
                        <a:p>
                          <a:pPr>
                            <a:defRPr/>
                          </a:pPr>
                          <a:endParaRPr lang="en-US"/>
                        </a:p>
                      </p:txBody>
                    </p:sp>
                    <p:sp>
                      <p:nvSpPr>
                        <p:cNvPr id="46170" name="Line 90"/>
                        <p:cNvSpPr>
                          <a:spLocks noChangeShapeType="1"/>
                        </p:cNvSpPr>
                        <p:nvPr userDrawn="1"/>
                      </p:nvSpPr>
                      <p:spPr bwMode="hidden">
                        <a:xfrm rot="1678521" flipH="1">
                          <a:off x="-72" y="2570"/>
                          <a:ext cx="1648" cy="107"/>
                        </a:xfrm>
                        <a:prstGeom prst="line">
                          <a:avLst/>
                        </a:prstGeom>
                        <a:noFill/>
                        <a:ln w="9525">
                          <a:solidFill>
                            <a:schemeClr val="accent2"/>
                          </a:solidFill>
                          <a:round/>
                          <a:headEnd/>
                          <a:tailEnd/>
                        </a:ln>
                        <a:effectLst/>
                      </p:spPr>
                      <p:txBody>
                        <a:bodyPr/>
                        <a:lstStyle/>
                        <a:p>
                          <a:pPr>
                            <a:defRPr/>
                          </a:pPr>
                          <a:endParaRPr lang="en-US"/>
                        </a:p>
                      </p:txBody>
                    </p:sp>
                    <p:sp>
                      <p:nvSpPr>
                        <p:cNvPr id="46171" name="Line 91"/>
                        <p:cNvSpPr>
                          <a:spLocks noChangeShapeType="1"/>
                        </p:cNvSpPr>
                        <p:nvPr userDrawn="1"/>
                      </p:nvSpPr>
                      <p:spPr bwMode="hidden">
                        <a:xfrm rot="1678521" flipH="1" flipV="1">
                          <a:off x="-237" y="1095"/>
                          <a:ext cx="2219" cy="1364"/>
                        </a:xfrm>
                        <a:prstGeom prst="line">
                          <a:avLst/>
                        </a:prstGeom>
                        <a:noFill/>
                        <a:ln w="9525">
                          <a:solidFill>
                            <a:schemeClr val="accent2"/>
                          </a:solidFill>
                          <a:round/>
                          <a:headEnd/>
                          <a:tailEnd/>
                        </a:ln>
                        <a:effectLst/>
                      </p:spPr>
                      <p:txBody>
                        <a:bodyPr/>
                        <a:lstStyle/>
                        <a:p>
                          <a:pPr>
                            <a:defRPr/>
                          </a:pPr>
                          <a:endParaRPr lang="en-US"/>
                        </a:p>
                      </p:txBody>
                    </p:sp>
                    <p:sp>
                      <p:nvSpPr>
                        <p:cNvPr id="46172" name="Line 92"/>
                        <p:cNvSpPr>
                          <a:spLocks noChangeShapeType="1"/>
                        </p:cNvSpPr>
                        <p:nvPr userDrawn="1"/>
                      </p:nvSpPr>
                      <p:spPr bwMode="hidden">
                        <a:xfrm rot="1678521" flipH="1" flipV="1">
                          <a:off x="-43" y="962"/>
                          <a:ext cx="2071" cy="1541"/>
                        </a:xfrm>
                        <a:prstGeom prst="line">
                          <a:avLst/>
                        </a:prstGeom>
                        <a:noFill/>
                        <a:ln w="9525">
                          <a:solidFill>
                            <a:schemeClr val="accent2"/>
                          </a:solidFill>
                          <a:round/>
                          <a:headEnd/>
                          <a:tailEnd/>
                        </a:ln>
                        <a:effectLst/>
                      </p:spPr>
                      <p:txBody>
                        <a:bodyPr/>
                        <a:lstStyle/>
                        <a:p>
                          <a:pPr>
                            <a:defRPr/>
                          </a:pPr>
                          <a:endParaRPr lang="en-US"/>
                        </a:p>
                      </p:txBody>
                    </p:sp>
                    <p:sp>
                      <p:nvSpPr>
                        <p:cNvPr id="46173" name="Line 93"/>
                        <p:cNvSpPr>
                          <a:spLocks noChangeShapeType="1"/>
                        </p:cNvSpPr>
                        <p:nvPr userDrawn="1"/>
                      </p:nvSpPr>
                      <p:spPr bwMode="hidden">
                        <a:xfrm rot="1678521" flipH="1" flipV="1">
                          <a:off x="418" y="826"/>
                          <a:ext cx="1672" cy="1780"/>
                        </a:xfrm>
                        <a:prstGeom prst="line">
                          <a:avLst/>
                        </a:prstGeom>
                        <a:noFill/>
                        <a:ln w="9525">
                          <a:solidFill>
                            <a:schemeClr val="accent2"/>
                          </a:solidFill>
                          <a:round/>
                          <a:headEnd/>
                          <a:tailEnd/>
                        </a:ln>
                        <a:effectLst/>
                      </p:spPr>
                      <p:txBody>
                        <a:bodyPr/>
                        <a:lstStyle/>
                        <a:p>
                          <a:pPr>
                            <a:defRPr/>
                          </a:pPr>
                          <a:endParaRPr lang="en-US"/>
                        </a:p>
                      </p:txBody>
                    </p:sp>
                    <p:sp>
                      <p:nvSpPr>
                        <p:cNvPr id="46174" name="Line 94"/>
                        <p:cNvSpPr>
                          <a:spLocks noChangeShapeType="1"/>
                        </p:cNvSpPr>
                        <p:nvPr userDrawn="1"/>
                      </p:nvSpPr>
                      <p:spPr bwMode="hidden">
                        <a:xfrm rot="1678521" flipH="1" flipV="1">
                          <a:off x="634" y="808"/>
                          <a:ext cx="1473" cy="1852"/>
                        </a:xfrm>
                        <a:prstGeom prst="line">
                          <a:avLst/>
                        </a:prstGeom>
                        <a:noFill/>
                        <a:ln w="9525">
                          <a:solidFill>
                            <a:schemeClr val="accent2"/>
                          </a:solidFill>
                          <a:round/>
                          <a:headEnd/>
                          <a:tailEnd/>
                        </a:ln>
                        <a:effectLst/>
                      </p:spPr>
                      <p:txBody>
                        <a:bodyPr/>
                        <a:lstStyle/>
                        <a:p>
                          <a:pPr>
                            <a:defRPr/>
                          </a:pPr>
                          <a:endParaRPr lang="en-US"/>
                        </a:p>
                      </p:txBody>
                    </p:sp>
                    <p:sp>
                      <p:nvSpPr>
                        <p:cNvPr id="46175" name="Line 95"/>
                        <p:cNvSpPr>
                          <a:spLocks noChangeShapeType="1"/>
                        </p:cNvSpPr>
                        <p:nvPr userDrawn="1"/>
                      </p:nvSpPr>
                      <p:spPr bwMode="hidden">
                        <a:xfrm rot="1678521" flipH="1" flipV="1">
                          <a:off x="1094" y="827"/>
                          <a:ext cx="1030" cy="1945"/>
                        </a:xfrm>
                        <a:prstGeom prst="line">
                          <a:avLst/>
                        </a:prstGeom>
                        <a:noFill/>
                        <a:ln w="9525">
                          <a:solidFill>
                            <a:schemeClr val="accent2"/>
                          </a:solidFill>
                          <a:round/>
                          <a:headEnd/>
                          <a:tailEnd/>
                        </a:ln>
                        <a:effectLst/>
                      </p:spPr>
                      <p:txBody>
                        <a:bodyPr/>
                        <a:lstStyle/>
                        <a:p>
                          <a:pPr>
                            <a:defRPr/>
                          </a:pPr>
                          <a:endParaRPr lang="en-US"/>
                        </a:p>
                      </p:txBody>
                    </p:sp>
                    <p:sp>
                      <p:nvSpPr>
                        <p:cNvPr id="46176" name="Line 96"/>
                        <p:cNvSpPr>
                          <a:spLocks noChangeShapeType="1"/>
                        </p:cNvSpPr>
                        <p:nvPr userDrawn="1"/>
                      </p:nvSpPr>
                      <p:spPr bwMode="hidden">
                        <a:xfrm rot="1678521" flipH="1" flipV="1">
                          <a:off x="1302" y="857"/>
                          <a:ext cx="829" cy="1970"/>
                        </a:xfrm>
                        <a:prstGeom prst="line">
                          <a:avLst/>
                        </a:prstGeom>
                        <a:noFill/>
                        <a:ln w="9525">
                          <a:solidFill>
                            <a:schemeClr val="accent2"/>
                          </a:solidFill>
                          <a:round/>
                          <a:headEnd/>
                          <a:tailEnd/>
                        </a:ln>
                        <a:effectLst/>
                      </p:spPr>
                      <p:txBody>
                        <a:bodyPr/>
                        <a:lstStyle/>
                        <a:p>
                          <a:pPr>
                            <a:defRPr/>
                          </a:pPr>
                          <a:endParaRPr lang="en-US"/>
                        </a:p>
                      </p:txBody>
                    </p:sp>
                    <p:sp>
                      <p:nvSpPr>
                        <p:cNvPr id="46177" name="Line 97"/>
                        <p:cNvSpPr>
                          <a:spLocks noChangeShapeType="1"/>
                        </p:cNvSpPr>
                        <p:nvPr userDrawn="1"/>
                      </p:nvSpPr>
                      <p:spPr bwMode="hidden">
                        <a:xfrm rot="1678521" flipH="1" flipV="1">
                          <a:off x="1496" y="901"/>
                          <a:ext cx="633" cy="1978"/>
                        </a:xfrm>
                        <a:prstGeom prst="line">
                          <a:avLst/>
                        </a:prstGeom>
                        <a:noFill/>
                        <a:ln w="9525">
                          <a:solidFill>
                            <a:schemeClr val="accent2"/>
                          </a:solidFill>
                          <a:round/>
                          <a:headEnd/>
                          <a:tailEnd/>
                        </a:ln>
                        <a:effectLst/>
                      </p:spPr>
                      <p:txBody>
                        <a:bodyPr/>
                        <a:lstStyle/>
                        <a:p>
                          <a:pPr>
                            <a:defRPr/>
                          </a:pPr>
                          <a:endParaRPr lang="en-US"/>
                        </a:p>
                      </p:txBody>
                    </p:sp>
                    <p:sp>
                      <p:nvSpPr>
                        <p:cNvPr id="46178" name="Line 98"/>
                        <p:cNvSpPr>
                          <a:spLocks noChangeShapeType="1"/>
                        </p:cNvSpPr>
                        <p:nvPr userDrawn="1"/>
                      </p:nvSpPr>
                      <p:spPr bwMode="hidden">
                        <a:xfrm rot="1678521" flipH="1" flipV="1">
                          <a:off x="1679" y="952"/>
                          <a:ext cx="447" cy="1978"/>
                        </a:xfrm>
                        <a:prstGeom prst="line">
                          <a:avLst/>
                        </a:prstGeom>
                        <a:noFill/>
                        <a:ln w="9525">
                          <a:solidFill>
                            <a:schemeClr val="accent2"/>
                          </a:solidFill>
                          <a:round/>
                          <a:headEnd/>
                          <a:tailEnd/>
                        </a:ln>
                        <a:effectLst/>
                      </p:spPr>
                      <p:txBody>
                        <a:bodyPr/>
                        <a:lstStyle/>
                        <a:p>
                          <a:pPr>
                            <a:defRPr/>
                          </a:pPr>
                          <a:endParaRPr lang="en-US"/>
                        </a:p>
                      </p:txBody>
                    </p:sp>
                    <p:sp>
                      <p:nvSpPr>
                        <p:cNvPr id="46179" name="Line 99"/>
                        <p:cNvSpPr>
                          <a:spLocks noChangeShapeType="1"/>
                        </p:cNvSpPr>
                        <p:nvPr userDrawn="1"/>
                      </p:nvSpPr>
                      <p:spPr bwMode="hidden">
                        <a:xfrm rot="1678521" flipH="1" flipV="1">
                          <a:off x="1859" y="1013"/>
                          <a:ext cx="261" cy="1962"/>
                        </a:xfrm>
                        <a:prstGeom prst="line">
                          <a:avLst/>
                        </a:prstGeom>
                        <a:noFill/>
                        <a:ln w="9525">
                          <a:solidFill>
                            <a:schemeClr val="accent2"/>
                          </a:solidFill>
                          <a:round/>
                          <a:headEnd/>
                          <a:tailEnd/>
                        </a:ln>
                        <a:effectLst/>
                      </p:spPr>
                      <p:txBody>
                        <a:bodyPr/>
                        <a:lstStyle/>
                        <a:p>
                          <a:pPr>
                            <a:defRPr/>
                          </a:pPr>
                          <a:endParaRPr lang="en-US"/>
                        </a:p>
                      </p:txBody>
                    </p:sp>
                  </p:grpSp>
                </p:grpSp>
              </p:grpSp>
            </p:grpSp>
          </p:grpSp>
          <p:grpSp>
            <p:nvGrpSpPr>
              <p:cNvPr id="2071" name="Group 100"/>
              <p:cNvGrpSpPr>
                <a:grpSpLocks/>
              </p:cNvGrpSpPr>
              <p:nvPr userDrawn="1"/>
            </p:nvGrpSpPr>
            <p:grpSpPr bwMode="auto">
              <a:xfrm>
                <a:off x="402" y="1454"/>
                <a:ext cx="2787" cy="2866"/>
                <a:chOff x="2" y="1454"/>
                <a:chExt cx="2787" cy="2866"/>
              </a:xfrm>
            </p:grpSpPr>
            <p:sp>
              <p:nvSpPr>
                <p:cNvPr id="46181" name="Line 101"/>
                <p:cNvSpPr>
                  <a:spLocks noChangeShapeType="1"/>
                </p:cNvSpPr>
                <p:nvPr userDrawn="1"/>
              </p:nvSpPr>
              <p:spPr bwMode="hidden">
                <a:xfrm rot="1678521" flipV="1">
                  <a:off x="2057" y="1454"/>
                  <a:ext cx="732" cy="1778"/>
                </a:xfrm>
                <a:prstGeom prst="line">
                  <a:avLst/>
                </a:prstGeom>
                <a:noFill/>
                <a:ln w="9525">
                  <a:solidFill>
                    <a:schemeClr val="accent2"/>
                  </a:solidFill>
                  <a:round/>
                  <a:headEnd/>
                  <a:tailEnd/>
                </a:ln>
                <a:effectLst/>
              </p:spPr>
              <p:txBody>
                <a:bodyPr/>
                <a:lstStyle/>
                <a:p>
                  <a:pPr>
                    <a:defRPr/>
                  </a:pPr>
                  <a:endParaRPr lang="en-US"/>
                </a:p>
              </p:txBody>
            </p:sp>
            <p:sp>
              <p:nvSpPr>
                <p:cNvPr id="46182" name="Line 102"/>
                <p:cNvSpPr>
                  <a:spLocks noChangeShapeType="1"/>
                </p:cNvSpPr>
                <p:nvPr userDrawn="1"/>
              </p:nvSpPr>
              <p:spPr bwMode="hidden">
                <a:xfrm flipH="1" flipV="1">
                  <a:off x="870" y="3854"/>
                  <a:ext cx="223" cy="463"/>
                </a:xfrm>
                <a:prstGeom prst="line">
                  <a:avLst/>
                </a:prstGeom>
                <a:noFill/>
                <a:ln w="19050">
                  <a:solidFill>
                    <a:schemeClr val="accent2"/>
                  </a:solidFill>
                  <a:round/>
                  <a:headEnd/>
                  <a:tailEnd/>
                </a:ln>
                <a:effectLst/>
              </p:spPr>
              <p:txBody>
                <a:bodyPr/>
                <a:lstStyle/>
                <a:p>
                  <a:pPr>
                    <a:defRPr/>
                  </a:pPr>
                  <a:endParaRPr lang="en-US"/>
                </a:p>
              </p:txBody>
            </p:sp>
            <p:grpSp>
              <p:nvGrpSpPr>
                <p:cNvPr id="2074" name="Group 103"/>
                <p:cNvGrpSpPr>
                  <a:grpSpLocks/>
                </p:cNvGrpSpPr>
                <p:nvPr userDrawn="1"/>
              </p:nvGrpSpPr>
              <p:grpSpPr bwMode="auto">
                <a:xfrm>
                  <a:off x="2" y="2738"/>
                  <a:ext cx="1317" cy="1582"/>
                  <a:chOff x="2" y="2738"/>
                  <a:chExt cx="1317" cy="1582"/>
                </a:xfrm>
              </p:grpSpPr>
              <p:sp>
                <p:nvSpPr>
                  <p:cNvPr id="46184" name="Line 104"/>
                  <p:cNvSpPr>
                    <a:spLocks noChangeShapeType="1"/>
                  </p:cNvSpPr>
                  <p:nvPr userDrawn="1"/>
                </p:nvSpPr>
                <p:spPr bwMode="hidden">
                  <a:xfrm flipH="1">
                    <a:off x="697" y="3855"/>
                    <a:ext cx="173" cy="187"/>
                  </a:xfrm>
                  <a:prstGeom prst="line">
                    <a:avLst/>
                  </a:prstGeom>
                  <a:noFill/>
                  <a:ln w="19050">
                    <a:solidFill>
                      <a:schemeClr val="accent2"/>
                    </a:solidFill>
                    <a:round/>
                    <a:headEnd/>
                    <a:tailEnd/>
                  </a:ln>
                  <a:effectLst/>
                </p:spPr>
                <p:txBody>
                  <a:bodyPr/>
                  <a:lstStyle/>
                  <a:p>
                    <a:pPr>
                      <a:defRPr/>
                    </a:pPr>
                    <a:endParaRPr lang="en-US"/>
                  </a:p>
                </p:txBody>
              </p:sp>
              <p:sp>
                <p:nvSpPr>
                  <p:cNvPr id="46185" name="Freeform 105"/>
                  <p:cNvSpPr>
                    <a:spLocks/>
                  </p:cNvSpPr>
                  <p:nvPr userDrawn="1"/>
                </p:nvSpPr>
                <p:spPr bwMode="hidden">
                  <a:xfrm>
                    <a:off x="2" y="3218"/>
                    <a:ext cx="1006" cy="1102"/>
                  </a:xfrm>
                  <a:custGeom>
                    <a:avLst/>
                    <a:gdLst/>
                    <a:ahLst/>
                    <a:cxnLst>
                      <a:cxn ang="0">
                        <a:pos x="1006" y="1102"/>
                      </a:cxn>
                      <a:cxn ang="0">
                        <a:pos x="696" y="823"/>
                      </a:cxn>
                      <a:cxn ang="0">
                        <a:pos x="333" y="447"/>
                      </a:cxn>
                      <a:cxn ang="0">
                        <a:pos x="51" y="76"/>
                      </a:cxn>
                      <a:cxn ang="0">
                        <a:pos x="0" y="0"/>
                      </a:cxn>
                    </a:cxnLst>
                    <a:rect l="0" t="0" r="r" b="b"/>
                    <a:pathLst>
                      <a:path w="1006" h="1102">
                        <a:moveTo>
                          <a:pt x="1006" y="1102"/>
                        </a:moveTo>
                        <a:lnTo>
                          <a:pt x="696" y="823"/>
                        </a:lnTo>
                        <a:lnTo>
                          <a:pt x="333" y="447"/>
                        </a:lnTo>
                        <a:lnTo>
                          <a:pt x="51" y="76"/>
                        </a:lnTo>
                        <a:lnTo>
                          <a:pt x="0" y="0"/>
                        </a:lnTo>
                      </a:path>
                    </a:pathLst>
                  </a:custGeom>
                  <a:noFill/>
                  <a:ln w="19050" cmpd="sng">
                    <a:solidFill>
                      <a:schemeClr val="accent2"/>
                    </a:solidFill>
                    <a:round/>
                    <a:headEnd type="none" w="med" len="med"/>
                    <a:tailEnd type="none" w="med" len="med"/>
                  </a:ln>
                  <a:effectLst/>
                </p:spPr>
                <p:txBody>
                  <a:bodyPr/>
                  <a:lstStyle/>
                  <a:p>
                    <a:pPr>
                      <a:defRPr/>
                    </a:pPr>
                    <a:endParaRPr lang="en-US"/>
                  </a:p>
                </p:txBody>
              </p:sp>
              <p:sp>
                <p:nvSpPr>
                  <p:cNvPr id="46186" name="Line 106"/>
                  <p:cNvSpPr>
                    <a:spLocks noChangeShapeType="1"/>
                  </p:cNvSpPr>
                  <p:nvPr userDrawn="1"/>
                </p:nvSpPr>
                <p:spPr bwMode="hidden">
                  <a:xfrm flipH="1">
                    <a:off x="1242" y="4231"/>
                    <a:ext cx="77" cy="88"/>
                  </a:xfrm>
                  <a:prstGeom prst="line">
                    <a:avLst/>
                  </a:prstGeom>
                  <a:noFill/>
                  <a:ln w="19050">
                    <a:solidFill>
                      <a:schemeClr val="accent2"/>
                    </a:solidFill>
                    <a:round/>
                    <a:headEnd/>
                    <a:tailEnd/>
                  </a:ln>
                  <a:effectLst/>
                </p:spPr>
                <p:txBody>
                  <a:bodyPr/>
                  <a:lstStyle/>
                  <a:p>
                    <a:pPr>
                      <a:defRPr/>
                    </a:pPr>
                    <a:endParaRPr lang="en-US"/>
                  </a:p>
                </p:txBody>
              </p:sp>
              <p:sp>
                <p:nvSpPr>
                  <p:cNvPr id="46187" name="Line 107"/>
                  <p:cNvSpPr>
                    <a:spLocks noChangeShapeType="1"/>
                  </p:cNvSpPr>
                  <p:nvPr userDrawn="1"/>
                </p:nvSpPr>
                <p:spPr bwMode="hidden">
                  <a:xfrm flipH="1" flipV="1">
                    <a:off x="340" y="3668"/>
                    <a:ext cx="532" cy="185"/>
                  </a:xfrm>
                  <a:prstGeom prst="line">
                    <a:avLst/>
                  </a:prstGeom>
                  <a:noFill/>
                  <a:ln w="19050">
                    <a:solidFill>
                      <a:schemeClr val="accent2"/>
                    </a:solidFill>
                    <a:round/>
                    <a:headEnd/>
                    <a:tailEnd/>
                  </a:ln>
                  <a:effectLst/>
                </p:spPr>
                <p:txBody>
                  <a:bodyPr/>
                  <a:lstStyle/>
                  <a:p>
                    <a:pPr>
                      <a:defRPr/>
                    </a:pPr>
                    <a:endParaRPr lang="en-US"/>
                  </a:p>
                </p:txBody>
              </p:sp>
              <p:sp>
                <p:nvSpPr>
                  <p:cNvPr id="46188" name="Line 108"/>
                  <p:cNvSpPr>
                    <a:spLocks noChangeShapeType="1"/>
                  </p:cNvSpPr>
                  <p:nvPr userDrawn="1"/>
                </p:nvSpPr>
                <p:spPr bwMode="hidden">
                  <a:xfrm flipH="1" flipV="1">
                    <a:off x="237" y="3101"/>
                    <a:ext cx="101" cy="567"/>
                  </a:xfrm>
                  <a:prstGeom prst="line">
                    <a:avLst/>
                  </a:prstGeom>
                  <a:noFill/>
                  <a:ln w="19050">
                    <a:solidFill>
                      <a:schemeClr val="accent2"/>
                    </a:solidFill>
                    <a:round/>
                    <a:headEnd/>
                    <a:tailEnd/>
                  </a:ln>
                  <a:effectLst/>
                </p:spPr>
                <p:txBody>
                  <a:bodyPr/>
                  <a:lstStyle/>
                  <a:p>
                    <a:pPr>
                      <a:defRPr/>
                    </a:pPr>
                    <a:endParaRPr lang="en-US"/>
                  </a:p>
                </p:txBody>
              </p:sp>
              <p:sp>
                <p:nvSpPr>
                  <p:cNvPr id="46189" name="Line 109"/>
                  <p:cNvSpPr>
                    <a:spLocks noChangeShapeType="1"/>
                  </p:cNvSpPr>
                  <p:nvPr userDrawn="1"/>
                </p:nvSpPr>
                <p:spPr bwMode="hidden">
                  <a:xfrm flipH="1" flipV="1">
                    <a:off x="2" y="3009"/>
                    <a:ext cx="235" cy="92"/>
                  </a:xfrm>
                  <a:prstGeom prst="line">
                    <a:avLst/>
                  </a:prstGeom>
                  <a:noFill/>
                  <a:ln w="19050">
                    <a:solidFill>
                      <a:schemeClr val="accent2"/>
                    </a:solidFill>
                    <a:round/>
                    <a:headEnd/>
                    <a:tailEnd/>
                  </a:ln>
                  <a:effectLst/>
                </p:spPr>
                <p:txBody>
                  <a:bodyPr/>
                  <a:lstStyle/>
                  <a:p>
                    <a:pPr>
                      <a:defRPr/>
                    </a:pPr>
                    <a:endParaRPr lang="en-US"/>
                  </a:p>
                </p:txBody>
              </p:sp>
              <p:sp>
                <p:nvSpPr>
                  <p:cNvPr id="46190" name="Line 110"/>
                  <p:cNvSpPr>
                    <a:spLocks noChangeShapeType="1"/>
                  </p:cNvSpPr>
                  <p:nvPr userDrawn="1"/>
                </p:nvSpPr>
                <p:spPr bwMode="hidden">
                  <a:xfrm flipV="1">
                    <a:off x="54" y="3101"/>
                    <a:ext cx="182" cy="194"/>
                  </a:xfrm>
                  <a:prstGeom prst="line">
                    <a:avLst/>
                  </a:prstGeom>
                  <a:noFill/>
                  <a:ln w="19050">
                    <a:solidFill>
                      <a:schemeClr val="accent2"/>
                    </a:solidFill>
                    <a:round/>
                    <a:headEnd/>
                    <a:tailEnd/>
                  </a:ln>
                  <a:effectLst/>
                </p:spPr>
                <p:txBody>
                  <a:bodyPr/>
                  <a:lstStyle/>
                  <a:p>
                    <a:pPr>
                      <a:defRPr/>
                    </a:pPr>
                    <a:endParaRPr lang="en-US"/>
                  </a:p>
                </p:txBody>
              </p:sp>
              <p:sp>
                <p:nvSpPr>
                  <p:cNvPr id="46191" name="Line 111"/>
                  <p:cNvSpPr>
                    <a:spLocks noChangeShapeType="1"/>
                  </p:cNvSpPr>
                  <p:nvPr userDrawn="1"/>
                </p:nvSpPr>
                <p:spPr bwMode="hidden">
                  <a:xfrm flipH="1">
                    <a:off x="336" y="3476"/>
                    <a:ext cx="176" cy="192"/>
                  </a:xfrm>
                  <a:prstGeom prst="line">
                    <a:avLst/>
                  </a:prstGeom>
                  <a:noFill/>
                  <a:ln w="19050">
                    <a:solidFill>
                      <a:schemeClr val="accent2"/>
                    </a:solidFill>
                    <a:round/>
                    <a:headEnd/>
                    <a:tailEnd/>
                  </a:ln>
                  <a:effectLst/>
                </p:spPr>
                <p:txBody>
                  <a:bodyPr/>
                  <a:lstStyle/>
                  <a:p>
                    <a:pPr>
                      <a:defRPr/>
                    </a:pPr>
                    <a:endParaRPr lang="en-US"/>
                  </a:p>
                </p:txBody>
              </p:sp>
              <p:sp>
                <p:nvSpPr>
                  <p:cNvPr id="46192" name="Line 112"/>
                  <p:cNvSpPr>
                    <a:spLocks noChangeShapeType="1"/>
                  </p:cNvSpPr>
                  <p:nvPr userDrawn="1"/>
                </p:nvSpPr>
                <p:spPr bwMode="hidden">
                  <a:xfrm flipV="1">
                    <a:off x="3" y="2738"/>
                    <a:ext cx="14" cy="23"/>
                  </a:xfrm>
                  <a:prstGeom prst="line">
                    <a:avLst/>
                  </a:prstGeom>
                  <a:noFill/>
                  <a:ln w="19050">
                    <a:solidFill>
                      <a:schemeClr val="accent2"/>
                    </a:solidFill>
                    <a:round/>
                    <a:headEnd/>
                    <a:tailEnd/>
                  </a:ln>
                  <a:effectLst/>
                </p:spPr>
                <p:txBody>
                  <a:bodyPr/>
                  <a:lstStyle/>
                  <a:p>
                    <a:pPr>
                      <a:defRPr/>
                    </a:pPr>
                    <a:endParaRPr lang="en-US"/>
                  </a:p>
                </p:txBody>
              </p:sp>
            </p:grpSp>
          </p:grpSp>
        </p:grpSp>
        <p:grpSp>
          <p:nvGrpSpPr>
            <p:cNvPr id="2057" name="Group 113"/>
            <p:cNvGrpSpPr>
              <a:grpSpLocks/>
            </p:cNvGrpSpPr>
            <p:nvPr userDrawn="1"/>
          </p:nvGrpSpPr>
          <p:grpSpPr bwMode="auto">
            <a:xfrm>
              <a:off x="16" y="1326"/>
              <a:ext cx="3325" cy="2948"/>
              <a:chOff x="16" y="1326"/>
              <a:chExt cx="3325" cy="2948"/>
            </a:xfrm>
          </p:grpSpPr>
          <p:sp>
            <p:nvSpPr>
              <p:cNvPr id="46194" name="Freeform 114"/>
              <p:cNvSpPr>
                <a:spLocks/>
              </p:cNvSpPr>
              <p:nvPr/>
            </p:nvSpPr>
            <p:spPr bwMode="hidden">
              <a:xfrm>
                <a:off x="16" y="2656"/>
                <a:ext cx="1440" cy="1618"/>
              </a:xfrm>
              <a:custGeom>
                <a:avLst/>
                <a:gdLst/>
                <a:ahLst/>
                <a:cxnLst>
                  <a:cxn ang="0">
                    <a:pos x="873" y="1150"/>
                  </a:cxn>
                  <a:cxn ang="0">
                    <a:pos x="741" y="1019"/>
                  </a:cxn>
                  <a:cxn ang="0">
                    <a:pos x="610" y="875"/>
                  </a:cxn>
                  <a:cxn ang="0">
                    <a:pos x="490" y="737"/>
                  </a:cxn>
                  <a:cxn ang="0">
                    <a:pos x="377" y="593"/>
                  </a:cxn>
                  <a:cxn ang="0">
                    <a:pos x="275" y="443"/>
                  </a:cxn>
                  <a:cxn ang="0">
                    <a:pos x="173" y="299"/>
                  </a:cxn>
                  <a:cxn ang="0">
                    <a:pos x="84" y="149"/>
                  </a:cxn>
                  <a:cxn ang="0">
                    <a:pos x="0" y="0"/>
                  </a:cxn>
                  <a:cxn ang="0">
                    <a:pos x="0" y="11"/>
                  </a:cxn>
                  <a:cxn ang="0">
                    <a:pos x="84" y="155"/>
                  </a:cxn>
                  <a:cxn ang="0">
                    <a:pos x="173" y="305"/>
                  </a:cxn>
                  <a:cxn ang="0">
                    <a:pos x="269" y="449"/>
                  </a:cxn>
                  <a:cxn ang="0">
                    <a:pos x="377" y="593"/>
                  </a:cxn>
                  <a:cxn ang="0">
                    <a:pos x="490" y="737"/>
                  </a:cxn>
                  <a:cxn ang="0">
                    <a:pos x="610" y="881"/>
                  </a:cxn>
                  <a:cxn ang="0">
                    <a:pos x="735" y="1019"/>
                  </a:cxn>
                  <a:cxn ang="0">
                    <a:pos x="873" y="1150"/>
                  </a:cxn>
                  <a:cxn ang="0">
                    <a:pos x="1010" y="1276"/>
                  </a:cxn>
                  <a:cxn ang="0">
                    <a:pos x="1148" y="1396"/>
                  </a:cxn>
                  <a:cxn ang="0">
                    <a:pos x="1286" y="1510"/>
                  </a:cxn>
                  <a:cxn ang="0">
                    <a:pos x="1429" y="1618"/>
                  </a:cxn>
                  <a:cxn ang="0">
                    <a:pos x="1435" y="1618"/>
                  </a:cxn>
                  <a:cxn ang="0">
                    <a:pos x="1292" y="1510"/>
                  </a:cxn>
                  <a:cxn ang="0">
                    <a:pos x="1154" y="1396"/>
                  </a:cxn>
                  <a:cxn ang="0">
                    <a:pos x="1010" y="1276"/>
                  </a:cxn>
                  <a:cxn ang="0">
                    <a:pos x="873" y="1150"/>
                  </a:cxn>
                  <a:cxn ang="0">
                    <a:pos x="873" y="1150"/>
                  </a:cxn>
                </a:cxnLst>
                <a:rect l="0" t="0" r="r" b="b"/>
                <a:pathLst>
                  <a:path w="1435" h="1618">
                    <a:moveTo>
                      <a:pt x="873" y="1150"/>
                    </a:moveTo>
                    <a:lnTo>
                      <a:pt x="741" y="1019"/>
                    </a:lnTo>
                    <a:lnTo>
                      <a:pt x="610" y="875"/>
                    </a:lnTo>
                    <a:lnTo>
                      <a:pt x="490" y="737"/>
                    </a:lnTo>
                    <a:lnTo>
                      <a:pt x="377" y="593"/>
                    </a:lnTo>
                    <a:lnTo>
                      <a:pt x="275" y="443"/>
                    </a:lnTo>
                    <a:lnTo>
                      <a:pt x="173" y="299"/>
                    </a:lnTo>
                    <a:lnTo>
                      <a:pt x="84" y="149"/>
                    </a:lnTo>
                    <a:lnTo>
                      <a:pt x="0" y="0"/>
                    </a:lnTo>
                    <a:lnTo>
                      <a:pt x="0" y="11"/>
                    </a:lnTo>
                    <a:lnTo>
                      <a:pt x="84" y="155"/>
                    </a:lnTo>
                    <a:lnTo>
                      <a:pt x="173" y="305"/>
                    </a:lnTo>
                    <a:lnTo>
                      <a:pt x="269" y="449"/>
                    </a:lnTo>
                    <a:lnTo>
                      <a:pt x="377" y="593"/>
                    </a:lnTo>
                    <a:lnTo>
                      <a:pt x="490" y="737"/>
                    </a:lnTo>
                    <a:lnTo>
                      <a:pt x="610" y="881"/>
                    </a:lnTo>
                    <a:lnTo>
                      <a:pt x="735" y="1019"/>
                    </a:lnTo>
                    <a:lnTo>
                      <a:pt x="873" y="1150"/>
                    </a:lnTo>
                    <a:lnTo>
                      <a:pt x="1010" y="1276"/>
                    </a:lnTo>
                    <a:lnTo>
                      <a:pt x="1148" y="1396"/>
                    </a:lnTo>
                    <a:lnTo>
                      <a:pt x="1286" y="1510"/>
                    </a:lnTo>
                    <a:lnTo>
                      <a:pt x="1429" y="1618"/>
                    </a:lnTo>
                    <a:lnTo>
                      <a:pt x="1435" y="1618"/>
                    </a:lnTo>
                    <a:lnTo>
                      <a:pt x="1292" y="1510"/>
                    </a:lnTo>
                    <a:lnTo>
                      <a:pt x="1154" y="1396"/>
                    </a:lnTo>
                    <a:lnTo>
                      <a:pt x="1010" y="1276"/>
                    </a:lnTo>
                    <a:lnTo>
                      <a:pt x="873" y="1150"/>
                    </a:lnTo>
                    <a:lnTo>
                      <a:pt x="873" y="1150"/>
                    </a:lnTo>
                    <a:close/>
                  </a:path>
                </a:pathLst>
              </a:custGeom>
              <a:solidFill>
                <a:schemeClr val="accent2"/>
              </a:solidFill>
              <a:ln w="9525">
                <a:noFill/>
                <a:round/>
                <a:headEnd/>
                <a:tailEnd/>
              </a:ln>
            </p:spPr>
            <p:txBody>
              <a:bodyPr/>
              <a:lstStyle/>
              <a:p>
                <a:pPr>
                  <a:defRPr/>
                </a:pPr>
                <a:endParaRPr lang="en-US"/>
              </a:p>
            </p:txBody>
          </p:sp>
          <p:sp>
            <p:nvSpPr>
              <p:cNvPr id="46195" name="Freeform 115"/>
              <p:cNvSpPr>
                <a:spLocks/>
              </p:cNvSpPr>
              <p:nvPr/>
            </p:nvSpPr>
            <p:spPr bwMode="hidden">
              <a:xfrm>
                <a:off x="16" y="2260"/>
                <a:ext cx="1673" cy="2014"/>
              </a:xfrm>
              <a:custGeom>
                <a:avLst/>
                <a:gdLst/>
                <a:ahLst/>
                <a:cxnLst>
                  <a:cxn ang="0">
                    <a:pos x="957" y="1463"/>
                  </a:cxn>
                  <a:cxn ang="0">
                    <a:pos x="789" y="1289"/>
                  </a:cxn>
                  <a:cxn ang="0">
                    <a:pos x="634" y="1115"/>
                  </a:cxn>
                  <a:cxn ang="0">
                    <a:pos x="490" y="929"/>
                  </a:cxn>
                  <a:cxn ang="0">
                    <a:pos x="365" y="743"/>
                  </a:cxn>
                  <a:cxn ang="0">
                    <a:pos x="251" y="557"/>
                  </a:cxn>
                  <a:cxn ang="0">
                    <a:pos x="149" y="372"/>
                  </a:cxn>
                  <a:cxn ang="0">
                    <a:pos x="66" y="186"/>
                  </a:cxn>
                  <a:cxn ang="0">
                    <a:pos x="0" y="0"/>
                  </a:cxn>
                  <a:cxn ang="0">
                    <a:pos x="0" y="12"/>
                  </a:cxn>
                  <a:cxn ang="0">
                    <a:pos x="66" y="198"/>
                  </a:cxn>
                  <a:cxn ang="0">
                    <a:pos x="149" y="384"/>
                  </a:cxn>
                  <a:cxn ang="0">
                    <a:pos x="251" y="569"/>
                  </a:cxn>
                  <a:cxn ang="0">
                    <a:pos x="365" y="755"/>
                  </a:cxn>
                  <a:cxn ang="0">
                    <a:pos x="490" y="935"/>
                  </a:cxn>
                  <a:cxn ang="0">
                    <a:pos x="634" y="1115"/>
                  </a:cxn>
                  <a:cxn ang="0">
                    <a:pos x="789" y="1295"/>
                  </a:cxn>
                  <a:cxn ang="0">
                    <a:pos x="957" y="1463"/>
                  </a:cxn>
                  <a:cxn ang="0">
                    <a:pos x="1130" y="1618"/>
                  </a:cxn>
                  <a:cxn ang="0">
                    <a:pos x="1303" y="1762"/>
                  </a:cxn>
                  <a:cxn ang="0">
                    <a:pos x="1483" y="1894"/>
                  </a:cxn>
                  <a:cxn ang="0">
                    <a:pos x="1662" y="2014"/>
                  </a:cxn>
                  <a:cxn ang="0">
                    <a:pos x="1668" y="2014"/>
                  </a:cxn>
                  <a:cxn ang="0">
                    <a:pos x="1483" y="1894"/>
                  </a:cxn>
                  <a:cxn ang="0">
                    <a:pos x="1303" y="1762"/>
                  </a:cxn>
                  <a:cxn ang="0">
                    <a:pos x="1130" y="1618"/>
                  </a:cxn>
                  <a:cxn ang="0">
                    <a:pos x="957" y="1463"/>
                  </a:cxn>
                  <a:cxn ang="0">
                    <a:pos x="957" y="1463"/>
                  </a:cxn>
                </a:cxnLst>
                <a:rect l="0" t="0" r="r" b="b"/>
                <a:pathLst>
                  <a:path w="1668" h="2014">
                    <a:moveTo>
                      <a:pt x="957" y="1463"/>
                    </a:moveTo>
                    <a:lnTo>
                      <a:pt x="789" y="1289"/>
                    </a:lnTo>
                    <a:lnTo>
                      <a:pt x="634" y="1115"/>
                    </a:lnTo>
                    <a:lnTo>
                      <a:pt x="490" y="929"/>
                    </a:lnTo>
                    <a:lnTo>
                      <a:pt x="365" y="743"/>
                    </a:lnTo>
                    <a:lnTo>
                      <a:pt x="251" y="557"/>
                    </a:lnTo>
                    <a:lnTo>
                      <a:pt x="149" y="372"/>
                    </a:lnTo>
                    <a:lnTo>
                      <a:pt x="66" y="186"/>
                    </a:lnTo>
                    <a:lnTo>
                      <a:pt x="0" y="0"/>
                    </a:lnTo>
                    <a:lnTo>
                      <a:pt x="0" y="12"/>
                    </a:lnTo>
                    <a:lnTo>
                      <a:pt x="66" y="198"/>
                    </a:lnTo>
                    <a:lnTo>
                      <a:pt x="149" y="384"/>
                    </a:lnTo>
                    <a:lnTo>
                      <a:pt x="251" y="569"/>
                    </a:lnTo>
                    <a:lnTo>
                      <a:pt x="365" y="755"/>
                    </a:lnTo>
                    <a:lnTo>
                      <a:pt x="490" y="935"/>
                    </a:lnTo>
                    <a:lnTo>
                      <a:pt x="634" y="1115"/>
                    </a:lnTo>
                    <a:lnTo>
                      <a:pt x="789" y="1295"/>
                    </a:lnTo>
                    <a:lnTo>
                      <a:pt x="957" y="1463"/>
                    </a:lnTo>
                    <a:lnTo>
                      <a:pt x="1130" y="1618"/>
                    </a:lnTo>
                    <a:lnTo>
                      <a:pt x="1303" y="1762"/>
                    </a:lnTo>
                    <a:lnTo>
                      <a:pt x="1483" y="1894"/>
                    </a:lnTo>
                    <a:lnTo>
                      <a:pt x="1662" y="2014"/>
                    </a:lnTo>
                    <a:lnTo>
                      <a:pt x="1668" y="2014"/>
                    </a:lnTo>
                    <a:lnTo>
                      <a:pt x="1483" y="1894"/>
                    </a:lnTo>
                    <a:lnTo>
                      <a:pt x="1303" y="1762"/>
                    </a:lnTo>
                    <a:lnTo>
                      <a:pt x="1130" y="1618"/>
                    </a:lnTo>
                    <a:lnTo>
                      <a:pt x="957" y="1463"/>
                    </a:lnTo>
                    <a:lnTo>
                      <a:pt x="957" y="1463"/>
                    </a:lnTo>
                    <a:close/>
                  </a:path>
                </a:pathLst>
              </a:custGeom>
              <a:solidFill>
                <a:schemeClr val="accent2"/>
              </a:solidFill>
              <a:ln w="9525">
                <a:noFill/>
                <a:round/>
                <a:headEnd/>
                <a:tailEnd/>
              </a:ln>
            </p:spPr>
            <p:txBody>
              <a:bodyPr/>
              <a:lstStyle/>
              <a:p>
                <a:pPr>
                  <a:defRPr/>
                </a:pPr>
                <a:endParaRPr lang="en-US"/>
              </a:p>
            </p:txBody>
          </p:sp>
          <p:sp>
            <p:nvSpPr>
              <p:cNvPr id="46196" name="Rectangle 116"/>
              <p:cNvSpPr>
                <a:spLocks noChangeArrowheads="1"/>
              </p:cNvSpPr>
              <p:nvPr/>
            </p:nvSpPr>
            <p:spPr bwMode="hidden">
              <a:xfrm rot="-2488720">
                <a:off x="1988" y="1919"/>
                <a:ext cx="1353" cy="17"/>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46197" name="Rectangle 117"/>
              <p:cNvSpPr>
                <a:spLocks noChangeArrowheads="1"/>
              </p:cNvSpPr>
              <p:nvPr/>
            </p:nvSpPr>
            <p:spPr bwMode="hidden">
              <a:xfrm rot="-5087790">
                <a:off x="1964" y="2613"/>
                <a:ext cx="2217" cy="17"/>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46198" name="Rectangle 118"/>
              <p:cNvSpPr>
                <a:spLocks noChangeArrowheads="1"/>
              </p:cNvSpPr>
              <p:nvPr/>
            </p:nvSpPr>
            <p:spPr bwMode="hidden">
              <a:xfrm rot="-3417299">
                <a:off x="1017" y="2696"/>
                <a:ext cx="2678" cy="17"/>
              </a:xfrm>
              <a:prstGeom prst="rect">
                <a:avLst/>
              </a:prstGeom>
              <a:solidFill>
                <a:schemeClr val="accent2"/>
              </a:solidFill>
              <a:ln w="9525">
                <a:noFill/>
                <a:miter lim="800000"/>
                <a:headEnd/>
                <a:tailEnd/>
              </a:ln>
              <a:effectLst/>
            </p:spPr>
            <p:txBody>
              <a:bodyPr wrap="none" anchor="ctr"/>
              <a:lstStyle/>
              <a:p>
                <a:pPr>
                  <a:defRPr/>
                </a:pPr>
                <a:endParaRPr lang="en-US"/>
              </a:p>
            </p:txBody>
          </p:sp>
          <p:sp>
            <p:nvSpPr>
              <p:cNvPr id="46199" name="Rectangle 119"/>
              <p:cNvSpPr>
                <a:spLocks noChangeArrowheads="1"/>
              </p:cNvSpPr>
              <p:nvPr/>
            </p:nvSpPr>
            <p:spPr bwMode="hidden">
              <a:xfrm rot="-835848">
                <a:off x="688" y="1748"/>
                <a:ext cx="2390" cy="17"/>
              </a:xfrm>
              <a:prstGeom prst="rect">
                <a:avLst/>
              </a:prstGeom>
              <a:solidFill>
                <a:schemeClr val="accent2"/>
              </a:solidFill>
              <a:ln w="9525">
                <a:noFill/>
                <a:miter lim="800000"/>
                <a:headEnd/>
                <a:tailEnd/>
              </a:ln>
              <a:effectLst/>
            </p:spPr>
            <p:txBody>
              <a:bodyPr wrap="none" anchor="ctr"/>
              <a:lstStyle/>
              <a:p>
                <a:pPr>
                  <a:defRPr/>
                </a:pPr>
                <a:endParaRPr lang="en-US"/>
              </a:p>
            </p:txBody>
          </p:sp>
          <p:grpSp>
            <p:nvGrpSpPr>
              <p:cNvPr id="2064" name="Group 120"/>
              <p:cNvGrpSpPr>
                <a:grpSpLocks noChangeAspect="1"/>
              </p:cNvGrpSpPr>
              <p:nvPr/>
            </p:nvGrpSpPr>
            <p:grpSpPr bwMode="auto">
              <a:xfrm>
                <a:off x="3046" y="1326"/>
                <a:ext cx="259" cy="299"/>
                <a:chOff x="3042" y="1265"/>
                <a:chExt cx="367" cy="424"/>
              </a:xfrm>
            </p:grpSpPr>
            <p:sp>
              <p:nvSpPr>
                <p:cNvPr id="46201" name="Oval 121"/>
                <p:cNvSpPr>
                  <a:spLocks noChangeAspect="1" noChangeArrowheads="1"/>
                </p:cNvSpPr>
                <p:nvPr userDrawn="1"/>
              </p:nvSpPr>
              <p:spPr bwMode="hidden">
                <a:xfrm rot="2828979">
                  <a:off x="2982" y="1467"/>
                  <a:ext cx="282" cy="162"/>
                </a:xfrm>
                <a:prstGeom prst="ellipse">
                  <a:avLst/>
                </a:prstGeom>
                <a:gradFill rotWithShape="0">
                  <a:gsLst>
                    <a:gs pos="0">
                      <a:schemeClr val="accent2"/>
                    </a:gs>
                    <a:gs pos="100000">
                      <a:schemeClr val="accent2">
                        <a:gamma/>
                        <a:tint val="84706"/>
                        <a:invGamma/>
                      </a:schemeClr>
                    </a:gs>
                  </a:gsLst>
                  <a:lin ang="5400000" scaled="1"/>
                </a:gradFill>
                <a:ln w="9525">
                  <a:noFill/>
                  <a:round/>
                  <a:headEnd/>
                  <a:tailEnd/>
                </a:ln>
                <a:effectLst/>
              </p:spPr>
              <p:txBody>
                <a:bodyPr wrap="none" anchor="ctr"/>
                <a:lstStyle/>
                <a:p>
                  <a:pPr>
                    <a:defRPr/>
                  </a:pPr>
                  <a:endParaRPr lang="en-US"/>
                </a:p>
              </p:txBody>
            </p:sp>
            <p:sp>
              <p:nvSpPr>
                <p:cNvPr id="46202" name="Freeform 122"/>
                <p:cNvSpPr>
                  <a:spLocks noChangeAspect="1"/>
                </p:cNvSpPr>
                <p:nvPr userDrawn="1"/>
              </p:nvSpPr>
              <p:spPr bwMode="hidden">
                <a:xfrm>
                  <a:off x="3070" y="1374"/>
                  <a:ext cx="227" cy="221"/>
                </a:xfrm>
                <a:custGeom>
                  <a:avLst/>
                  <a:gdLst/>
                  <a:ahLst/>
                  <a:cxnLst>
                    <a:cxn ang="0">
                      <a:pos x="227" y="134"/>
                    </a:cxn>
                    <a:cxn ang="0">
                      <a:pos x="203" y="144"/>
                    </a:cxn>
                    <a:cxn ang="0">
                      <a:pos x="179" y="138"/>
                    </a:cxn>
                    <a:cxn ang="0">
                      <a:pos x="149" y="126"/>
                    </a:cxn>
                    <a:cxn ang="0">
                      <a:pos x="126" y="102"/>
                    </a:cxn>
                    <a:cxn ang="0">
                      <a:pos x="102" y="72"/>
                    </a:cxn>
                    <a:cxn ang="0">
                      <a:pos x="84" y="48"/>
                    </a:cxn>
                    <a:cxn ang="0">
                      <a:pos x="78" y="24"/>
                    </a:cxn>
                    <a:cxn ang="0">
                      <a:pos x="84" y="0"/>
                    </a:cxn>
                    <a:cxn ang="0">
                      <a:pos x="84" y="0"/>
                    </a:cxn>
                    <a:cxn ang="0">
                      <a:pos x="78" y="0"/>
                    </a:cxn>
                    <a:cxn ang="0">
                      <a:pos x="18" y="60"/>
                    </a:cxn>
                    <a:cxn ang="0">
                      <a:pos x="0" y="90"/>
                    </a:cxn>
                    <a:cxn ang="0">
                      <a:pos x="0" y="120"/>
                    </a:cxn>
                    <a:cxn ang="0">
                      <a:pos x="12" y="156"/>
                    </a:cxn>
                    <a:cxn ang="0">
                      <a:pos x="36" y="192"/>
                    </a:cxn>
                    <a:cxn ang="0">
                      <a:pos x="66" y="216"/>
                    </a:cxn>
                    <a:cxn ang="0">
                      <a:pos x="96" y="222"/>
                    </a:cxn>
                    <a:cxn ang="0">
                      <a:pos x="126" y="222"/>
                    </a:cxn>
                    <a:cxn ang="0">
                      <a:pos x="155" y="210"/>
                    </a:cxn>
                    <a:cxn ang="0">
                      <a:pos x="227" y="138"/>
                    </a:cxn>
                    <a:cxn ang="0">
                      <a:pos x="227" y="134"/>
                    </a:cxn>
                  </a:cxnLst>
                  <a:rect l="0" t="0" r="r" b="b"/>
                  <a:pathLst>
                    <a:path w="227" h="222">
                      <a:moveTo>
                        <a:pt x="227" y="134"/>
                      </a:moveTo>
                      <a:lnTo>
                        <a:pt x="203" y="144"/>
                      </a:lnTo>
                      <a:lnTo>
                        <a:pt x="179" y="138"/>
                      </a:lnTo>
                      <a:lnTo>
                        <a:pt x="149" y="126"/>
                      </a:lnTo>
                      <a:lnTo>
                        <a:pt x="126" y="102"/>
                      </a:lnTo>
                      <a:lnTo>
                        <a:pt x="102" y="72"/>
                      </a:lnTo>
                      <a:lnTo>
                        <a:pt x="84" y="48"/>
                      </a:lnTo>
                      <a:lnTo>
                        <a:pt x="78" y="24"/>
                      </a:lnTo>
                      <a:lnTo>
                        <a:pt x="84" y="0"/>
                      </a:lnTo>
                      <a:lnTo>
                        <a:pt x="84" y="0"/>
                      </a:lnTo>
                      <a:lnTo>
                        <a:pt x="78" y="0"/>
                      </a:lnTo>
                      <a:lnTo>
                        <a:pt x="18" y="60"/>
                      </a:lnTo>
                      <a:lnTo>
                        <a:pt x="0" y="90"/>
                      </a:lnTo>
                      <a:lnTo>
                        <a:pt x="0" y="120"/>
                      </a:lnTo>
                      <a:lnTo>
                        <a:pt x="12" y="156"/>
                      </a:lnTo>
                      <a:lnTo>
                        <a:pt x="36" y="192"/>
                      </a:lnTo>
                      <a:lnTo>
                        <a:pt x="66" y="216"/>
                      </a:lnTo>
                      <a:lnTo>
                        <a:pt x="96" y="222"/>
                      </a:lnTo>
                      <a:lnTo>
                        <a:pt x="126" y="222"/>
                      </a:lnTo>
                      <a:lnTo>
                        <a:pt x="155" y="210"/>
                      </a:lnTo>
                      <a:lnTo>
                        <a:pt x="227" y="138"/>
                      </a:lnTo>
                      <a:lnTo>
                        <a:pt x="227" y="134"/>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sp>
              <p:nvSpPr>
                <p:cNvPr id="46203" name="Freeform 123"/>
                <p:cNvSpPr>
                  <a:spLocks noChangeAspect="1"/>
                </p:cNvSpPr>
                <p:nvPr userDrawn="1"/>
              </p:nvSpPr>
              <p:spPr bwMode="hidden">
                <a:xfrm>
                  <a:off x="3144" y="1366"/>
                  <a:ext cx="163" cy="156"/>
                </a:xfrm>
                <a:custGeom>
                  <a:avLst/>
                  <a:gdLst/>
                  <a:ahLst/>
                  <a:cxnLst>
                    <a:cxn ang="0">
                      <a:pos x="221" y="216"/>
                    </a:cxn>
                    <a:cxn ang="0">
                      <a:pos x="192" y="234"/>
                    </a:cxn>
                    <a:cxn ang="0">
                      <a:pos x="150" y="234"/>
                    </a:cxn>
                    <a:cxn ang="0">
                      <a:pos x="102" y="210"/>
                    </a:cxn>
                    <a:cxn ang="0">
                      <a:pos x="54" y="174"/>
                    </a:cxn>
                    <a:cxn ang="0">
                      <a:pos x="24" y="132"/>
                    </a:cxn>
                    <a:cxn ang="0">
                      <a:pos x="6" y="84"/>
                    </a:cxn>
                    <a:cxn ang="0">
                      <a:pos x="0" y="42"/>
                    </a:cxn>
                    <a:cxn ang="0">
                      <a:pos x="12" y="12"/>
                    </a:cxn>
                    <a:cxn ang="0">
                      <a:pos x="48" y="0"/>
                    </a:cxn>
                    <a:cxn ang="0">
                      <a:pos x="84" y="0"/>
                    </a:cxn>
                    <a:cxn ang="0">
                      <a:pos x="132" y="18"/>
                    </a:cxn>
                    <a:cxn ang="0">
                      <a:pos x="174" y="54"/>
                    </a:cxn>
                    <a:cxn ang="0">
                      <a:pos x="210" y="102"/>
                    </a:cxn>
                    <a:cxn ang="0">
                      <a:pos x="233" y="144"/>
                    </a:cxn>
                    <a:cxn ang="0">
                      <a:pos x="233" y="186"/>
                    </a:cxn>
                    <a:cxn ang="0">
                      <a:pos x="221" y="216"/>
                    </a:cxn>
                    <a:cxn ang="0">
                      <a:pos x="221" y="216"/>
                    </a:cxn>
                  </a:cxnLst>
                  <a:rect l="0" t="0" r="r" b="b"/>
                  <a:pathLst>
                    <a:path w="233" h="234">
                      <a:moveTo>
                        <a:pt x="221" y="216"/>
                      </a:moveTo>
                      <a:lnTo>
                        <a:pt x="192" y="234"/>
                      </a:lnTo>
                      <a:lnTo>
                        <a:pt x="150" y="234"/>
                      </a:lnTo>
                      <a:lnTo>
                        <a:pt x="102" y="210"/>
                      </a:lnTo>
                      <a:lnTo>
                        <a:pt x="54" y="174"/>
                      </a:lnTo>
                      <a:lnTo>
                        <a:pt x="24" y="132"/>
                      </a:lnTo>
                      <a:lnTo>
                        <a:pt x="6" y="84"/>
                      </a:lnTo>
                      <a:lnTo>
                        <a:pt x="0" y="42"/>
                      </a:lnTo>
                      <a:lnTo>
                        <a:pt x="12" y="12"/>
                      </a:lnTo>
                      <a:lnTo>
                        <a:pt x="48" y="0"/>
                      </a:lnTo>
                      <a:lnTo>
                        <a:pt x="84" y="0"/>
                      </a:lnTo>
                      <a:lnTo>
                        <a:pt x="132" y="18"/>
                      </a:lnTo>
                      <a:lnTo>
                        <a:pt x="174" y="54"/>
                      </a:lnTo>
                      <a:lnTo>
                        <a:pt x="210" y="102"/>
                      </a:lnTo>
                      <a:lnTo>
                        <a:pt x="233" y="144"/>
                      </a:lnTo>
                      <a:lnTo>
                        <a:pt x="233" y="186"/>
                      </a:lnTo>
                      <a:lnTo>
                        <a:pt x="221" y="216"/>
                      </a:lnTo>
                      <a:lnTo>
                        <a:pt x="221" y="216"/>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sp>
              <p:nvSpPr>
                <p:cNvPr id="46204" name="Freeform 124"/>
                <p:cNvSpPr>
                  <a:spLocks noChangeAspect="1"/>
                </p:cNvSpPr>
                <p:nvPr userDrawn="1"/>
              </p:nvSpPr>
              <p:spPr bwMode="hidden">
                <a:xfrm>
                  <a:off x="3202" y="1272"/>
                  <a:ext cx="203" cy="199"/>
                </a:xfrm>
                <a:custGeom>
                  <a:avLst/>
                  <a:gdLst/>
                  <a:ahLst/>
                  <a:cxnLst>
                    <a:cxn ang="0">
                      <a:pos x="179" y="18"/>
                    </a:cxn>
                    <a:cxn ang="0">
                      <a:pos x="197" y="48"/>
                    </a:cxn>
                    <a:cxn ang="0">
                      <a:pos x="203" y="60"/>
                    </a:cxn>
                    <a:cxn ang="0">
                      <a:pos x="197" y="66"/>
                    </a:cxn>
                    <a:cxn ang="0">
                      <a:pos x="65" y="192"/>
                    </a:cxn>
                    <a:cxn ang="0">
                      <a:pos x="59" y="198"/>
                    </a:cxn>
                    <a:cxn ang="0">
                      <a:pos x="47" y="192"/>
                    </a:cxn>
                    <a:cxn ang="0">
                      <a:pos x="17" y="174"/>
                    </a:cxn>
                    <a:cxn ang="0">
                      <a:pos x="0" y="150"/>
                    </a:cxn>
                    <a:cxn ang="0">
                      <a:pos x="0" y="126"/>
                    </a:cxn>
                    <a:cxn ang="0">
                      <a:pos x="131" y="0"/>
                    </a:cxn>
                    <a:cxn ang="0">
                      <a:pos x="155" y="0"/>
                    </a:cxn>
                    <a:cxn ang="0">
                      <a:pos x="179" y="18"/>
                    </a:cxn>
                    <a:cxn ang="0">
                      <a:pos x="179" y="18"/>
                    </a:cxn>
                  </a:cxnLst>
                  <a:rect l="0" t="0" r="r" b="b"/>
                  <a:pathLst>
                    <a:path w="203" h="198">
                      <a:moveTo>
                        <a:pt x="179" y="18"/>
                      </a:moveTo>
                      <a:lnTo>
                        <a:pt x="197" y="48"/>
                      </a:lnTo>
                      <a:lnTo>
                        <a:pt x="203" y="60"/>
                      </a:lnTo>
                      <a:lnTo>
                        <a:pt x="197" y="66"/>
                      </a:lnTo>
                      <a:lnTo>
                        <a:pt x="65" y="192"/>
                      </a:lnTo>
                      <a:lnTo>
                        <a:pt x="59" y="198"/>
                      </a:lnTo>
                      <a:lnTo>
                        <a:pt x="47" y="192"/>
                      </a:lnTo>
                      <a:lnTo>
                        <a:pt x="17" y="174"/>
                      </a:lnTo>
                      <a:lnTo>
                        <a:pt x="0" y="150"/>
                      </a:lnTo>
                      <a:lnTo>
                        <a:pt x="0" y="126"/>
                      </a:lnTo>
                      <a:lnTo>
                        <a:pt x="131" y="0"/>
                      </a:lnTo>
                      <a:lnTo>
                        <a:pt x="155" y="0"/>
                      </a:lnTo>
                      <a:lnTo>
                        <a:pt x="179" y="18"/>
                      </a:lnTo>
                      <a:lnTo>
                        <a:pt x="179" y="18"/>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sp>
              <p:nvSpPr>
                <p:cNvPr id="46205" name="Freeform 125"/>
                <p:cNvSpPr>
                  <a:spLocks noChangeAspect="1"/>
                </p:cNvSpPr>
                <p:nvPr userDrawn="1"/>
              </p:nvSpPr>
              <p:spPr bwMode="hidden">
                <a:xfrm>
                  <a:off x="3330" y="1265"/>
                  <a:ext cx="79" cy="74"/>
                </a:xfrm>
                <a:custGeom>
                  <a:avLst/>
                  <a:gdLst/>
                  <a:ahLst/>
                  <a:cxnLst>
                    <a:cxn ang="0">
                      <a:pos x="221" y="216"/>
                    </a:cxn>
                    <a:cxn ang="0">
                      <a:pos x="192" y="234"/>
                    </a:cxn>
                    <a:cxn ang="0">
                      <a:pos x="150" y="234"/>
                    </a:cxn>
                    <a:cxn ang="0">
                      <a:pos x="102" y="210"/>
                    </a:cxn>
                    <a:cxn ang="0">
                      <a:pos x="54" y="174"/>
                    </a:cxn>
                    <a:cxn ang="0">
                      <a:pos x="24" y="132"/>
                    </a:cxn>
                    <a:cxn ang="0">
                      <a:pos x="6" y="84"/>
                    </a:cxn>
                    <a:cxn ang="0">
                      <a:pos x="0" y="42"/>
                    </a:cxn>
                    <a:cxn ang="0">
                      <a:pos x="12" y="12"/>
                    </a:cxn>
                    <a:cxn ang="0">
                      <a:pos x="48" y="0"/>
                    </a:cxn>
                    <a:cxn ang="0">
                      <a:pos x="84" y="0"/>
                    </a:cxn>
                    <a:cxn ang="0">
                      <a:pos x="132" y="18"/>
                    </a:cxn>
                    <a:cxn ang="0">
                      <a:pos x="174" y="54"/>
                    </a:cxn>
                    <a:cxn ang="0">
                      <a:pos x="210" y="102"/>
                    </a:cxn>
                    <a:cxn ang="0">
                      <a:pos x="233" y="144"/>
                    </a:cxn>
                    <a:cxn ang="0">
                      <a:pos x="233" y="186"/>
                    </a:cxn>
                    <a:cxn ang="0">
                      <a:pos x="221" y="216"/>
                    </a:cxn>
                    <a:cxn ang="0">
                      <a:pos x="221" y="216"/>
                    </a:cxn>
                  </a:cxnLst>
                  <a:rect l="0" t="0" r="r" b="b"/>
                  <a:pathLst>
                    <a:path w="233" h="234">
                      <a:moveTo>
                        <a:pt x="221" y="216"/>
                      </a:moveTo>
                      <a:lnTo>
                        <a:pt x="192" y="234"/>
                      </a:lnTo>
                      <a:lnTo>
                        <a:pt x="150" y="234"/>
                      </a:lnTo>
                      <a:lnTo>
                        <a:pt x="102" y="210"/>
                      </a:lnTo>
                      <a:lnTo>
                        <a:pt x="54" y="174"/>
                      </a:lnTo>
                      <a:lnTo>
                        <a:pt x="24" y="132"/>
                      </a:lnTo>
                      <a:lnTo>
                        <a:pt x="6" y="84"/>
                      </a:lnTo>
                      <a:lnTo>
                        <a:pt x="0" y="42"/>
                      </a:lnTo>
                      <a:lnTo>
                        <a:pt x="12" y="12"/>
                      </a:lnTo>
                      <a:lnTo>
                        <a:pt x="48" y="0"/>
                      </a:lnTo>
                      <a:lnTo>
                        <a:pt x="84" y="0"/>
                      </a:lnTo>
                      <a:lnTo>
                        <a:pt x="132" y="18"/>
                      </a:lnTo>
                      <a:lnTo>
                        <a:pt x="174" y="54"/>
                      </a:lnTo>
                      <a:lnTo>
                        <a:pt x="210" y="102"/>
                      </a:lnTo>
                      <a:lnTo>
                        <a:pt x="233" y="144"/>
                      </a:lnTo>
                      <a:lnTo>
                        <a:pt x="233" y="186"/>
                      </a:lnTo>
                      <a:lnTo>
                        <a:pt x="221" y="216"/>
                      </a:lnTo>
                      <a:lnTo>
                        <a:pt x="221" y="216"/>
                      </a:lnTo>
                      <a:close/>
                    </a:path>
                  </a:pathLst>
                </a:custGeom>
                <a:gradFill rotWithShape="0">
                  <a:gsLst>
                    <a:gs pos="0">
                      <a:schemeClr val="accent2"/>
                    </a:gs>
                    <a:gs pos="100000">
                      <a:schemeClr val="accent2">
                        <a:gamma/>
                        <a:tint val="84706"/>
                        <a:invGamma/>
                      </a:schemeClr>
                    </a:gs>
                  </a:gsLst>
                  <a:lin ang="5400000" scaled="1"/>
                </a:gradFill>
                <a:ln w="9525">
                  <a:noFill/>
                  <a:round/>
                  <a:headEnd/>
                  <a:tailEnd/>
                </a:ln>
              </p:spPr>
              <p:txBody>
                <a:bodyPr/>
                <a:lstStyle/>
                <a:p>
                  <a:pPr>
                    <a:defRPr/>
                  </a:pPr>
                  <a:endParaRPr lang="en-US"/>
                </a:p>
              </p:txBody>
            </p:sp>
          </p:grpSp>
        </p:grpSp>
      </p:grpSp>
      <p:sp>
        <p:nvSpPr>
          <p:cNvPr id="46206" name="Rectangle 126"/>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effectLst>
                  <a:outerShdw blurRad="38100" dist="38100" dir="2700000" algn="tl">
                    <a:srgbClr val="000000"/>
                  </a:outerShdw>
                </a:effectLst>
                <a:latin typeface="+mn-lt"/>
              </a:defRPr>
            </a:lvl1pPr>
          </a:lstStyle>
          <a:p>
            <a:pPr>
              <a:defRPr/>
            </a:pPr>
            <a:endParaRPr lang="en-US"/>
          </a:p>
        </p:txBody>
      </p:sp>
      <p:sp>
        <p:nvSpPr>
          <p:cNvPr id="46207" name="Rectangle 127"/>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effectLst>
                  <a:outerShdw blurRad="38100" dist="38100" dir="2700000" algn="tl">
                    <a:srgbClr val="000000"/>
                  </a:outerShdw>
                </a:effectLst>
                <a:latin typeface="+mn-lt"/>
              </a:defRPr>
            </a:lvl1pPr>
          </a:lstStyle>
          <a:p>
            <a:pPr>
              <a:defRPr/>
            </a:pPr>
            <a:endParaRPr lang="en-US"/>
          </a:p>
        </p:txBody>
      </p:sp>
      <p:sp>
        <p:nvSpPr>
          <p:cNvPr id="46208" name="Rectangle 128"/>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effectLst>
                  <a:outerShdw blurRad="38100" dist="38100" dir="2700000" algn="tl">
                    <a:srgbClr val="000000"/>
                  </a:outerShdw>
                </a:effectLst>
                <a:latin typeface="+mn-lt"/>
              </a:defRPr>
            </a:lvl1pPr>
          </a:lstStyle>
          <a:p>
            <a:pPr>
              <a:defRPr/>
            </a:pPr>
            <a:fld id="{5CEE81DA-5951-4EDC-9BCC-9D5BF0601311}" type="slidenum">
              <a:rPr lang="ar-SA"/>
              <a:pPr>
                <a:defRPr/>
              </a:pPr>
              <a:t>‹#›</a:t>
            </a:fld>
            <a:endParaRPr lang="en-US"/>
          </a:p>
        </p:txBody>
      </p:sp>
      <p:sp>
        <p:nvSpPr>
          <p:cNvPr id="46209" name="Rectangle 129"/>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6210" name="Rectangle 13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dk2" tx1="lt1" bg2="dk1" tx2="lt2" accent1="accent1" accent2="accent2" accent3="accent3" accent4="accent4" accent5="accent5" accent6="accent6" hlink="hlink" folHlink="folHlink"/>
  <p:sldLayoutIdLst>
    <p:sldLayoutId id="2147483892"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Lst>
  <p:txStyles>
    <p:titleStyle>
      <a:lvl1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r" rtl="1" eaLnBrk="0" fontAlgn="base" hangingPunct="0">
        <a:spcBef>
          <a:spcPct val="20000"/>
        </a:spcBef>
        <a:spcAft>
          <a:spcPct val="0"/>
        </a:spcAft>
        <a:buClr>
          <a:schemeClr val="tx2"/>
        </a:buClr>
        <a:buSzPct val="60000"/>
        <a:buFont typeface="Wingdings" pitchFamily="2" charset="2"/>
        <a:buChar char="u"/>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cs typeface="+mn-cs"/>
        </a:defRPr>
      </a:lvl2pPr>
      <a:lvl3pPr marL="1143000" indent="-228600" algn="r" rtl="1" eaLnBrk="0" fontAlgn="base" hangingPunct="0">
        <a:spcBef>
          <a:spcPct val="20000"/>
        </a:spcBef>
        <a:spcAft>
          <a:spcPct val="0"/>
        </a:spcAft>
        <a:buClr>
          <a:schemeClr val="hlink"/>
        </a:buClr>
        <a:buSzPct val="60000"/>
        <a:buFont typeface="Wingdings" pitchFamily="2" charset="2"/>
        <a:buChar char="u"/>
        <a:defRPr sz="2400">
          <a:solidFill>
            <a:schemeClr val="tx1"/>
          </a:solidFill>
          <a:effectLst>
            <a:outerShdw blurRad="38100" dist="38100" dir="2700000" algn="tl">
              <a:srgbClr val="000000"/>
            </a:outerShdw>
          </a:effectLst>
          <a:latin typeface="+mn-lt"/>
          <a:cs typeface="+mn-cs"/>
        </a:defRPr>
      </a:lvl3pPr>
      <a:lvl4pPr marL="1600200" indent="-228600" algn="r" rtl="1" eaLnBrk="0" fontAlgn="base" hangingPunct="0">
        <a:spcBef>
          <a:spcPct val="20000"/>
        </a:spcBef>
        <a:spcAft>
          <a:spcPct val="0"/>
        </a:spcAft>
        <a:buClr>
          <a:schemeClr val="tx1"/>
        </a:buClr>
        <a:buChar char="•"/>
        <a:defRPr sz="2000">
          <a:solidFill>
            <a:schemeClr val="tx1"/>
          </a:solidFill>
          <a:effectLst>
            <a:outerShdw blurRad="38100" dist="38100" dir="2700000" algn="tl">
              <a:srgbClr val="000000"/>
            </a:outerShdw>
          </a:effectLst>
          <a:latin typeface="+mn-lt"/>
          <a:cs typeface="+mn-cs"/>
        </a:defRPr>
      </a:lvl4pPr>
      <a:lvl5pPr marL="2057400" indent="-228600" algn="r" rtl="1" eaLnBrk="0" fontAlgn="base" hangingPunct="0">
        <a:spcBef>
          <a:spcPct val="20000"/>
        </a:spcBef>
        <a:spcAft>
          <a:spcPct val="0"/>
        </a:spcAft>
        <a:buClr>
          <a:schemeClr val="folHlink"/>
        </a:buClr>
        <a:buSzPct val="60000"/>
        <a:buFont typeface="Wingdings" pitchFamily="2" charset="2"/>
        <a:buChar char="u"/>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folHlink"/>
        </a:buClr>
        <a:buSzPct val="60000"/>
        <a:buFont typeface="Wingdings" pitchFamily="2" charset="2"/>
        <a:buChar char="u"/>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folHlink"/>
        </a:buClr>
        <a:buSzPct val="60000"/>
        <a:buFont typeface="Wingdings" pitchFamily="2" charset="2"/>
        <a:buChar char="u"/>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folHlink"/>
        </a:buClr>
        <a:buSzPct val="60000"/>
        <a:buFont typeface="Wingdings" pitchFamily="2" charset="2"/>
        <a:buChar char="u"/>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folHlink"/>
        </a:buClr>
        <a:buSzPct val="60000"/>
        <a:buFont typeface="Wingdings" pitchFamily="2" charset="2"/>
        <a:buChar char="u"/>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3252"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lvl1pPr>
          </a:lstStyle>
          <a:p>
            <a:pPr>
              <a:defRPr/>
            </a:pPr>
            <a:endParaRPr lang="en-US"/>
          </a:p>
        </p:txBody>
      </p:sp>
      <p:sp>
        <p:nvSpPr>
          <p:cNvPr id="5325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lvl1pPr>
          </a:lstStyle>
          <a:p>
            <a:pPr>
              <a:defRPr/>
            </a:pPr>
            <a:endParaRPr lang="en-US"/>
          </a:p>
        </p:txBody>
      </p:sp>
      <p:sp>
        <p:nvSpPr>
          <p:cNvPr id="53254"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a:lvl1pPr>
          </a:lstStyle>
          <a:p>
            <a:pPr>
              <a:defRPr/>
            </a:pPr>
            <a:fld id="{7A174651-CAC5-47A9-9472-B5F1B64C1A09}"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bwMode="auto">
          <a:xfrm>
            <a:off x="457200" y="3810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6323" name="Rectangle 3"/>
          <p:cNvSpPr>
            <a:spLocks noGrp="1" noChangeArrowheads="1"/>
          </p:cNvSpPr>
          <p:nvPr>
            <p:ph type="body" idx="1"/>
          </p:nvPr>
        </p:nvSpPr>
        <p:spPr bwMode="auto">
          <a:xfrm>
            <a:off x="457200" y="19812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63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a:effectLst>
                  <a:outerShdw blurRad="38100" dist="38100" dir="2700000" algn="tl">
                    <a:srgbClr val="000000"/>
                  </a:outerShdw>
                </a:effectLst>
              </a:defRPr>
            </a:lvl1pPr>
          </a:lstStyle>
          <a:p>
            <a:pPr>
              <a:defRPr/>
            </a:pPr>
            <a:endParaRPr lang="en-US"/>
          </a:p>
        </p:txBody>
      </p:sp>
      <p:sp>
        <p:nvSpPr>
          <p:cNvPr id="563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a:effectLst>
                  <a:outerShdw blurRad="38100" dist="38100" dir="2700000" algn="tl">
                    <a:srgbClr val="000000"/>
                  </a:outerShdw>
                </a:effectLst>
              </a:defRPr>
            </a:lvl1pPr>
          </a:lstStyle>
          <a:p>
            <a:pPr>
              <a:defRPr/>
            </a:pPr>
            <a:endParaRPr lang="en-US"/>
          </a:p>
        </p:txBody>
      </p:sp>
      <p:sp>
        <p:nvSpPr>
          <p:cNvPr id="563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a:effectLst>
                  <a:outerShdw blurRad="38100" dist="38100" dir="2700000" algn="tl">
                    <a:srgbClr val="000000"/>
                  </a:outerShdw>
                </a:effectLst>
              </a:defRPr>
            </a:lvl1pPr>
          </a:lstStyle>
          <a:p>
            <a:pPr>
              <a:defRPr/>
            </a:pPr>
            <a:fld id="{62A3C1BF-4FEA-40A4-B9CC-9AF0693249F8}"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483860" r:id="rId1"/>
    <p:sldLayoutId id="2147483861" r:id="rId2"/>
    <p:sldLayoutId id="2147483862" r:id="rId3"/>
    <p:sldLayoutId id="2147483863" r:id="rId4"/>
    <p:sldLayoutId id="2147483864" r:id="rId5"/>
    <p:sldLayoutId id="2147483865" r:id="rId6"/>
    <p:sldLayoutId id="2147483866" r:id="rId7"/>
    <p:sldLayoutId id="2147483867" r:id="rId8"/>
    <p:sldLayoutId id="2147483868" r:id="rId9"/>
    <p:sldLayoutId id="2147483869" r:id="rId10"/>
    <p:sldLayoutId id="2147483870" r:id="rId11"/>
  </p:sldLayoutIdLst>
  <p:txStyles>
    <p:titleStyle>
      <a:lvl1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r" rtl="1" eaLnBrk="0" fontAlgn="base" hangingPunct="0">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eaLnBrk="0" fontAlgn="base" hangingPunct="0">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r" rtl="1" eaLnBrk="0" fontAlgn="base" hangingPunct="0">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eaLnBrk="0" fontAlgn="base" hangingPunct="0">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grpSp>
        <p:nvGrpSpPr>
          <p:cNvPr id="5122" name="Group 2"/>
          <p:cNvGrpSpPr>
            <a:grpSpLocks/>
          </p:cNvGrpSpPr>
          <p:nvPr/>
        </p:nvGrpSpPr>
        <p:grpSpPr bwMode="auto">
          <a:xfrm>
            <a:off x="0" y="0"/>
            <a:ext cx="9144000" cy="6934200"/>
            <a:chOff x="0" y="0"/>
            <a:chExt cx="5760" cy="4368"/>
          </a:xfrm>
        </p:grpSpPr>
        <p:sp>
          <p:nvSpPr>
            <p:cNvPr id="63491" name="Freeform 3"/>
            <p:cNvSpPr>
              <a:spLocks/>
            </p:cNvSpPr>
            <p:nvPr/>
          </p:nvSpPr>
          <p:spPr bwMode="hidden">
            <a:xfrm>
              <a:off x="0" y="2208"/>
              <a:ext cx="2515" cy="1970"/>
            </a:xfrm>
            <a:custGeom>
              <a:avLst/>
              <a:gdLst/>
              <a:ahLst/>
              <a:cxnLst>
                <a:cxn ang="0">
                  <a:pos x="744" y="1669"/>
                </a:cxn>
                <a:cxn ang="0">
                  <a:pos x="852" y="1400"/>
                </a:cxn>
                <a:cxn ang="0">
                  <a:pos x="876" y="1171"/>
                </a:cxn>
                <a:cxn ang="0">
                  <a:pos x="979" y="1370"/>
                </a:cxn>
                <a:cxn ang="0">
                  <a:pos x="1231" y="1621"/>
                </a:cxn>
                <a:cxn ang="0">
                  <a:pos x="1471" y="1693"/>
                </a:cxn>
                <a:cxn ang="0">
                  <a:pos x="1819" y="1678"/>
                </a:cxn>
                <a:cxn ang="0">
                  <a:pos x="1893" y="1513"/>
                </a:cxn>
                <a:cxn ang="0">
                  <a:pos x="1874" y="1285"/>
                </a:cxn>
                <a:cxn ang="0">
                  <a:pos x="1783" y="967"/>
                </a:cxn>
                <a:cxn ang="0">
                  <a:pos x="1289" y="873"/>
                </a:cxn>
                <a:cxn ang="0">
                  <a:pos x="1549" y="745"/>
                </a:cxn>
                <a:cxn ang="0">
                  <a:pos x="1753" y="732"/>
                </a:cxn>
                <a:cxn ang="0">
                  <a:pos x="2107" y="618"/>
                </a:cxn>
                <a:cxn ang="0">
                  <a:pos x="2377" y="438"/>
                </a:cxn>
                <a:cxn ang="0">
                  <a:pos x="2420" y="343"/>
                </a:cxn>
                <a:cxn ang="0">
                  <a:pos x="2077" y="331"/>
                </a:cxn>
                <a:cxn ang="0">
                  <a:pos x="1951" y="301"/>
                </a:cxn>
                <a:cxn ang="0">
                  <a:pos x="1645" y="289"/>
                </a:cxn>
                <a:cxn ang="0">
                  <a:pos x="1297" y="408"/>
                </a:cxn>
                <a:cxn ang="0">
                  <a:pos x="1308" y="337"/>
                </a:cxn>
                <a:cxn ang="0">
                  <a:pos x="1453" y="168"/>
                </a:cxn>
                <a:cxn ang="0">
                  <a:pos x="1477" y="36"/>
                </a:cxn>
                <a:cxn ang="0">
                  <a:pos x="1417" y="24"/>
                </a:cxn>
                <a:cxn ang="0">
                  <a:pos x="1189" y="102"/>
                </a:cxn>
                <a:cxn ang="0">
                  <a:pos x="1026" y="144"/>
                </a:cxn>
                <a:cxn ang="0">
                  <a:pos x="889" y="331"/>
                </a:cxn>
                <a:cxn ang="0">
                  <a:pos x="726" y="480"/>
                </a:cxn>
                <a:cxn ang="0">
                  <a:pos x="643" y="540"/>
                </a:cxn>
                <a:cxn ang="0">
                  <a:pos x="600" y="516"/>
                </a:cxn>
                <a:cxn ang="0">
                  <a:pos x="552" y="486"/>
                </a:cxn>
                <a:cxn ang="0">
                  <a:pos x="528" y="462"/>
                </a:cxn>
                <a:cxn ang="0">
                  <a:pos x="474" y="426"/>
                </a:cxn>
                <a:cxn ang="0">
                  <a:pos x="415" y="390"/>
                </a:cxn>
                <a:cxn ang="0">
                  <a:pos x="366" y="366"/>
                </a:cxn>
                <a:cxn ang="0">
                  <a:pos x="192" y="234"/>
                </a:cxn>
                <a:cxn ang="0">
                  <a:pos x="570" y="564"/>
                </a:cxn>
                <a:cxn ang="0">
                  <a:pos x="444" y="732"/>
                </a:cxn>
                <a:cxn ang="0">
                  <a:pos x="318" y="787"/>
                </a:cxn>
                <a:cxn ang="0">
                  <a:pos x="127" y="853"/>
                </a:cxn>
                <a:cxn ang="0">
                  <a:pos x="0" y="1165"/>
                </a:cxn>
                <a:cxn ang="0">
                  <a:pos x="372" y="1015"/>
                </a:cxn>
                <a:cxn ang="0">
                  <a:pos x="222" y="1262"/>
                </a:cxn>
                <a:cxn ang="0">
                  <a:pos x="139" y="1459"/>
                </a:cxn>
                <a:cxn ang="0">
                  <a:pos x="102" y="1495"/>
                </a:cxn>
                <a:cxn ang="0">
                  <a:pos x="84" y="1519"/>
                </a:cxn>
                <a:cxn ang="0">
                  <a:pos x="96" y="1537"/>
                </a:cxn>
                <a:cxn ang="0">
                  <a:pos x="127" y="1567"/>
                </a:cxn>
                <a:cxn ang="0">
                  <a:pos x="145" y="1633"/>
                </a:cxn>
                <a:cxn ang="0">
                  <a:pos x="156" y="1693"/>
                </a:cxn>
                <a:cxn ang="0">
                  <a:pos x="162" y="1723"/>
                </a:cxn>
                <a:cxn ang="0">
                  <a:pos x="216" y="1802"/>
                </a:cxn>
                <a:cxn ang="0">
                  <a:pos x="228" y="1850"/>
                </a:cxn>
                <a:cxn ang="0">
                  <a:pos x="240" y="1904"/>
                </a:cxn>
                <a:cxn ang="0">
                  <a:pos x="246" y="1922"/>
                </a:cxn>
                <a:cxn ang="0">
                  <a:pos x="258" y="1970"/>
                </a:cxn>
                <a:cxn ang="0">
                  <a:pos x="462" y="1922"/>
                </a:cxn>
                <a:cxn ang="0">
                  <a:pos x="624" y="1778"/>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pPr>
                <a:defRPr/>
              </a:pPr>
              <a:endParaRPr lang="en-US"/>
            </a:p>
          </p:txBody>
        </p:sp>
        <p:sp>
          <p:nvSpPr>
            <p:cNvPr id="63492" name="Freeform 4"/>
            <p:cNvSpPr>
              <a:spLocks/>
            </p:cNvSpPr>
            <p:nvPr/>
          </p:nvSpPr>
          <p:spPr bwMode="hidden">
            <a:xfrm>
              <a:off x="0" y="2496"/>
              <a:ext cx="2112" cy="1604"/>
            </a:xfrm>
            <a:custGeom>
              <a:avLst/>
              <a:gdLst/>
              <a:ahLst/>
              <a:cxnLst>
                <a:cxn ang="0">
                  <a:pos x="580" y="1043"/>
                </a:cxn>
                <a:cxn ang="0">
                  <a:pos x="544" y="683"/>
                </a:cxn>
                <a:cxn ang="0">
                  <a:pos x="670" y="395"/>
                </a:cxn>
                <a:cxn ang="0">
                  <a:pos x="927" y="587"/>
                </a:cxn>
                <a:cxn ang="0">
                  <a:pos x="1214" y="869"/>
                </a:cxn>
                <a:cxn ang="0">
                  <a:pos x="1483" y="1109"/>
                </a:cxn>
                <a:cxn ang="0">
                  <a:pos x="1800" y="1360"/>
                </a:cxn>
                <a:cxn ang="0">
                  <a:pos x="1883" y="1414"/>
                </a:cxn>
                <a:cxn ang="0">
                  <a:pos x="1836" y="1354"/>
                </a:cxn>
                <a:cxn ang="0">
                  <a:pos x="1411" y="1001"/>
                </a:cxn>
                <a:cxn ang="0">
                  <a:pos x="1088" y="683"/>
                </a:cxn>
                <a:cxn ang="0">
                  <a:pos x="723" y="329"/>
                </a:cxn>
                <a:cxn ang="0">
                  <a:pos x="999" y="311"/>
                </a:cxn>
                <a:cxn ang="0">
                  <a:pos x="1286" y="317"/>
                </a:cxn>
                <a:cxn ang="0">
                  <a:pos x="1614" y="269"/>
                </a:cxn>
                <a:cxn ang="0">
                  <a:pos x="2123" y="197"/>
                </a:cxn>
                <a:cxn ang="0">
                  <a:pos x="2075" y="173"/>
                </a:cxn>
                <a:cxn ang="0">
                  <a:pos x="1543" y="257"/>
                </a:cxn>
                <a:cxn ang="0">
                  <a:pos x="1208" y="275"/>
                </a:cxn>
                <a:cxn ang="0">
                  <a:pos x="759" y="257"/>
                </a:cxn>
                <a:cxn ang="0">
                  <a:pos x="819" y="227"/>
                </a:cxn>
                <a:cxn ang="0">
                  <a:pos x="1142" y="0"/>
                </a:cxn>
                <a:cxn ang="0">
                  <a:pos x="1088" y="30"/>
                </a:cxn>
                <a:cxn ang="0">
                  <a:pos x="1010" y="84"/>
                </a:cxn>
                <a:cxn ang="0">
                  <a:pos x="855" y="191"/>
                </a:cxn>
                <a:cxn ang="0">
                  <a:pos x="670" y="281"/>
                </a:cxn>
                <a:cxn ang="0">
                  <a:pos x="634" y="359"/>
                </a:cxn>
                <a:cxn ang="0">
                  <a:pos x="305" y="587"/>
                </a:cxn>
                <a:cxn ang="0">
                  <a:pos x="0" y="725"/>
                </a:cxn>
                <a:cxn ang="0">
                  <a:pos x="0" y="731"/>
                </a:cxn>
                <a:cxn ang="0">
                  <a:pos x="0" y="767"/>
                </a:cxn>
                <a:cxn ang="0">
                  <a:pos x="299" y="635"/>
                </a:cxn>
                <a:cxn ang="0">
                  <a:pos x="592" y="431"/>
                </a:cxn>
                <a:cxn ang="0">
                  <a:pos x="508" y="671"/>
                </a:cxn>
                <a:cxn ang="0">
                  <a:pos x="526" y="995"/>
                </a:cxn>
                <a:cxn ang="0">
                  <a:pos x="460" y="1168"/>
                </a:cxn>
                <a:cxn ang="0">
                  <a:pos x="329" y="1480"/>
                </a:cxn>
                <a:cxn ang="0">
                  <a:pos x="323" y="1696"/>
                </a:cxn>
                <a:cxn ang="0">
                  <a:pos x="329" y="1696"/>
                </a:cxn>
                <a:cxn ang="0">
                  <a:pos x="347" y="1552"/>
                </a:cxn>
                <a:cxn ang="0">
                  <a:pos x="580" y="1043"/>
                </a:cxn>
                <a:cxn ang="0">
                  <a:pos x="580" y="104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63493" name="Freeform 5"/>
            <p:cNvSpPr>
              <a:spLocks/>
            </p:cNvSpPr>
            <p:nvPr/>
          </p:nvSpPr>
          <p:spPr bwMode="hidden">
            <a:xfrm>
              <a:off x="2092" y="3233"/>
              <a:ext cx="3668" cy="943"/>
            </a:xfrm>
            <a:custGeom>
              <a:avLst/>
              <a:gdLst/>
              <a:ahLst/>
              <a:cxnLst>
                <a:cxn ang="0">
                  <a:pos x="3338" y="288"/>
                </a:cxn>
                <a:cxn ang="0">
                  <a:pos x="3194" y="258"/>
                </a:cxn>
                <a:cxn ang="0">
                  <a:pos x="2816" y="234"/>
                </a:cxn>
                <a:cxn ang="0">
                  <a:pos x="2330" y="306"/>
                </a:cxn>
                <a:cxn ang="0">
                  <a:pos x="2372" y="258"/>
                </a:cxn>
                <a:cxn ang="0">
                  <a:pos x="2624" y="132"/>
                </a:cxn>
                <a:cxn ang="0">
                  <a:pos x="2707" y="24"/>
                </a:cxn>
                <a:cxn ang="0">
                  <a:pos x="2642" y="12"/>
                </a:cxn>
                <a:cxn ang="0">
                  <a:pos x="2515" y="54"/>
                </a:cxn>
                <a:cxn ang="0">
                  <a:pos x="2324" y="66"/>
                </a:cxn>
                <a:cxn ang="0">
                  <a:pos x="2101" y="90"/>
                </a:cxn>
                <a:cxn ang="0">
                  <a:pos x="1855" y="228"/>
                </a:cxn>
                <a:cxn ang="0">
                  <a:pos x="1591" y="337"/>
                </a:cxn>
                <a:cxn ang="0">
                  <a:pos x="1459" y="379"/>
                </a:cxn>
                <a:cxn ang="0">
                  <a:pos x="1417" y="361"/>
                </a:cxn>
                <a:cxn ang="0">
                  <a:pos x="1363" y="331"/>
                </a:cxn>
                <a:cxn ang="0">
                  <a:pos x="1344" y="312"/>
                </a:cxn>
                <a:cxn ang="0">
                  <a:pos x="1290" y="288"/>
                </a:cxn>
                <a:cxn ang="0">
                  <a:pos x="1230" y="252"/>
                </a:cxn>
                <a:cxn ang="0">
                  <a:pos x="1119" y="227"/>
                </a:cxn>
                <a:cxn ang="0">
                  <a:pos x="1320" y="438"/>
                </a:cxn>
                <a:cxn ang="0">
                  <a:pos x="960" y="558"/>
                </a:cxn>
                <a:cxn ang="0">
                  <a:pos x="474" y="630"/>
                </a:cxn>
                <a:cxn ang="0">
                  <a:pos x="132" y="781"/>
                </a:cxn>
                <a:cxn ang="0">
                  <a:pos x="234" y="847"/>
                </a:cxn>
                <a:cxn ang="0">
                  <a:pos x="925" y="739"/>
                </a:cxn>
                <a:cxn ang="0">
                  <a:pos x="637" y="925"/>
                </a:cxn>
                <a:cxn ang="0">
                  <a:pos x="1405" y="943"/>
                </a:cxn>
                <a:cxn ang="0">
                  <a:pos x="1447" y="943"/>
                </a:cxn>
                <a:cxn ang="0">
                  <a:pos x="2888" y="859"/>
                </a:cxn>
                <a:cxn ang="0">
                  <a:pos x="2582" y="708"/>
                </a:cxn>
                <a:cxn ang="0">
                  <a:pos x="2299" y="606"/>
                </a:cxn>
                <a:cxn ang="0">
                  <a:pos x="2606" y="588"/>
                </a:cxn>
                <a:cxn ang="0">
                  <a:pos x="3001" y="582"/>
                </a:cxn>
                <a:cxn ang="0">
                  <a:pos x="3452" y="438"/>
                </a:cxn>
                <a:cxn ang="0">
                  <a:pos x="3668" y="312"/>
                </a:cxn>
                <a:cxn ang="0">
                  <a:pos x="3482" y="300"/>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sp>
          <p:nvSpPr>
            <p:cNvPr id="63494" name="Freeform 6"/>
            <p:cNvSpPr>
              <a:spLocks/>
            </p:cNvSpPr>
            <p:nvPr/>
          </p:nvSpPr>
          <p:spPr bwMode="hidden">
            <a:xfrm>
              <a:off x="0" y="524"/>
              <a:ext cx="973" cy="1195"/>
            </a:xfrm>
            <a:custGeom>
              <a:avLst/>
              <a:gdLst/>
              <a:ahLst/>
              <a:cxnLst>
                <a:cxn ang="0">
                  <a:pos x="323" y="1186"/>
                </a:cxn>
                <a:cxn ang="0">
                  <a:pos x="490" y="1192"/>
                </a:cxn>
                <a:cxn ang="0">
                  <a:pos x="580" y="1150"/>
                </a:cxn>
                <a:cxn ang="0">
                  <a:pos x="813" y="1085"/>
                </a:cxn>
                <a:cxn ang="0">
                  <a:pos x="933" y="1055"/>
                </a:cxn>
                <a:cxn ang="0">
                  <a:pos x="759" y="989"/>
                </a:cxn>
                <a:cxn ang="0">
                  <a:pos x="556" y="953"/>
                </a:cxn>
                <a:cxn ang="0">
                  <a:pos x="197" y="971"/>
                </a:cxn>
                <a:cxn ang="0">
                  <a:pos x="299" y="893"/>
                </a:cxn>
                <a:cxn ang="0">
                  <a:pos x="496" y="803"/>
                </a:cxn>
                <a:cxn ang="0">
                  <a:pos x="694" y="671"/>
                </a:cxn>
                <a:cxn ang="0">
                  <a:pos x="700" y="671"/>
                </a:cxn>
                <a:cxn ang="0">
                  <a:pos x="712" y="665"/>
                </a:cxn>
                <a:cxn ang="0">
                  <a:pos x="753" y="647"/>
                </a:cxn>
                <a:cxn ang="0">
                  <a:pos x="777" y="641"/>
                </a:cxn>
                <a:cxn ang="0">
                  <a:pos x="789" y="629"/>
                </a:cxn>
                <a:cxn ang="0">
                  <a:pos x="795" y="617"/>
                </a:cxn>
                <a:cxn ang="0">
                  <a:pos x="789" y="611"/>
                </a:cxn>
                <a:cxn ang="0">
                  <a:pos x="783" y="599"/>
                </a:cxn>
                <a:cxn ang="0">
                  <a:pos x="783" y="575"/>
                </a:cxn>
                <a:cxn ang="0">
                  <a:pos x="795" y="545"/>
                </a:cxn>
                <a:cxn ang="0">
                  <a:pos x="807" y="515"/>
                </a:cxn>
                <a:cxn ang="0">
                  <a:pos x="825" y="485"/>
                </a:cxn>
                <a:cxn ang="0">
                  <a:pos x="837" y="455"/>
                </a:cxn>
                <a:cxn ang="0">
                  <a:pos x="843" y="437"/>
                </a:cxn>
                <a:cxn ang="0">
                  <a:pos x="849" y="431"/>
                </a:cxn>
                <a:cxn ang="0">
                  <a:pos x="849" y="347"/>
                </a:cxn>
                <a:cxn ang="0">
                  <a:pos x="849" y="341"/>
                </a:cxn>
                <a:cxn ang="0">
                  <a:pos x="855" y="335"/>
                </a:cxn>
                <a:cxn ang="0">
                  <a:pos x="873" y="305"/>
                </a:cxn>
                <a:cxn ang="0">
                  <a:pos x="885" y="269"/>
                </a:cxn>
                <a:cxn ang="0">
                  <a:pos x="897" y="239"/>
                </a:cxn>
                <a:cxn ang="0">
                  <a:pos x="903" y="227"/>
                </a:cxn>
                <a:cxn ang="0">
                  <a:pos x="909" y="215"/>
                </a:cxn>
                <a:cxn ang="0">
                  <a:pos x="927" y="173"/>
                </a:cxn>
                <a:cxn ang="0">
                  <a:pos x="945" y="137"/>
                </a:cxn>
                <a:cxn ang="0">
                  <a:pos x="951" y="125"/>
                </a:cxn>
                <a:cxn ang="0">
                  <a:pos x="951" y="119"/>
                </a:cxn>
                <a:cxn ang="0">
                  <a:pos x="969" y="0"/>
                </a:cxn>
                <a:cxn ang="0">
                  <a:pos x="945" y="47"/>
                </a:cxn>
                <a:cxn ang="0">
                  <a:pos x="783" y="113"/>
                </a:cxn>
                <a:cxn ang="0">
                  <a:pos x="706" y="161"/>
                </a:cxn>
                <a:cxn ang="0">
                  <a:pos x="460" y="233"/>
                </a:cxn>
                <a:cxn ang="0">
                  <a:pos x="281" y="287"/>
                </a:cxn>
                <a:cxn ang="0">
                  <a:pos x="173" y="293"/>
                </a:cxn>
                <a:cxn ang="0">
                  <a:pos x="12" y="485"/>
                </a:cxn>
                <a:cxn ang="0">
                  <a:pos x="0" y="509"/>
                </a:cxn>
                <a:cxn ang="0">
                  <a:pos x="0" y="1186"/>
                </a:cxn>
                <a:cxn ang="0">
                  <a:pos x="96" y="1180"/>
                </a:cxn>
                <a:cxn ang="0">
                  <a:pos x="323" y="1186"/>
                </a:cxn>
                <a:cxn ang="0">
                  <a:pos x="323" y="1186"/>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sp>
          <p:nvSpPr>
            <p:cNvPr id="63495" name="Freeform 7"/>
            <p:cNvSpPr>
              <a:spLocks/>
            </p:cNvSpPr>
            <p:nvPr/>
          </p:nvSpPr>
          <p:spPr bwMode="hidden">
            <a:xfrm>
              <a:off x="3188" y="1"/>
              <a:ext cx="2570" cy="2266"/>
            </a:xfrm>
            <a:custGeom>
              <a:avLst/>
              <a:gdLst/>
              <a:ahLst/>
              <a:cxnLst>
                <a:cxn ang="0">
                  <a:pos x="859" y="612"/>
                </a:cxn>
                <a:cxn ang="0">
                  <a:pos x="1087" y="853"/>
                </a:cxn>
                <a:cxn ang="0">
                  <a:pos x="961" y="913"/>
                </a:cxn>
                <a:cxn ang="0">
                  <a:pos x="786" y="883"/>
                </a:cxn>
                <a:cxn ang="0">
                  <a:pos x="450" y="931"/>
                </a:cxn>
                <a:cxn ang="0">
                  <a:pos x="150" y="1075"/>
                </a:cxn>
                <a:cxn ang="0">
                  <a:pos x="78" y="1165"/>
                </a:cxn>
                <a:cxn ang="0">
                  <a:pos x="361" y="1256"/>
                </a:cxn>
                <a:cxn ang="0">
                  <a:pos x="444" y="1316"/>
                </a:cxn>
                <a:cxn ang="0">
                  <a:pos x="697" y="1400"/>
                </a:cxn>
                <a:cxn ang="0">
                  <a:pos x="1026" y="1346"/>
                </a:cxn>
                <a:cxn ang="0">
                  <a:pos x="991" y="1412"/>
                </a:cxn>
                <a:cxn ang="0">
                  <a:pos x="804" y="1574"/>
                </a:cxn>
                <a:cxn ang="0">
                  <a:pos x="726" y="1718"/>
                </a:cxn>
                <a:cxn ang="0">
                  <a:pos x="768" y="1742"/>
                </a:cxn>
                <a:cxn ang="0">
                  <a:pos x="865" y="1693"/>
                </a:cxn>
                <a:cxn ang="0">
                  <a:pos x="991" y="1699"/>
                </a:cxn>
                <a:cxn ang="0">
                  <a:pos x="1135" y="1627"/>
                </a:cxn>
                <a:cxn ang="0">
                  <a:pos x="1183" y="1669"/>
                </a:cxn>
                <a:cxn ang="0">
                  <a:pos x="1399" y="1436"/>
                </a:cxn>
                <a:cxn ang="0">
                  <a:pos x="1615" y="1334"/>
                </a:cxn>
                <a:cxn ang="0">
                  <a:pos x="1645" y="1370"/>
                </a:cxn>
                <a:cxn ang="0">
                  <a:pos x="1681" y="1430"/>
                </a:cxn>
                <a:cxn ang="0">
                  <a:pos x="1699" y="1466"/>
                </a:cxn>
                <a:cxn ang="0">
                  <a:pos x="1747" y="1550"/>
                </a:cxn>
                <a:cxn ang="0">
                  <a:pos x="1772" y="1586"/>
                </a:cxn>
                <a:cxn ang="0">
                  <a:pos x="2124" y="2248"/>
                </a:cxn>
                <a:cxn ang="0">
                  <a:pos x="1693" y="1322"/>
                </a:cxn>
                <a:cxn ang="0">
                  <a:pos x="1861" y="1165"/>
                </a:cxn>
                <a:cxn ang="0">
                  <a:pos x="2173" y="1099"/>
                </a:cxn>
                <a:cxn ang="0">
                  <a:pos x="2390" y="1009"/>
                </a:cxn>
                <a:cxn ang="0">
                  <a:pos x="2570" y="805"/>
                </a:cxn>
                <a:cxn ang="0">
                  <a:pos x="2342" y="781"/>
                </a:cxn>
                <a:cxn ang="0">
                  <a:pos x="2114" y="763"/>
                </a:cxn>
                <a:cxn ang="0">
                  <a:pos x="2408" y="433"/>
                </a:cxn>
                <a:cxn ang="0">
                  <a:pos x="2426" y="421"/>
                </a:cxn>
                <a:cxn ang="0">
                  <a:pos x="2474" y="379"/>
                </a:cxn>
                <a:cxn ang="0">
                  <a:pos x="2492" y="355"/>
                </a:cxn>
                <a:cxn ang="0">
                  <a:pos x="2474" y="337"/>
                </a:cxn>
                <a:cxn ang="0">
                  <a:pos x="2474" y="271"/>
                </a:cxn>
                <a:cxn ang="0">
                  <a:pos x="2492" y="192"/>
                </a:cxn>
                <a:cxn ang="0">
                  <a:pos x="2504" y="132"/>
                </a:cxn>
                <a:cxn ang="0">
                  <a:pos x="2492" y="36"/>
                </a:cxn>
                <a:cxn ang="0">
                  <a:pos x="2492" y="24"/>
                </a:cxn>
                <a:cxn ang="0">
                  <a:pos x="2102" y="0"/>
                </a:cxn>
                <a:cxn ang="0">
                  <a:pos x="1909" y="90"/>
                </a:cxn>
                <a:cxn ang="0">
                  <a:pos x="1747" y="535"/>
                </a:cxn>
                <a:cxn ang="0">
                  <a:pos x="1711" y="469"/>
                </a:cxn>
                <a:cxn ang="0">
                  <a:pos x="1633" y="144"/>
                </a:cxn>
                <a:cxn ang="0">
                  <a:pos x="1579" y="0"/>
                </a:cxn>
                <a:cxn ang="0">
                  <a:pos x="738" y="186"/>
                </a:cxn>
                <a:cxn ang="0">
                  <a:pos x="756" y="46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sp>
          <p:nvSpPr>
            <p:cNvPr id="63496" name="Freeform 8"/>
            <p:cNvSpPr>
              <a:spLocks/>
            </p:cNvSpPr>
            <p:nvPr/>
          </p:nvSpPr>
          <p:spPr bwMode="hidden">
            <a:xfrm>
              <a:off x="3525" y="1"/>
              <a:ext cx="2185" cy="1508"/>
            </a:xfrm>
            <a:custGeom>
              <a:avLst/>
              <a:gdLst/>
              <a:ahLst/>
              <a:cxnLst>
                <a:cxn ang="0">
                  <a:pos x="1034" y="767"/>
                </a:cxn>
                <a:cxn ang="0">
                  <a:pos x="1190" y="1235"/>
                </a:cxn>
                <a:cxn ang="0">
                  <a:pos x="956" y="1193"/>
                </a:cxn>
                <a:cxn ang="0">
                  <a:pos x="723" y="1127"/>
                </a:cxn>
                <a:cxn ang="0">
                  <a:pos x="442" y="1109"/>
                </a:cxn>
                <a:cxn ang="0">
                  <a:pos x="0" y="1079"/>
                </a:cxn>
                <a:cxn ang="0">
                  <a:pos x="30" y="1115"/>
                </a:cxn>
                <a:cxn ang="0">
                  <a:pos x="496" y="1133"/>
                </a:cxn>
                <a:cxn ang="0">
                  <a:pos x="777" y="1187"/>
                </a:cxn>
                <a:cxn ang="0">
                  <a:pos x="1130" y="1301"/>
                </a:cxn>
                <a:cxn ang="0">
                  <a:pos x="1070" y="1319"/>
                </a:cxn>
                <a:cxn ang="0">
                  <a:pos x="711" y="1505"/>
                </a:cxn>
                <a:cxn ang="0">
                  <a:pos x="765" y="1481"/>
                </a:cxn>
                <a:cxn ang="0">
                  <a:pos x="861" y="1439"/>
                </a:cxn>
                <a:cxn ang="0">
                  <a:pos x="1022" y="1355"/>
                </a:cxn>
                <a:cxn ang="0">
                  <a:pos x="1214" y="1295"/>
                </a:cxn>
                <a:cxn ang="0">
                  <a:pos x="1267" y="1223"/>
                </a:cxn>
                <a:cxn ang="0">
                  <a:pos x="1632" y="1043"/>
                </a:cxn>
                <a:cxn ang="0">
                  <a:pos x="1931" y="953"/>
                </a:cxn>
                <a:cxn ang="0">
                  <a:pos x="2176" y="821"/>
                </a:cxn>
                <a:cxn ang="0">
                  <a:pos x="1961" y="911"/>
                </a:cxn>
                <a:cxn ang="0">
                  <a:pos x="1656" y="989"/>
                </a:cxn>
                <a:cxn ang="0">
                  <a:pos x="1339" y="1151"/>
                </a:cxn>
                <a:cxn ang="0">
                  <a:pos x="1501" y="905"/>
                </a:cxn>
                <a:cxn ang="0">
                  <a:pos x="1620" y="545"/>
                </a:cxn>
                <a:cxn ang="0">
                  <a:pos x="1740" y="372"/>
                </a:cxn>
                <a:cxn ang="0">
                  <a:pos x="1979" y="60"/>
                </a:cxn>
                <a:cxn ang="0">
                  <a:pos x="2003" y="0"/>
                </a:cxn>
                <a:cxn ang="0">
                  <a:pos x="1973" y="0"/>
                </a:cxn>
                <a:cxn ang="0">
                  <a:pos x="1596" y="480"/>
                </a:cxn>
                <a:cxn ang="0">
                  <a:pos x="1477" y="887"/>
                </a:cxn>
                <a:cxn ang="0">
                  <a:pos x="1255" y="1175"/>
                </a:cxn>
                <a:cxn ang="0">
                  <a:pos x="1130" y="905"/>
                </a:cxn>
                <a:cxn ang="0">
                  <a:pos x="1010" y="540"/>
                </a:cxn>
                <a:cxn ang="0">
                  <a:pos x="885" y="222"/>
                </a:cxn>
                <a:cxn ang="0">
                  <a:pos x="789" y="0"/>
                </a:cxn>
                <a:cxn ang="0">
                  <a:pos x="753" y="0"/>
                </a:cxn>
                <a:cxn ang="0">
                  <a:pos x="903" y="354"/>
                </a:cxn>
                <a:cxn ang="0">
                  <a:pos x="1034" y="767"/>
                </a:cxn>
                <a:cxn ang="0">
                  <a:pos x="1034" y="767"/>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63497" name="Freeform 9"/>
            <p:cNvSpPr>
              <a:spLocks/>
            </p:cNvSpPr>
            <p:nvPr/>
          </p:nvSpPr>
          <p:spPr bwMode="hidden">
            <a:xfrm>
              <a:off x="0" y="649"/>
              <a:ext cx="816" cy="806"/>
            </a:xfrm>
            <a:custGeom>
              <a:avLst/>
              <a:gdLst/>
              <a:ahLst/>
              <a:cxnLst>
                <a:cxn ang="0">
                  <a:pos x="161" y="564"/>
                </a:cxn>
                <a:cxn ang="0">
                  <a:pos x="329" y="438"/>
                </a:cxn>
                <a:cxn ang="0">
                  <a:pos x="646" y="216"/>
                </a:cxn>
                <a:cxn ang="0">
                  <a:pos x="813" y="0"/>
                </a:cxn>
                <a:cxn ang="0">
                  <a:pos x="676" y="150"/>
                </a:cxn>
                <a:cxn ang="0">
                  <a:pos x="144" y="504"/>
                </a:cxn>
                <a:cxn ang="0">
                  <a:pos x="0" y="732"/>
                </a:cxn>
                <a:cxn ang="0">
                  <a:pos x="0" y="804"/>
                </a:cxn>
                <a:cxn ang="0">
                  <a:pos x="161" y="564"/>
                </a:cxn>
                <a:cxn ang="0">
                  <a:pos x="161" y="564"/>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63498" name="Freeform 10"/>
            <p:cNvSpPr>
              <a:spLocks/>
            </p:cNvSpPr>
            <p:nvPr/>
          </p:nvSpPr>
          <p:spPr bwMode="hidden">
            <a:xfrm>
              <a:off x="0" y="1545"/>
              <a:ext cx="762" cy="107"/>
            </a:xfrm>
            <a:custGeom>
              <a:avLst/>
              <a:gdLst/>
              <a:ahLst/>
              <a:cxnLst>
                <a:cxn ang="0">
                  <a:pos x="460" y="66"/>
                </a:cxn>
                <a:cxn ang="0">
                  <a:pos x="759" y="0"/>
                </a:cxn>
                <a:cxn ang="0">
                  <a:pos x="496" y="36"/>
                </a:cxn>
                <a:cxn ang="0">
                  <a:pos x="138" y="48"/>
                </a:cxn>
                <a:cxn ang="0">
                  <a:pos x="0" y="78"/>
                </a:cxn>
                <a:cxn ang="0">
                  <a:pos x="0" y="107"/>
                </a:cxn>
                <a:cxn ang="0">
                  <a:pos x="96" y="89"/>
                </a:cxn>
                <a:cxn ang="0">
                  <a:pos x="460" y="66"/>
                </a:cxn>
                <a:cxn ang="0">
                  <a:pos x="460" y="66"/>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63499" name="Freeform 11"/>
            <p:cNvSpPr>
              <a:spLocks/>
            </p:cNvSpPr>
            <p:nvPr/>
          </p:nvSpPr>
          <p:spPr bwMode="hidden">
            <a:xfrm>
              <a:off x="2314" y="3431"/>
              <a:ext cx="3182" cy="745"/>
            </a:xfrm>
            <a:custGeom>
              <a:avLst/>
              <a:gdLst/>
              <a:ahLst/>
              <a:cxnLst>
                <a:cxn ang="0">
                  <a:pos x="1387" y="239"/>
                </a:cxn>
                <a:cxn ang="0">
                  <a:pos x="1734" y="233"/>
                </a:cxn>
                <a:cxn ang="0">
                  <a:pos x="2087" y="251"/>
                </a:cxn>
                <a:cxn ang="0">
                  <a:pos x="2505" y="233"/>
                </a:cxn>
                <a:cxn ang="0">
                  <a:pos x="3169" y="204"/>
                </a:cxn>
                <a:cxn ang="0">
                  <a:pos x="3115" y="186"/>
                </a:cxn>
                <a:cxn ang="0">
                  <a:pos x="2422" y="221"/>
                </a:cxn>
                <a:cxn ang="0">
                  <a:pos x="2003" y="221"/>
                </a:cxn>
                <a:cxn ang="0">
                  <a:pos x="1459" y="186"/>
                </a:cxn>
                <a:cxn ang="0">
                  <a:pos x="1543" y="168"/>
                </a:cxn>
                <a:cxn ang="0">
                  <a:pos x="2039" y="0"/>
                </a:cxn>
                <a:cxn ang="0">
                  <a:pos x="1961" y="24"/>
                </a:cxn>
                <a:cxn ang="0">
                  <a:pos x="1836" y="66"/>
                </a:cxn>
                <a:cxn ang="0">
                  <a:pos x="1602" y="138"/>
                </a:cxn>
                <a:cxn ang="0">
                  <a:pos x="1339" y="198"/>
                </a:cxn>
                <a:cxn ang="0">
                  <a:pos x="1268" y="251"/>
                </a:cxn>
                <a:cxn ang="0">
                  <a:pos x="765" y="413"/>
                </a:cxn>
                <a:cxn ang="0">
                  <a:pos x="335" y="503"/>
                </a:cxn>
                <a:cxn ang="0">
                  <a:pos x="0" y="617"/>
                </a:cxn>
                <a:cxn ang="0">
                  <a:pos x="299" y="539"/>
                </a:cxn>
                <a:cxn ang="0">
                  <a:pos x="735" y="449"/>
                </a:cxn>
                <a:cxn ang="0">
                  <a:pos x="1178" y="311"/>
                </a:cxn>
                <a:cxn ang="0">
                  <a:pos x="981" y="491"/>
                </a:cxn>
                <a:cxn ang="0">
                  <a:pos x="867" y="743"/>
                </a:cxn>
                <a:cxn ang="0">
                  <a:pos x="861" y="743"/>
                </a:cxn>
                <a:cxn ang="0">
                  <a:pos x="933" y="743"/>
                </a:cxn>
                <a:cxn ang="0">
                  <a:pos x="1022" y="497"/>
                </a:cxn>
                <a:cxn ang="0">
                  <a:pos x="1297" y="281"/>
                </a:cxn>
                <a:cxn ang="0">
                  <a:pos x="1531" y="449"/>
                </a:cxn>
                <a:cxn ang="0">
                  <a:pos x="1770" y="677"/>
                </a:cxn>
                <a:cxn ang="0">
                  <a:pos x="1854" y="743"/>
                </a:cxn>
                <a:cxn ang="0">
                  <a:pos x="1919" y="743"/>
                </a:cxn>
                <a:cxn ang="0">
                  <a:pos x="1692" y="527"/>
                </a:cxn>
                <a:cxn ang="0">
                  <a:pos x="1387" y="239"/>
                </a:cxn>
                <a:cxn ang="0">
                  <a:pos x="1387" y="23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w="9525">
              <a:noFill/>
              <a:round/>
              <a:headEnd/>
              <a:tailEnd/>
            </a:ln>
          </p:spPr>
          <p:txBody>
            <a:bodyPr/>
            <a:lstStyle/>
            <a:p>
              <a:pPr>
                <a:defRPr/>
              </a:pPr>
              <a:endParaRPr lang="en-US"/>
            </a:p>
          </p:txBody>
        </p:sp>
        <p:sp>
          <p:nvSpPr>
            <p:cNvPr id="63500" name="Rectangle 12"/>
            <p:cNvSpPr>
              <a:spLocks noChangeArrowheads="1"/>
            </p:cNvSpPr>
            <p:nvPr/>
          </p:nvSpPr>
          <p:spPr bwMode="hidden">
            <a:xfrm>
              <a:off x="192" y="127"/>
              <a:ext cx="1" cy="1"/>
            </a:xfrm>
            <a:prstGeom prst="rect">
              <a:avLst/>
            </a:prstGeom>
            <a:solidFill>
              <a:srgbClr val="9A1E8D"/>
            </a:solidFill>
            <a:ln w="9525">
              <a:noFill/>
              <a:miter lim="800000"/>
              <a:headEnd/>
              <a:tailEnd/>
            </a:ln>
          </p:spPr>
          <p:txBody>
            <a:bodyPr/>
            <a:lstStyle/>
            <a:p>
              <a:pPr>
                <a:defRPr/>
              </a:pPr>
              <a:endParaRPr lang="en-US"/>
            </a:p>
          </p:txBody>
        </p:sp>
        <p:sp>
          <p:nvSpPr>
            <p:cNvPr id="63501" name="Rectangle 13"/>
            <p:cNvSpPr>
              <a:spLocks noChangeArrowheads="1"/>
            </p:cNvSpPr>
            <p:nvPr/>
          </p:nvSpPr>
          <p:spPr bwMode="hidden">
            <a:xfrm>
              <a:off x="204" y="131"/>
              <a:ext cx="1" cy="1"/>
            </a:xfrm>
            <a:prstGeom prst="rect">
              <a:avLst/>
            </a:prstGeom>
            <a:solidFill>
              <a:srgbClr val="9A1E8D"/>
            </a:solidFill>
            <a:ln w="9525">
              <a:noFill/>
              <a:miter lim="800000"/>
              <a:headEnd/>
              <a:tailEnd/>
            </a:ln>
          </p:spPr>
          <p:txBody>
            <a:bodyPr/>
            <a:lstStyle/>
            <a:p>
              <a:pPr>
                <a:defRPr/>
              </a:pPr>
              <a:endParaRPr lang="en-US"/>
            </a:p>
          </p:txBody>
        </p:sp>
        <p:sp>
          <p:nvSpPr>
            <p:cNvPr id="63502" name="Freeform 14"/>
            <p:cNvSpPr>
              <a:spLocks/>
            </p:cNvSpPr>
            <p:nvPr/>
          </p:nvSpPr>
          <p:spPr bwMode="hidden">
            <a:xfrm>
              <a:off x="0" y="4032"/>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pPr>
                <a:defRPr/>
              </a:pPr>
              <a:endParaRPr lang="en-US"/>
            </a:p>
          </p:txBody>
        </p:sp>
        <p:sp>
          <p:nvSpPr>
            <p:cNvPr id="63503" name="Freeform 15"/>
            <p:cNvSpPr>
              <a:spLocks/>
            </p:cNvSpPr>
            <p:nvPr/>
          </p:nvSpPr>
          <p:spPr bwMode="hidden">
            <a:xfrm>
              <a:off x="0" y="4032"/>
              <a:ext cx="5760" cy="336"/>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pPr>
                <a:defRPr/>
              </a:pPr>
              <a:endParaRPr lang="en-US"/>
            </a:p>
          </p:txBody>
        </p:sp>
        <p:sp>
          <p:nvSpPr>
            <p:cNvPr id="63504" name="Freeform 16"/>
            <p:cNvSpPr>
              <a:spLocks/>
            </p:cNvSpPr>
            <p:nvPr/>
          </p:nvSpPr>
          <p:spPr bwMode="hidden">
            <a:xfrm>
              <a:off x="0" y="0"/>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w="9525">
              <a:noFill/>
              <a:round/>
              <a:headEnd/>
              <a:tailEnd/>
            </a:ln>
          </p:spPr>
          <p:txBody>
            <a:bodyPr/>
            <a:lstStyle/>
            <a:p>
              <a:pPr>
                <a:defRPr/>
              </a:pPr>
              <a:endParaRPr lang="en-US"/>
            </a:p>
          </p:txBody>
        </p:sp>
        <p:sp>
          <p:nvSpPr>
            <p:cNvPr id="63505" name="Freeform 17"/>
            <p:cNvSpPr>
              <a:spLocks/>
            </p:cNvSpPr>
            <p:nvPr/>
          </p:nvSpPr>
          <p:spPr bwMode="hidden">
            <a:xfrm>
              <a:off x="509" y="229"/>
              <a:ext cx="3188" cy="2024"/>
            </a:xfrm>
            <a:custGeom>
              <a:avLst/>
              <a:gdLst/>
              <a:ahLst/>
              <a:cxnLst>
                <a:cxn ang="0">
                  <a:pos x="871" y="1423"/>
                </a:cxn>
                <a:cxn ang="0">
                  <a:pos x="907" y="1393"/>
                </a:cxn>
                <a:cxn ang="0">
                  <a:pos x="991" y="1320"/>
                </a:cxn>
                <a:cxn ang="0">
                  <a:pos x="1033" y="1297"/>
                </a:cxn>
                <a:cxn ang="0">
                  <a:pos x="1086" y="1249"/>
                </a:cxn>
                <a:cxn ang="0">
                  <a:pos x="1123" y="1219"/>
                </a:cxn>
                <a:cxn ang="0">
                  <a:pos x="1057" y="1153"/>
                </a:cxn>
                <a:cxn ang="0">
                  <a:pos x="877" y="1021"/>
                </a:cxn>
                <a:cxn ang="0">
                  <a:pos x="655" y="907"/>
                </a:cxn>
                <a:cxn ang="0">
                  <a:pos x="655" y="846"/>
                </a:cxn>
                <a:cxn ang="0">
                  <a:pos x="643" y="708"/>
                </a:cxn>
                <a:cxn ang="0">
                  <a:pos x="552" y="642"/>
                </a:cxn>
                <a:cxn ang="0">
                  <a:pos x="510" y="570"/>
                </a:cxn>
                <a:cxn ang="0">
                  <a:pos x="637" y="564"/>
                </a:cxn>
                <a:cxn ang="0">
                  <a:pos x="763" y="570"/>
                </a:cxn>
                <a:cxn ang="0">
                  <a:pos x="1091" y="850"/>
                </a:cxn>
                <a:cxn ang="0">
                  <a:pos x="1009" y="566"/>
                </a:cxn>
                <a:cxn ang="0">
                  <a:pos x="1054" y="265"/>
                </a:cxn>
                <a:cxn ang="0">
                  <a:pos x="1249" y="0"/>
                </a:cxn>
                <a:cxn ang="0">
                  <a:pos x="1466" y="292"/>
                </a:cxn>
                <a:cxn ang="0">
                  <a:pos x="1475" y="548"/>
                </a:cxn>
                <a:cxn ang="0">
                  <a:pos x="1567" y="630"/>
                </a:cxn>
                <a:cxn ang="0">
                  <a:pos x="1795" y="365"/>
                </a:cxn>
                <a:cxn ang="0">
                  <a:pos x="2245" y="150"/>
                </a:cxn>
                <a:cxn ang="0">
                  <a:pos x="2618" y="180"/>
                </a:cxn>
                <a:cxn ang="0">
                  <a:pos x="3050" y="150"/>
                </a:cxn>
                <a:cxn ang="0">
                  <a:pos x="3140" y="210"/>
                </a:cxn>
                <a:cxn ang="0">
                  <a:pos x="2990" y="210"/>
                </a:cxn>
                <a:cxn ang="0">
                  <a:pos x="2834" y="377"/>
                </a:cxn>
                <a:cxn ang="0">
                  <a:pos x="2702" y="648"/>
                </a:cxn>
                <a:cxn ang="0">
                  <a:pos x="2582" y="828"/>
                </a:cxn>
                <a:cxn ang="0">
                  <a:pos x="2234" y="1009"/>
                </a:cxn>
                <a:cxn ang="0">
                  <a:pos x="1963" y="1075"/>
                </a:cxn>
                <a:cxn ang="0">
                  <a:pos x="2257" y="1111"/>
                </a:cxn>
                <a:cxn ang="0">
                  <a:pos x="2600" y="1207"/>
                </a:cxn>
                <a:cxn ang="0">
                  <a:pos x="2894" y="1441"/>
                </a:cxn>
                <a:cxn ang="0">
                  <a:pos x="3122" y="1555"/>
                </a:cxn>
                <a:cxn ang="0">
                  <a:pos x="3032" y="1585"/>
                </a:cxn>
                <a:cxn ang="0">
                  <a:pos x="3008" y="1591"/>
                </a:cxn>
                <a:cxn ang="0">
                  <a:pos x="2960" y="1597"/>
                </a:cxn>
                <a:cxn ang="0">
                  <a:pos x="2882" y="1609"/>
                </a:cxn>
                <a:cxn ang="0">
                  <a:pos x="2846" y="1609"/>
                </a:cxn>
                <a:cxn ang="0">
                  <a:pos x="2774" y="1615"/>
                </a:cxn>
                <a:cxn ang="0">
                  <a:pos x="2726" y="1621"/>
                </a:cxn>
                <a:cxn ang="0">
                  <a:pos x="2708" y="1621"/>
                </a:cxn>
                <a:cxn ang="0">
                  <a:pos x="2594" y="1657"/>
                </a:cxn>
                <a:cxn ang="0">
                  <a:pos x="2533" y="1663"/>
                </a:cxn>
                <a:cxn ang="0">
                  <a:pos x="2444" y="1675"/>
                </a:cxn>
                <a:cxn ang="0">
                  <a:pos x="2378" y="1687"/>
                </a:cxn>
                <a:cxn ang="0">
                  <a:pos x="2360" y="1705"/>
                </a:cxn>
                <a:cxn ang="0">
                  <a:pos x="2305" y="1687"/>
                </a:cxn>
                <a:cxn ang="0">
                  <a:pos x="2263" y="1663"/>
                </a:cxn>
                <a:cxn ang="0">
                  <a:pos x="2017" y="1585"/>
                </a:cxn>
                <a:cxn ang="0">
                  <a:pos x="1711" y="1453"/>
                </a:cxn>
                <a:cxn ang="0">
                  <a:pos x="1880" y="1844"/>
                </a:cxn>
                <a:cxn ang="0">
                  <a:pos x="1771" y="1922"/>
                </a:cxn>
                <a:cxn ang="0">
                  <a:pos x="1531" y="1753"/>
                </a:cxn>
                <a:cxn ang="0">
                  <a:pos x="1411" y="1477"/>
                </a:cxn>
                <a:cxn ang="0">
                  <a:pos x="1219" y="1291"/>
                </a:cxn>
                <a:cxn ang="0">
                  <a:pos x="127" y="2006"/>
                </a:cxn>
                <a:cxn ang="0">
                  <a:pos x="865" y="1429"/>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w="9525">
              <a:noFill/>
              <a:round/>
              <a:headEnd/>
              <a:tailEnd/>
            </a:ln>
          </p:spPr>
          <p:txBody>
            <a:bodyPr/>
            <a:lstStyle/>
            <a:p>
              <a:pPr>
                <a:defRPr/>
              </a:pPr>
              <a:endParaRPr lang="en-US"/>
            </a:p>
          </p:txBody>
        </p:sp>
        <p:sp>
          <p:nvSpPr>
            <p:cNvPr id="63506" name="Freeform 18"/>
            <p:cNvSpPr>
              <a:spLocks/>
            </p:cNvSpPr>
            <p:nvPr/>
          </p:nvSpPr>
          <p:spPr bwMode="hidden">
            <a:xfrm>
              <a:off x="1344" y="293"/>
              <a:ext cx="2144" cy="1787"/>
            </a:xfrm>
            <a:custGeom>
              <a:avLst/>
              <a:gdLst/>
              <a:ahLst/>
              <a:cxnLst>
                <a:cxn ang="0">
                  <a:pos x="318" y="1078"/>
                </a:cxn>
                <a:cxn ang="0">
                  <a:pos x="217" y="928"/>
                </a:cxn>
                <a:cxn ang="0">
                  <a:pos x="102" y="808"/>
                </a:cxn>
                <a:cxn ang="0">
                  <a:pos x="36" y="742"/>
                </a:cxn>
                <a:cxn ang="0">
                  <a:pos x="0" y="700"/>
                </a:cxn>
                <a:cxn ang="0">
                  <a:pos x="270" y="958"/>
                </a:cxn>
                <a:cxn ang="0">
                  <a:pos x="294" y="1006"/>
                </a:cxn>
                <a:cxn ang="0">
                  <a:pos x="367" y="670"/>
                </a:cxn>
                <a:cxn ang="0">
                  <a:pos x="379" y="411"/>
                </a:cxn>
                <a:cxn ang="0">
                  <a:pos x="347" y="118"/>
                </a:cxn>
                <a:cxn ang="0">
                  <a:pos x="393" y="0"/>
                </a:cxn>
                <a:cxn ang="0">
                  <a:pos x="397" y="357"/>
                </a:cxn>
                <a:cxn ang="0">
                  <a:pos x="421" y="609"/>
                </a:cxn>
                <a:cxn ang="0">
                  <a:pos x="385" y="826"/>
                </a:cxn>
                <a:cxn ang="0">
                  <a:pos x="385" y="1036"/>
                </a:cxn>
                <a:cxn ang="0">
                  <a:pos x="877" y="784"/>
                </a:cxn>
                <a:cxn ang="0">
                  <a:pos x="1309" y="555"/>
                </a:cxn>
                <a:cxn ang="0">
                  <a:pos x="1802" y="249"/>
                </a:cxn>
                <a:cxn ang="0">
                  <a:pos x="2096" y="69"/>
                </a:cxn>
                <a:cxn ang="0">
                  <a:pos x="1814" y="279"/>
                </a:cxn>
                <a:cxn ang="0">
                  <a:pos x="1453" y="501"/>
                </a:cxn>
                <a:cxn ang="0">
                  <a:pos x="1123" y="700"/>
                </a:cxn>
                <a:cxn ang="0">
                  <a:pos x="739" y="898"/>
                </a:cxn>
                <a:cxn ang="0">
                  <a:pos x="463" y="1084"/>
                </a:cxn>
                <a:cxn ang="0">
                  <a:pos x="817" y="1193"/>
                </a:cxn>
                <a:cxn ang="0">
                  <a:pos x="1285" y="1187"/>
                </a:cxn>
                <a:cxn ang="0">
                  <a:pos x="1916" y="1396"/>
                </a:cxn>
                <a:cxn ang="0">
                  <a:pos x="2144" y="1420"/>
                </a:cxn>
                <a:cxn ang="0">
                  <a:pos x="1814" y="1408"/>
                </a:cxn>
                <a:cxn ang="0">
                  <a:pos x="1435" y="1288"/>
                </a:cxn>
                <a:cxn ang="0">
                  <a:pos x="1219" y="1229"/>
                </a:cxn>
                <a:cxn ang="0">
                  <a:pos x="799" y="1223"/>
                </a:cxn>
                <a:cxn ang="0">
                  <a:pos x="505" y="1145"/>
                </a:cxn>
                <a:cxn ang="0">
                  <a:pos x="733" y="1378"/>
                </a:cxn>
                <a:cxn ang="0">
                  <a:pos x="877" y="1619"/>
                </a:cxn>
                <a:cxn ang="0">
                  <a:pos x="1009" y="1787"/>
                </a:cxn>
                <a:cxn ang="0">
                  <a:pos x="817" y="1607"/>
                </a:cxn>
                <a:cxn ang="0">
                  <a:pos x="673" y="1372"/>
                </a:cxn>
                <a:cxn ang="0">
                  <a:pos x="415" y="1109"/>
                </a:cxn>
                <a:cxn ang="0">
                  <a:pos x="318" y="1078"/>
                </a:cxn>
                <a:cxn ang="0">
                  <a:pos x="318" y="1078"/>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sp>
          <p:nvSpPr>
            <p:cNvPr id="63507" name="Freeform 19"/>
            <p:cNvSpPr>
              <a:spLocks/>
            </p:cNvSpPr>
            <p:nvPr/>
          </p:nvSpPr>
          <p:spPr bwMode="hidden">
            <a:xfrm>
              <a:off x="2932" y="1728"/>
              <a:ext cx="2828" cy="2366"/>
            </a:xfrm>
            <a:custGeom>
              <a:avLst/>
              <a:gdLst/>
              <a:ahLst/>
              <a:cxnLst>
                <a:cxn ang="0">
                  <a:pos x="1814" y="606"/>
                </a:cxn>
                <a:cxn ang="0">
                  <a:pos x="1615" y="252"/>
                </a:cxn>
                <a:cxn ang="0">
                  <a:pos x="1345" y="132"/>
                </a:cxn>
                <a:cxn ang="0">
                  <a:pos x="1381" y="492"/>
                </a:cxn>
                <a:cxn ang="0">
                  <a:pos x="955" y="221"/>
                </a:cxn>
                <a:cxn ang="0">
                  <a:pos x="877" y="161"/>
                </a:cxn>
                <a:cxn ang="0">
                  <a:pos x="841" y="167"/>
                </a:cxn>
                <a:cxn ang="0">
                  <a:pos x="720" y="161"/>
                </a:cxn>
                <a:cxn ang="0">
                  <a:pos x="613" y="144"/>
                </a:cxn>
                <a:cxn ang="0">
                  <a:pos x="492" y="161"/>
                </a:cxn>
                <a:cxn ang="0">
                  <a:pos x="432" y="150"/>
                </a:cxn>
                <a:cxn ang="0">
                  <a:pos x="342" y="138"/>
                </a:cxn>
                <a:cxn ang="0">
                  <a:pos x="246" y="126"/>
                </a:cxn>
                <a:cxn ang="0">
                  <a:pos x="174" y="114"/>
                </a:cxn>
                <a:cxn ang="0">
                  <a:pos x="216" y="240"/>
                </a:cxn>
                <a:cxn ang="0">
                  <a:pos x="607" y="588"/>
                </a:cxn>
                <a:cxn ang="0">
                  <a:pos x="1177" y="817"/>
                </a:cxn>
                <a:cxn ang="0">
                  <a:pos x="972" y="871"/>
                </a:cxn>
                <a:cxn ang="0">
                  <a:pos x="492" y="1111"/>
                </a:cxn>
                <a:cxn ang="0">
                  <a:pos x="276" y="1441"/>
                </a:cxn>
                <a:cxn ang="0">
                  <a:pos x="42" y="1441"/>
                </a:cxn>
                <a:cxn ang="0">
                  <a:pos x="367" y="1585"/>
                </a:cxn>
                <a:cxn ang="0">
                  <a:pos x="949" y="1712"/>
                </a:cxn>
                <a:cxn ang="0">
                  <a:pos x="1519" y="1537"/>
                </a:cxn>
                <a:cxn ang="0">
                  <a:pos x="1735" y="1513"/>
                </a:cxn>
                <a:cxn ang="0">
                  <a:pos x="1723" y="1802"/>
                </a:cxn>
                <a:cxn ang="0">
                  <a:pos x="2042" y="2229"/>
                </a:cxn>
                <a:cxn ang="0">
                  <a:pos x="2191" y="2133"/>
                </a:cxn>
                <a:cxn ang="0">
                  <a:pos x="2270" y="1970"/>
                </a:cxn>
                <a:cxn ang="0">
                  <a:pos x="2233" y="1573"/>
                </a:cxn>
                <a:cxn ang="0">
                  <a:pos x="2294" y="1483"/>
                </a:cxn>
                <a:cxn ang="0">
                  <a:pos x="2588" y="1688"/>
                </a:cxn>
                <a:cxn ang="0">
                  <a:pos x="2695" y="1682"/>
                </a:cxn>
                <a:cxn ang="0">
                  <a:pos x="2588" y="1543"/>
                </a:cxn>
                <a:cxn ang="0">
                  <a:pos x="2510" y="1357"/>
                </a:cxn>
                <a:cxn ang="0">
                  <a:pos x="2354" y="1184"/>
                </a:cxn>
                <a:cxn ang="0">
                  <a:pos x="2102" y="931"/>
                </a:cxn>
                <a:cxn ang="0">
                  <a:pos x="2137" y="907"/>
                </a:cxn>
                <a:cxn ang="0">
                  <a:pos x="2215" y="871"/>
                </a:cxn>
                <a:cxn ang="0">
                  <a:pos x="2324" y="817"/>
                </a:cxn>
                <a:cxn ang="0">
                  <a:pos x="2372" y="787"/>
                </a:cxn>
                <a:cxn ang="0">
                  <a:pos x="2078" y="865"/>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pPr>
                <a:defRPr/>
              </a:pPr>
              <a:endParaRPr lang="en-US"/>
            </a:p>
          </p:txBody>
        </p:sp>
        <p:sp>
          <p:nvSpPr>
            <p:cNvPr id="63508" name="Freeform 20"/>
            <p:cNvSpPr>
              <a:spLocks/>
            </p:cNvSpPr>
            <p:nvPr/>
          </p:nvSpPr>
          <p:spPr bwMode="hidden">
            <a:xfrm>
              <a:off x="3160" y="1860"/>
              <a:ext cx="2162" cy="1934"/>
            </a:xfrm>
            <a:custGeom>
              <a:avLst/>
              <a:gdLst/>
              <a:ahLst/>
              <a:cxnLst>
                <a:cxn ang="0">
                  <a:pos x="1842" y="851"/>
                </a:cxn>
                <a:cxn ang="0">
                  <a:pos x="1937" y="1019"/>
                </a:cxn>
                <a:cxn ang="0">
                  <a:pos x="2051" y="1168"/>
                </a:cxn>
                <a:cxn ang="0">
                  <a:pos x="2117" y="1246"/>
                </a:cxn>
                <a:cxn ang="0">
                  <a:pos x="2153" y="1294"/>
                </a:cxn>
                <a:cxn ang="0">
                  <a:pos x="1889" y="977"/>
                </a:cxn>
                <a:cxn ang="0">
                  <a:pos x="1860" y="929"/>
                </a:cxn>
                <a:cxn ang="0">
                  <a:pos x="1782" y="1240"/>
                </a:cxn>
                <a:cxn ang="0">
                  <a:pos x="1770" y="1486"/>
                </a:cxn>
                <a:cxn ang="0">
                  <a:pos x="1818" y="1906"/>
                </a:cxn>
                <a:cxn ang="0">
                  <a:pos x="1788" y="1930"/>
                </a:cxn>
                <a:cxn ang="0">
                  <a:pos x="1746" y="1534"/>
                </a:cxn>
                <a:cxn ang="0">
                  <a:pos x="1728" y="1288"/>
                </a:cxn>
                <a:cxn ang="0">
                  <a:pos x="1764" y="1085"/>
                </a:cxn>
                <a:cxn ang="0">
                  <a:pos x="1770" y="875"/>
                </a:cxn>
                <a:cxn ang="0">
                  <a:pos x="1268" y="1007"/>
                </a:cxn>
                <a:cxn ang="0">
                  <a:pos x="825" y="1132"/>
                </a:cxn>
                <a:cxn ang="0">
                  <a:pos x="323" y="1312"/>
                </a:cxn>
                <a:cxn ang="0">
                  <a:pos x="18" y="1420"/>
                </a:cxn>
                <a:cxn ang="0">
                  <a:pos x="311" y="1282"/>
                </a:cxn>
                <a:cxn ang="0">
                  <a:pos x="682" y="1144"/>
                </a:cxn>
                <a:cxn ang="0">
                  <a:pos x="1022" y="1037"/>
                </a:cxn>
                <a:cxn ang="0">
                  <a:pos x="1411" y="929"/>
                </a:cxn>
                <a:cxn ang="0">
                  <a:pos x="1692" y="815"/>
                </a:cxn>
                <a:cxn ang="0">
                  <a:pos x="1333" y="623"/>
                </a:cxn>
                <a:cxn ang="0">
                  <a:pos x="861" y="515"/>
                </a:cxn>
                <a:cxn ang="0">
                  <a:pos x="227" y="161"/>
                </a:cxn>
                <a:cxn ang="0">
                  <a:pos x="0" y="83"/>
                </a:cxn>
                <a:cxn ang="0">
                  <a:pos x="329" y="179"/>
                </a:cxn>
                <a:cxn ang="0">
                  <a:pos x="712" y="383"/>
                </a:cxn>
                <a:cxn ang="0">
                  <a:pos x="933" y="491"/>
                </a:cxn>
                <a:cxn ang="0">
                  <a:pos x="1351" y="593"/>
                </a:cxn>
                <a:cxn ang="0">
                  <a:pos x="1650" y="743"/>
                </a:cxn>
                <a:cxn ang="0">
                  <a:pos x="1423" y="461"/>
                </a:cxn>
                <a:cxn ang="0">
                  <a:pos x="1286" y="191"/>
                </a:cxn>
                <a:cxn ang="0">
                  <a:pos x="1154" y="0"/>
                </a:cxn>
                <a:cxn ang="0">
                  <a:pos x="1339" y="215"/>
                </a:cxn>
                <a:cxn ang="0">
                  <a:pos x="1489" y="485"/>
                </a:cxn>
                <a:cxn ang="0">
                  <a:pos x="1746" y="803"/>
                </a:cxn>
                <a:cxn ang="0">
                  <a:pos x="1842" y="851"/>
                </a:cxn>
                <a:cxn ang="0">
                  <a:pos x="1842" y="85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en-US"/>
            </a:p>
          </p:txBody>
        </p:sp>
      </p:grpSp>
      <p:sp>
        <p:nvSpPr>
          <p:cNvPr id="63509" name="Rectangle 21"/>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3510" name="Rectangle 22"/>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3511" name="Rectangle 23"/>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a:defRPr>
                <a:effectLst>
                  <a:outerShdw blurRad="38100" dist="38100" dir="2700000" algn="tl">
                    <a:srgbClr val="000000"/>
                  </a:outerShdw>
                </a:effectLst>
                <a:latin typeface="+mn-lt"/>
              </a:defRPr>
            </a:lvl1pPr>
          </a:lstStyle>
          <a:p>
            <a:pPr>
              <a:defRPr/>
            </a:pPr>
            <a:endParaRPr lang="en-US"/>
          </a:p>
        </p:txBody>
      </p:sp>
      <p:sp>
        <p:nvSpPr>
          <p:cNvPr id="63512" name="Rectangle 24"/>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a:defRPr>
                <a:effectLst>
                  <a:outerShdw blurRad="38100" dist="38100" dir="2700000" algn="tl">
                    <a:srgbClr val="000000"/>
                  </a:outerShdw>
                </a:effectLst>
                <a:latin typeface="+mn-lt"/>
              </a:defRPr>
            </a:lvl1pPr>
          </a:lstStyle>
          <a:p>
            <a:pPr>
              <a:defRPr/>
            </a:pPr>
            <a:endParaRPr lang="en-US"/>
          </a:p>
        </p:txBody>
      </p:sp>
      <p:sp>
        <p:nvSpPr>
          <p:cNvPr id="63513" name="Rectangle 25"/>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0">
              <a:defRPr>
                <a:effectLst>
                  <a:outerShdw blurRad="38100" dist="38100" dir="2700000" algn="tl">
                    <a:srgbClr val="000000"/>
                  </a:outerShdw>
                </a:effectLst>
                <a:latin typeface="+mn-lt"/>
              </a:defRPr>
            </a:lvl1pPr>
          </a:lstStyle>
          <a:p>
            <a:pPr>
              <a:defRPr/>
            </a:pPr>
            <a:fld id="{26894D93-3117-497F-809E-EDE8B5A75A02}"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483893"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iming>
    <p:tnLst>
      <p:par>
        <p:cTn id="1" dur="indefinite" restart="never" nodeType="tmRoot"/>
      </p:par>
    </p:tnLst>
  </p:timing>
  <p:txStyles>
    <p:titleStyle>
      <a:lvl1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2pPr>
      <a:lvl3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3pPr>
      <a:lvl4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4pPr>
      <a:lvl5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5pPr>
      <a:lvl6pPr marL="4572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6pPr>
      <a:lvl7pPr marL="9144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7pPr>
      <a:lvl8pPr marL="13716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8pPr>
      <a:lvl9pPr marL="1828800" algn="ctr" rtl="1" fontAlgn="base">
        <a:spcBef>
          <a:spcPct val="0"/>
        </a:spcBef>
        <a:spcAft>
          <a:spcPct val="0"/>
        </a:spcAft>
        <a:defRPr sz="4400" b="1">
          <a:solidFill>
            <a:schemeClr val="tx2"/>
          </a:solidFill>
          <a:effectLst>
            <a:outerShdw blurRad="38100" dist="38100" dir="2700000" algn="tl">
              <a:srgbClr val="000000"/>
            </a:outerShdw>
          </a:effectLst>
          <a:latin typeface="Times New Roman" pitchFamily="18" charset="0"/>
          <a:cs typeface="Arial" charset="0"/>
        </a:defRPr>
      </a:lvl9pPr>
    </p:titleStyle>
    <p:bodyStyle>
      <a:lvl1pPr marL="342900" indent="-342900" algn="r" rtl="1" eaLnBrk="0" fontAlgn="base" hangingPunct="0">
        <a:spcBef>
          <a:spcPct val="20000"/>
        </a:spcBef>
        <a:spcAft>
          <a:spcPct val="0"/>
        </a:spcAft>
        <a:buClr>
          <a:schemeClr val="hlink"/>
        </a:buClr>
        <a:buSzPct val="6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Clr>
          <a:schemeClr val="tx2"/>
        </a:buClr>
        <a:buSzPct val="6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eaLnBrk="0" fontAlgn="base" hangingPunct="0">
        <a:spcBef>
          <a:spcPct val="20000"/>
        </a:spcBef>
        <a:spcAft>
          <a:spcPct val="0"/>
        </a:spcAft>
        <a:buClr>
          <a:schemeClr val="folHlink"/>
        </a:buClr>
        <a:buSzPct val="60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r" rtl="1" eaLnBrk="0" fontAlgn="base" hangingPunct="0">
        <a:spcBef>
          <a:spcPct val="20000"/>
        </a:spcBef>
        <a:spcAft>
          <a:spcPct val="0"/>
        </a:spcAft>
        <a:buClr>
          <a:schemeClr val="tx1"/>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eaLnBrk="0" fontAlgn="base" hangingPunct="0">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0" y="0"/>
            <a:ext cx="7242175" cy="1981200"/>
            <a:chOff x="0" y="0"/>
            <a:chExt cx="4562" cy="1248"/>
          </a:xfrm>
        </p:grpSpPr>
        <p:sp>
          <p:nvSpPr>
            <p:cNvPr id="66563"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en-US"/>
            </a:p>
          </p:txBody>
        </p:sp>
        <p:sp>
          <p:nvSpPr>
            <p:cNvPr id="66564" name="Freeform 4"/>
            <p:cNvSpPr>
              <a:spLocks/>
            </p:cNvSpPr>
            <p:nvPr/>
          </p:nvSpPr>
          <p:spPr bwMode="hidden">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n-US"/>
            </a:p>
          </p:txBody>
        </p:sp>
      </p:grpSp>
      <p:sp>
        <p:nvSpPr>
          <p:cNvPr id="66565"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6566"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6567"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effectLst>
                  <a:outerShdw blurRad="38100" dist="38100" dir="2700000" algn="tl">
                    <a:srgbClr val="000000"/>
                  </a:outerShdw>
                </a:effectLst>
                <a:latin typeface="+mn-lt"/>
              </a:defRPr>
            </a:lvl1pPr>
          </a:lstStyle>
          <a:p>
            <a:pPr>
              <a:defRPr/>
            </a:pPr>
            <a:endParaRPr lang="en-US"/>
          </a:p>
        </p:txBody>
      </p:sp>
      <p:sp>
        <p:nvSpPr>
          <p:cNvPr id="66568"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effectLst>
                  <a:outerShdw blurRad="38100" dist="38100" dir="2700000" algn="tl">
                    <a:srgbClr val="000000"/>
                  </a:outerShdw>
                </a:effectLst>
                <a:latin typeface="+mn-lt"/>
              </a:defRPr>
            </a:lvl1pPr>
          </a:lstStyle>
          <a:p>
            <a:pPr>
              <a:defRPr/>
            </a:pPr>
            <a:endParaRPr lang="en-US"/>
          </a:p>
        </p:txBody>
      </p:sp>
      <p:sp>
        <p:nvSpPr>
          <p:cNvPr id="66569"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effectLst>
                  <a:outerShdw blurRad="38100" dist="38100" dir="2700000" algn="tl">
                    <a:srgbClr val="000000"/>
                  </a:outerShdw>
                </a:effectLst>
                <a:latin typeface="+mn-lt"/>
              </a:defRPr>
            </a:lvl1pPr>
          </a:lstStyle>
          <a:p>
            <a:pPr>
              <a:defRPr/>
            </a:pPr>
            <a:fld id="{3FA45F17-6CDE-45D3-BB30-8B3EEA8E3F23}"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483894"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 id="2147483889" r:id="rId10"/>
    <p:sldLayoutId id="2147483890" r:id="rId11"/>
  </p:sldLayoutIdLst>
  <p:timing>
    <p:tnLst>
      <p:par>
        <p:cTn id="1" dur="indefinite" restart="never" nodeType="tmRoot"/>
      </p:par>
    </p:tnLst>
  </p:timing>
  <p:txStyles>
    <p:titleStyle>
      <a:lvl1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r" rtl="1"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cs typeface="+mn-cs"/>
        </a:defRPr>
      </a:lvl2pPr>
      <a:lvl3pPr marL="1143000" indent="-228600" algn="r" rtl="1"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r" rtl="1"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r" rtl="1"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hyperlink" Target="http://daneshnameh.roshd.ir/mavara/mavara-index.php?page=%D9%86%D8%B9%D9%86%D8%A7%D8%B9"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daneshnameh.roshd.ir/mavara/mavara-index.php?page=%DA%A9%D8%A8%D8%AF" TargetMode="External"/><Relationship Id="rId2" Type="http://schemas.openxmlformats.org/officeDocument/2006/relationships/hyperlink" Target="http://daneshnameh.roshd.ir/mavara/mavara-index.php?page=%D8%A2%D8%B1%D8%AA%D8%B1%D9%88%D8%B2" TargetMode="Externa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fa.wikipedia.org/wiki/%D8%A2%D8%A8%E2%80%8C%D9%86%D8%A8%D8%A7%D8%AA" TargetMode="External"/><Relationship Id="rId2" Type="http://schemas.openxmlformats.org/officeDocument/2006/relationships/hyperlink" Target="http://fa.wikipedia.org/w/index.php?title=%D9%85%D8%A7%D9%86%D8%AA%D9%88%D9%84&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 Type="http://schemas.openxmlformats.org/officeDocument/2006/relationships/slideLayout" Target="../slideLayouts/slideLayout24.xml"/><Relationship Id="rId5" Type="http://schemas.openxmlformats.org/officeDocument/2006/relationships/image" Target="../media/image3.jpe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hyperlink" Target="http://www.seemorgh.com/health/default.aspx?tabid=2114&amp;conid=21815" TargetMode="External"/><Relationship Id="rId2" Type="http://schemas.openxmlformats.org/officeDocument/2006/relationships/image" Target="../media/image6.jpeg"/><Relationship Id="rId1" Type="http://schemas.openxmlformats.org/officeDocument/2006/relationships/slideLayout" Target="../slideLayouts/slideLayout35.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3" Type="http://schemas.openxmlformats.org/officeDocument/2006/relationships/hyperlink" Target="http://daneshnameh.roshd.ir/mavara/mavara-index.php?page=%D8%A2%D9%86%D9%81%D9%84%D9%88%D8%A7%D9%86%D8%B2%D8%A7" TargetMode="External"/><Relationship Id="rId2" Type="http://schemas.openxmlformats.org/officeDocument/2006/relationships/hyperlink" Target="http://daneshnameh.roshd.ir/mavara/mavara-index.php?page=%D8%B3%D8%B1%D9%81%D9%87"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175674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5" name="Rectangle 2"/>
          <p:cNvSpPr>
            <a:spLocks noGrp="1" noChangeArrowheads="1"/>
          </p:cNvSpPr>
          <p:nvPr>
            <p:ph type="ctrTitle"/>
          </p:nvPr>
        </p:nvSpPr>
        <p:spPr>
          <a:ln>
            <a:solidFill>
              <a:srgbClr val="FF0000"/>
            </a:solidFill>
          </a:ln>
        </p:spPr>
        <p:txBody>
          <a:bodyPr/>
          <a:lstStyle/>
          <a:p>
            <a:pPr eaLnBrk="1" hangingPunct="1"/>
            <a:r>
              <a:rPr lang="fa-IR" sz="8800" dirty="0" smtClean="0">
                <a:solidFill>
                  <a:srgbClr val="FF0066"/>
                </a:solidFill>
              </a:rPr>
              <a:t>نعناع</a:t>
            </a:r>
            <a:endParaRPr lang="en-US" sz="8800" dirty="0" smtClean="0">
              <a:solidFill>
                <a:srgbClr val="FF0066"/>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defRPr/>
            </a:pPr>
            <a:r>
              <a:rPr lang="ar-SA" sz="5400" b="1" smtClean="0">
                <a:effectLst/>
              </a:rPr>
              <a:t>کلیات گیاه شناسی</a:t>
            </a:r>
            <a:endParaRPr lang="en-US" sz="5400" b="1" smtClean="0">
              <a:effectLst/>
            </a:endParaRPr>
          </a:p>
        </p:txBody>
      </p:sp>
      <p:sp>
        <p:nvSpPr>
          <p:cNvPr id="4099" name="Rectangle 3"/>
          <p:cNvSpPr>
            <a:spLocks noGrp="1" noChangeArrowheads="1"/>
          </p:cNvSpPr>
          <p:nvPr>
            <p:ph type="body" idx="1"/>
          </p:nvPr>
        </p:nvSpPr>
        <p:spPr/>
        <p:txBody>
          <a:bodyPr/>
          <a:lstStyle/>
          <a:p>
            <a:pPr eaLnBrk="1" hangingPunct="1">
              <a:lnSpc>
                <a:spcPct val="80000"/>
              </a:lnSpc>
              <a:defRPr/>
            </a:pPr>
            <a:endParaRPr lang="ar-SA" sz="2400" dirty="0" smtClean="0">
              <a:solidFill>
                <a:schemeClr val="bg1">
                  <a:lumMod val="50000"/>
                </a:schemeClr>
              </a:solidFill>
              <a:effectLst/>
              <a:hlinkClick r:id="rId2" tooltip="نعناع"/>
            </a:endParaRPr>
          </a:p>
          <a:p>
            <a:pPr eaLnBrk="1" hangingPunct="1">
              <a:lnSpc>
                <a:spcPct val="80000"/>
              </a:lnSpc>
              <a:defRPr/>
            </a:pPr>
            <a:r>
              <a:rPr lang="ar-SA" sz="2400" dirty="0" smtClean="0">
                <a:solidFill>
                  <a:schemeClr val="bg1">
                    <a:lumMod val="50000"/>
                  </a:schemeClr>
                </a:solidFill>
                <a:effectLst/>
                <a:hlinkClick r:id="rId2" tooltip="نعناع"/>
              </a:rPr>
              <a:t>نعناع</a:t>
            </a:r>
            <a:r>
              <a:rPr lang="en-US" sz="2400" dirty="0" smtClean="0">
                <a:solidFill>
                  <a:schemeClr val="bg1">
                    <a:lumMod val="50000"/>
                  </a:schemeClr>
                </a:solidFill>
                <a:effectLst/>
              </a:rPr>
              <a:t> </a:t>
            </a:r>
            <a:r>
              <a:rPr lang="ar-SA" sz="2400" dirty="0" smtClean="0">
                <a:solidFill>
                  <a:schemeClr val="bg1">
                    <a:lumMod val="50000"/>
                  </a:schemeClr>
                </a:solidFill>
                <a:effectLst/>
              </a:rPr>
              <a:t>گیاهی است علفی و چند ساله که علاوه بر ساقه زیر زمینی که گیاه را در خاک مستقر می‌سازد دارای ساقه هوایی نیز هست. در محل گره‌های ساقه که در تماس با زمین است ریشه‌هایی خارج شده که ساقه جدید را درست می‌کند. بنابراین اگر شما فقط یک ساقه نعناع در باغچه خود بکارید به زودی تمام باغچه شما پر از نعناع می‌شود. برگهای نعناع بیضی شکل ، نوک تیز و دندانه‌دار می‌باشند</a:t>
            </a:r>
            <a:r>
              <a:rPr lang="en-US" sz="2400" dirty="0" smtClean="0">
                <a:solidFill>
                  <a:schemeClr val="bg1">
                    <a:lumMod val="50000"/>
                  </a:schemeClr>
                </a:solidFill>
                <a:effectLst/>
              </a:rPr>
              <a:t>.</a:t>
            </a:r>
            <a:br>
              <a:rPr lang="en-US" sz="2400" dirty="0" smtClean="0">
                <a:solidFill>
                  <a:schemeClr val="bg1">
                    <a:lumMod val="50000"/>
                  </a:schemeClr>
                </a:solidFill>
                <a:effectLst/>
              </a:rPr>
            </a:br>
            <a:r>
              <a:rPr lang="en-US" sz="2400" dirty="0" smtClean="0">
                <a:solidFill>
                  <a:schemeClr val="bg1">
                    <a:lumMod val="50000"/>
                  </a:schemeClr>
                </a:solidFill>
                <a:effectLst/>
              </a:rPr>
              <a:t/>
            </a:r>
            <a:br>
              <a:rPr lang="en-US" sz="2400" dirty="0" smtClean="0">
                <a:solidFill>
                  <a:schemeClr val="bg1">
                    <a:lumMod val="50000"/>
                  </a:schemeClr>
                </a:solidFill>
                <a:effectLst/>
              </a:rPr>
            </a:br>
            <a:r>
              <a:rPr lang="ar-SA" sz="2400" dirty="0" smtClean="0">
                <a:solidFill>
                  <a:schemeClr val="bg1">
                    <a:lumMod val="50000"/>
                  </a:schemeClr>
                </a:solidFill>
                <a:effectLst/>
              </a:rPr>
              <a:t>گلهای آن بسته به نوع نعناع ممکن است قرمز ، ارغوانی یا سفید باشد. نعناع در مناطق معتدل و آفتاب‌گیر به خوبی رشد می‌کند. نعناع از قدیم‌الایام به عنوان یگ گیاه معطر و اشتها آور و برای ناراحتی‌های دستگاه گوارش بکار رفته است</a:t>
            </a:r>
            <a:r>
              <a:rPr lang="en-US" sz="2400" dirty="0" smtClean="0">
                <a:solidFill>
                  <a:schemeClr val="bg1">
                    <a:lumMod val="50000"/>
                  </a:schemeClr>
                </a:solidFill>
                <a:effectLst/>
              </a:rPr>
              <a:t>. </a:t>
            </a:r>
            <a:r>
              <a:rPr lang="ar-SA" sz="2400" u="sng" dirty="0" smtClean="0">
                <a:solidFill>
                  <a:schemeClr val="bg1">
                    <a:lumMod val="50000"/>
                  </a:schemeClr>
                </a:solidFill>
                <a:effectLst/>
              </a:rPr>
              <a:t>بقراط</a:t>
            </a:r>
            <a:r>
              <a:rPr lang="ar-SA" sz="2400" dirty="0" smtClean="0">
                <a:solidFill>
                  <a:schemeClr val="bg1">
                    <a:lumMod val="50000"/>
                  </a:schemeClr>
                </a:solidFill>
                <a:effectLst/>
              </a:rPr>
              <a:t> پدر علم طب از نعناع در نوشته‌های خود یاد کرده است. در قرون وسطی از نعناع در معالجه بیماریها و برای التیام زخمها و درمان درد گزیدگی زنبور و سگ هار استفاده می‌شد</a:t>
            </a:r>
            <a:r>
              <a:rPr lang="en-US" sz="2400" dirty="0" smtClean="0">
                <a:solidFill>
                  <a:schemeClr val="bg1">
                    <a:lumMod val="50000"/>
                  </a:schemeClr>
                </a:solidFill>
                <a:effectLst/>
              </a:rPr>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90872" y="277813"/>
            <a:ext cx="8229600" cy="1139825"/>
          </a:xfrm>
        </p:spPr>
        <p:txBody>
          <a:bodyPr/>
          <a:lstStyle/>
          <a:p>
            <a:pPr algn="r" rtl="0" eaLnBrk="1" hangingPunct="1">
              <a:defRPr/>
            </a:pPr>
            <a:r>
              <a:rPr lang="fa-IR" smtClean="0">
                <a:solidFill>
                  <a:schemeClr val="bg1">
                    <a:lumMod val="50000"/>
                  </a:schemeClr>
                </a:solidFill>
                <a:effectLst/>
              </a:rPr>
              <a:t>انواع جنس هاي خانواده نعناع:</a:t>
            </a:r>
            <a:endParaRPr lang="en-US" smtClean="0">
              <a:solidFill>
                <a:schemeClr val="bg1">
                  <a:lumMod val="50000"/>
                </a:schemeClr>
              </a:solidFill>
              <a:effectLst/>
            </a:endParaRPr>
          </a:p>
        </p:txBody>
      </p:sp>
      <p:sp>
        <p:nvSpPr>
          <p:cNvPr id="5123" name="Rectangle 3"/>
          <p:cNvSpPr>
            <a:spLocks noGrp="1" noChangeArrowheads="1"/>
          </p:cNvSpPr>
          <p:nvPr>
            <p:ph type="body" idx="1"/>
          </p:nvPr>
        </p:nvSpPr>
        <p:spPr>
          <a:xfrm>
            <a:off x="590872" y="1196975"/>
            <a:ext cx="8229600" cy="5400675"/>
          </a:xfrm>
        </p:spPr>
        <p:txBody>
          <a:bodyPr/>
          <a:lstStyle/>
          <a:p>
            <a:pPr marL="0" indent="0" rtl="0" eaLnBrk="1" hangingPunct="1">
              <a:lnSpc>
                <a:spcPct val="80000"/>
              </a:lnSpc>
              <a:buNone/>
              <a:defRPr/>
            </a:pPr>
            <a:endParaRPr lang="fa-IR" sz="1600" smtClean="0">
              <a:solidFill>
                <a:schemeClr val="bg1">
                  <a:lumMod val="50000"/>
                </a:schemeClr>
              </a:solidFill>
              <a:effectLst/>
            </a:endParaRPr>
          </a:p>
          <a:p>
            <a:pPr marL="0" indent="0" rtl="0" eaLnBrk="1" hangingPunct="1">
              <a:lnSpc>
                <a:spcPct val="80000"/>
              </a:lnSpc>
              <a:buNone/>
              <a:defRPr/>
            </a:pPr>
            <a:endParaRPr lang="fa-IR" sz="1600" smtClean="0">
              <a:solidFill>
                <a:schemeClr val="bg1">
                  <a:lumMod val="50000"/>
                </a:schemeClr>
              </a:solidFill>
              <a:effectLst/>
            </a:endParaRPr>
          </a:p>
          <a:p>
            <a:pPr marL="0" indent="0" rtl="0" eaLnBrk="1" hangingPunct="1">
              <a:lnSpc>
                <a:spcPct val="80000"/>
              </a:lnSpc>
              <a:buNone/>
              <a:defRPr/>
            </a:pPr>
            <a:r>
              <a:rPr lang="fa-IR" sz="1600" smtClean="0">
                <a:solidFill>
                  <a:schemeClr val="bg1">
                    <a:lumMod val="50000"/>
                  </a:schemeClr>
                </a:solidFill>
                <a:effectLst/>
              </a:rPr>
              <a:t>1)مريم گلي </a:t>
            </a:r>
          </a:p>
          <a:p>
            <a:pPr marL="0" indent="0" rtl="0" eaLnBrk="1" hangingPunct="1">
              <a:lnSpc>
                <a:spcPct val="80000"/>
              </a:lnSpc>
              <a:buNone/>
              <a:defRPr/>
            </a:pPr>
            <a:r>
              <a:rPr lang="fa-IR" sz="1600" smtClean="0">
                <a:solidFill>
                  <a:schemeClr val="bg1">
                    <a:lumMod val="50000"/>
                  </a:schemeClr>
                </a:solidFill>
                <a:effectLst/>
              </a:rPr>
              <a:t>2)رزماري</a:t>
            </a:r>
          </a:p>
          <a:p>
            <a:pPr marL="0" indent="0" rtl="0" eaLnBrk="1" hangingPunct="1">
              <a:lnSpc>
                <a:spcPct val="80000"/>
              </a:lnSpc>
              <a:buNone/>
              <a:defRPr/>
            </a:pPr>
            <a:r>
              <a:rPr lang="fa-IR" sz="1600" smtClean="0">
                <a:solidFill>
                  <a:schemeClr val="bg1">
                    <a:lumMod val="50000"/>
                  </a:schemeClr>
                </a:solidFill>
                <a:effectLst/>
              </a:rPr>
              <a:t>3)كاكوتي</a:t>
            </a:r>
          </a:p>
          <a:p>
            <a:pPr marL="0" indent="0" rtl="0" eaLnBrk="1" hangingPunct="1">
              <a:lnSpc>
                <a:spcPct val="80000"/>
              </a:lnSpc>
              <a:buNone/>
              <a:defRPr/>
            </a:pPr>
            <a:r>
              <a:rPr lang="fa-IR" sz="1600" smtClean="0">
                <a:solidFill>
                  <a:schemeClr val="bg1">
                    <a:lumMod val="50000"/>
                  </a:schemeClr>
                </a:solidFill>
                <a:effectLst/>
              </a:rPr>
              <a:t>4)نعنا</a:t>
            </a:r>
          </a:p>
          <a:p>
            <a:pPr marL="0" indent="0" rtl="0" eaLnBrk="1" hangingPunct="1">
              <a:lnSpc>
                <a:spcPct val="80000"/>
              </a:lnSpc>
              <a:buNone/>
              <a:defRPr/>
            </a:pPr>
            <a:r>
              <a:rPr lang="fa-IR" sz="1600" smtClean="0">
                <a:solidFill>
                  <a:schemeClr val="bg1">
                    <a:lumMod val="50000"/>
                  </a:schemeClr>
                </a:solidFill>
                <a:effectLst/>
              </a:rPr>
              <a:t>5)نعنا وحشي</a:t>
            </a:r>
          </a:p>
          <a:p>
            <a:pPr marL="0" indent="0" rtl="0" eaLnBrk="1" hangingPunct="1">
              <a:lnSpc>
                <a:spcPct val="80000"/>
              </a:lnSpc>
              <a:buNone/>
              <a:defRPr/>
            </a:pPr>
            <a:r>
              <a:rPr lang="fa-IR" sz="1600" smtClean="0">
                <a:solidFill>
                  <a:schemeClr val="bg1">
                    <a:lumMod val="50000"/>
                  </a:schemeClr>
                </a:solidFill>
                <a:effectLst/>
              </a:rPr>
              <a:t>6)ريحان</a:t>
            </a:r>
          </a:p>
          <a:p>
            <a:pPr marL="0" indent="0" rtl="0" eaLnBrk="1" hangingPunct="1">
              <a:lnSpc>
                <a:spcPct val="80000"/>
              </a:lnSpc>
              <a:buNone/>
              <a:defRPr/>
            </a:pPr>
            <a:r>
              <a:rPr lang="fa-IR" sz="1600" smtClean="0">
                <a:solidFill>
                  <a:schemeClr val="bg1">
                    <a:lumMod val="50000"/>
                  </a:schemeClr>
                </a:solidFill>
                <a:effectLst/>
              </a:rPr>
              <a:t>7)وارنگ بو</a:t>
            </a:r>
          </a:p>
          <a:p>
            <a:pPr marL="0" indent="0" rtl="0" eaLnBrk="1" hangingPunct="1">
              <a:lnSpc>
                <a:spcPct val="80000"/>
              </a:lnSpc>
              <a:buNone/>
              <a:defRPr/>
            </a:pPr>
            <a:r>
              <a:rPr lang="fa-IR" sz="1600" smtClean="0">
                <a:solidFill>
                  <a:schemeClr val="bg1">
                    <a:lumMod val="50000"/>
                  </a:schemeClr>
                </a:solidFill>
                <a:effectLst/>
              </a:rPr>
              <a:t>8)اسطوخودوس </a:t>
            </a:r>
          </a:p>
          <a:p>
            <a:pPr marL="0" indent="0" rtl="0" eaLnBrk="1" hangingPunct="1">
              <a:lnSpc>
                <a:spcPct val="80000"/>
              </a:lnSpc>
              <a:buNone/>
              <a:defRPr/>
            </a:pPr>
            <a:r>
              <a:rPr lang="fa-IR" sz="1600" smtClean="0">
                <a:solidFill>
                  <a:schemeClr val="bg1">
                    <a:lumMod val="50000"/>
                  </a:schemeClr>
                </a:solidFill>
                <a:effectLst/>
              </a:rPr>
              <a:t>9)مرزن جوش</a:t>
            </a:r>
          </a:p>
          <a:p>
            <a:pPr marL="0" indent="0" rtl="0" eaLnBrk="1" hangingPunct="1">
              <a:lnSpc>
                <a:spcPct val="80000"/>
              </a:lnSpc>
              <a:buNone/>
              <a:defRPr/>
            </a:pPr>
            <a:r>
              <a:rPr lang="fa-IR" sz="1600" smtClean="0">
                <a:solidFill>
                  <a:schemeClr val="bg1">
                    <a:lumMod val="50000"/>
                  </a:schemeClr>
                </a:solidFill>
                <a:effectLst/>
              </a:rPr>
              <a:t>10)بادرنجويه</a:t>
            </a:r>
          </a:p>
          <a:p>
            <a:pPr marL="0" indent="0" rtl="0" eaLnBrk="1" hangingPunct="1">
              <a:lnSpc>
                <a:spcPct val="80000"/>
              </a:lnSpc>
              <a:buNone/>
              <a:defRPr/>
            </a:pPr>
            <a:r>
              <a:rPr lang="fa-IR" sz="1600" smtClean="0">
                <a:solidFill>
                  <a:schemeClr val="bg1">
                    <a:lumMod val="50000"/>
                  </a:schemeClr>
                </a:solidFill>
                <a:effectLst/>
              </a:rPr>
              <a:t>            </a:t>
            </a:r>
            <a:r>
              <a:rPr lang="en-US" sz="1600" smtClean="0">
                <a:solidFill>
                  <a:schemeClr val="bg1">
                    <a:lumMod val="50000"/>
                  </a:schemeClr>
                </a:solidFill>
                <a:effectLst/>
              </a:rPr>
              <a:t>1)salvia/officinalis</a:t>
            </a:r>
          </a:p>
          <a:p>
            <a:pPr marL="0" indent="0" rtl="0" eaLnBrk="1" hangingPunct="1">
              <a:lnSpc>
                <a:spcPct val="80000"/>
              </a:lnSpc>
              <a:buNone/>
              <a:defRPr/>
            </a:pPr>
            <a:r>
              <a:rPr lang="en-US" sz="1600" smtClean="0">
                <a:solidFill>
                  <a:schemeClr val="bg1">
                    <a:lumMod val="50000"/>
                  </a:schemeClr>
                </a:solidFill>
                <a:effectLst/>
              </a:rPr>
              <a:t>2)Rosmarinus/officinalis</a:t>
            </a:r>
          </a:p>
          <a:p>
            <a:pPr marL="0" indent="0" rtl="0" eaLnBrk="1" hangingPunct="1">
              <a:lnSpc>
                <a:spcPct val="80000"/>
              </a:lnSpc>
              <a:buNone/>
              <a:defRPr/>
            </a:pPr>
            <a:r>
              <a:rPr lang="en-US" sz="1600" smtClean="0">
                <a:solidFill>
                  <a:schemeClr val="bg1">
                    <a:lumMod val="50000"/>
                  </a:schemeClr>
                </a:solidFill>
                <a:effectLst/>
              </a:rPr>
              <a:t>3)Ziziphora/tenuior</a:t>
            </a:r>
          </a:p>
          <a:p>
            <a:pPr marL="0" indent="0" rtl="0" eaLnBrk="1" hangingPunct="1">
              <a:lnSpc>
                <a:spcPct val="80000"/>
              </a:lnSpc>
              <a:buNone/>
              <a:defRPr/>
            </a:pPr>
            <a:r>
              <a:rPr lang="en-US" sz="1600" smtClean="0">
                <a:solidFill>
                  <a:schemeClr val="bg1">
                    <a:lumMod val="50000"/>
                  </a:schemeClr>
                </a:solidFill>
                <a:effectLst/>
              </a:rPr>
              <a:t>4)Mentha/xipiperta</a:t>
            </a:r>
          </a:p>
          <a:p>
            <a:pPr marL="0" indent="0" rtl="0" eaLnBrk="1" hangingPunct="1">
              <a:lnSpc>
                <a:spcPct val="80000"/>
              </a:lnSpc>
              <a:buNone/>
              <a:defRPr/>
            </a:pPr>
            <a:r>
              <a:rPr lang="en-US" sz="1600" smtClean="0">
                <a:solidFill>
                  <a:schemeClr val="bg1">
                    <a:lumMod val="50000"/>
                  </a:schemeClr>
                </a:solidFill>
                <a:effectLst/>
              </a:rPr>
              <a:t>5)Mentha/fonifolia</a:t>
            </a:r>
          </a:p>
          <a:p>
            <a:pPr marL="0" indent="0" rtl="0" eaLnBrk="1" hangingPunct="1">
              <a:lnSpc>
                <a:spcPct val="80000"/>
              </a:lnSpc>
              <a:buNone/>
              <a:defRPr/>
            </a:pPr>
            <a:r>
              <a:rPr lang="en-US" sz="1600" smtClean="0">
                <a:solidFill>
                  <a:schemeClr val="bg1">
                    <a:lumMod val="50000"/>
                  </a:schemeClr>
                </a:solidFill>
                <a:effectLst/>
              </a:rPr>
              <a:t>6)Ocium/basilium</a:t>
            </a:r>
          </a:p>
          <a:p>
            <a:pPr marL="0" indent="0" rtl="0" eaLnBrk="1" hangingPunct="1">
              <a:lnSpc>
                <a:spcPct val="80000"/>
              </a:lnSpc>
              <a:buNone/>
              <a:defRPr/>
            </a:pPr>
            <a:r>
              <a:rPr lang="en-US" sz="1600" smtClean="0">
                <a:solidFill>
                  <a:schemeClr val="bg1">
                    <a:lumMod val="50000"/>
                  </a:schemeClr>
                </a:solidFill>
                <a:effectLst/>
              </a:rPr>
              <a:t>7)Melissa/officinalis</a:t>
            </a:r>
          </a:p>
          <a:p>
            <a:pPr marL="0" indent="0" rtl="0" eaLnBrk="1" hangingPunct="1">
              <a:lnSpc>
                <a:spcPct val="80000"/>
              </a:lnSpc>
              <a:buNone/>
              <a:defRPr/>
            </a:pPr>
            <a:r>
              <a:rPr lang="en-US" sz="1600" smtClean="0">
                <a:solidFill>
                  <a:schemeClr val="bg1">
                    <a:lumMod val="50000"/>
                  </a:schemeClr>
                </a:solidFill>
                <a:effectLst/>
              </a:rPr>
              <a:t>8)Lavander</a:t>
            </a:r>
          </a:p>
          <a:p>
            <a:pPr marL="0" indent="0" rtl="0" eaLnBrk="1" hangingPunct="1">
              <a:lnSpc>
                <a:spcPct val="80000"/>
              </a:lnSpc>
              <a:buNone/>
              <a:defRPr/>
            </a:pPr>
            <a:r>
              <a:rPr lang="en-US" sz="1600" smtClean="0">
                <a:solidFill>
                  <a:schemeClr val="bg1">
                    <a:lumMod val="50000"/>
                  </a:schemeClr>
                </a:solidFill>
                <a:effectLst/>
              </a:rPr>
              <a:t>9)Origanum/vulgare</a:t>
            </a:r>
          </a:p>
          <a:p>
            <a:pPr marL="0" indent="0" rtl="0" eaLnBrk="1" hangingPunct="1">
              <a:lnSpc>
                <a:spcPct val="80000"/>
              </a:lnSpc>
              <a:buNone/>
              <a:defRPr/>
            </a:pPr>
            <a:r>
              <a:rPr lang="en-US" sz="1600" smtClean="0">
                <a:solidFill>
                  <a:schemeClr val="bg1">
                    <a:lumMod val="50000"/>
                  </a:schemeClr>
                </a:solidFill>
                <a:effectLst/>
              </a:rPr>
              <a:t>10)Oracocephalum/moldavica</a:t>
            </a:r>
            <a:r>
              <a:rPr lang="fa-IR" sz="1600" smtClean="0">
                <a:solidFill>
                  <a:schemeClr val="bg1">
                    <a:lumMod val="50000"/>
                  </a:schemeClr>
                </a:solidFill>
                <a:effectLst/>
              </a:rPr>
              <a:t> </a:t>
            </a:r>
            <a:endParaRPr lang="en-US" sz="1600" smtClean="0">
              <a:solidFill>
                <a:schemeClr val="bg1">
                  <a:lumMod val="50000"/>
                </a:schemeClr>
              </a:solidFill>
              <a:effectLst/>
            </a:endParaRPr>
          </a:p>
        </p:txBody>
      </p:sp>
      <p:pic>
        <p:nvPicPr>
          <p:cNvPr id="15364" name="Picture 4" descr="58200551998914171451321091519168724649"/>
          <p:cNvPicPr>
            <a:picLocks noChangeAspect="1" noChangeArrowheads="1"/>
          </p:cNvPicPr>
          <p:nvPr/>
        </p:nvPicPr>
        <p:blipFill>
          <a:blip r:embed="rId2" cstate="print"/>
          <a:srcRect/>
          <a:stretch>
            <a:fillRect/>
          </a:stretch>
        </p:blipFill>
        <p:spPr bwMode="auto">
          <a:xfrm>
            <a:off x="-36512" y="1485726"/>
            <a:ext cx="4968875" cy="5327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p:txBody>
          <a:bodyPr/>
          <a:lstStyle/>
          <a:p>
            <a:pPr eaLnBrk="1" hangingPunct="1"/>
            <a:r>
              <a:rPr lang="fa-IR" sz="7200" smtClean="0"/>
              <a:t>تركيبات نعنا:</a:t>
            </a:r>
            <a:endParaRPr lang="en-US" sz="7200" smtClean="0"/>
          </a:p>
        </p:txBody>
      </p:sp>
      <p:sp>
        <p:nvSpPr>
          <p:cNvPr id="16388" name="Rectangle 3"/>
          <p:cNvSpPr>
            <a:spLocks noGrp="1" noChangeArrowheads="1"/>
          </p:cNvSpPr>
          <p:nvPr>
            <p:ph type="body" idx="1"/>
          </p:nvPr>
        </p:nvSpPr>
        <p:spPr/>
        <p:txBody>
          <a:bodyPr/>
          <a:lstStyle/>
          <a:p>
            <a:pPr marL="0" indent="0" eaLnBrk="1" hangingPunct="1">
              <a:buNone/>
            </a:pPr>
            <a:r>
              <a:rPr lang="fa-IR" sz="4400" dirty="0" smtClean="0"/>
              <a:t>هر100گرم نعنا تازه </a:t>
            </a:r>
          </a:p>
          <a:p>
            <a:pPr marL="0" indent="0" eaLnBrk="1" hangingPunct="1">
              <a:buNone/>
            </a:pPr>
            <a:endParaRPr lang="fa-IR" sz="4400" dirty="0" smtClean="0"/>
          </a:p>
          <a:p>
            <a:pPr marL="0" indent="0" eaLnBrk="1" hangingPunct="1">
              <a:buNone/>
            </a:pPr>
            <a:r>
              <a:rPr lang="fa-IR" sz="4400" dirty="0" smtClean="0"/>
              <a:t>43كالري انرژي/ 4.86گرم آب / 8.3گرم پروتئين/ 3.5گرم كربوهيدرات/ 5.9گرم آهن  </a:t>
            </a:r>
            <a:endParaRPr lang="en-US" sz="44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2" name="WordArt 5" descr="Paper bag"/>
          <p:cNvSpPr>
            <a:spLocks noChangeArrowheads="1" noChangeShapeType="1" noTextEdit="1"/>
          </p:cNvSpPr>
          <p:nvPr/>
        </p:nvSpPr>
        <p:spPr bwMode="auto">
          <a:xfrm>
            <a:off x="1258888" y="2708275"/>
            <a:ext cx="6553200" cy="1655763"/>
          </a:xfrm>
          <a:prstGeom prst="rect">
            <a:avLst/>
          </a:prstGeom>
        </p:spPr>
        <p:txBody>
          <a:bodyPr wrap="none" fromWordArt="1">
            <a:prstTxWarp prst="textPlain">
              <a:avLst>
                <a:gd name="adj" fmla="val 50000"/>
              </a:avLst>
            </a:prstTxWarp>
          </a:bodyPr>
          <a:lstStyle/>
          <a:p>
            <a:pPr algn="ctr"/>
            <a:r>
              <a:rPr lang="fa-IR" sz="9600" b="1" i="1" kern="10">
                <a:ln w="9525">
                  <a:solidFill>
                    <a:schemeClr val="tx2"/>
                  </a:solidFill>
                  <a:round/>
                  <a:headEnd/>
                  <a:tailEnd/>
                </a:ln>
                <a:solidFill>
                  <a:schemeClr val="tx1">
                    <a:lumMod val="95000"/>
                    <a:lumOff val="5000"/>
                  </a:schemeClr>
                </a:solidFill>
                <a:effectLst>
                  <a:outerShdw dist="563972" dir="14049741" sx="125000" sy="125000" algn="tl" rotWithShape="0">
                    <a:srgbClr val="C7DFD3">
                      <a:alpha val="79999"/>
                    </a:srgbClr>
                  </a:outerShdw>
                </a:effectLst>
                <a:latin typeface="Times New Roman"/>
                <a:cs typeface="Times New Roman"/>
              </a:rPr>
              <a:t>كاربرد نعناع</a:t>
            </a:r>
            <a:endParaRPr lang="en-US" sz="9600" b="1" i="1" kern="10">
              <a:ln w="9525">
                <a:solidFill>
                  <a:schemeClr val="tx2"/>
                </a:solidFill>
                <a:round/>
                <a:headEnd/>
                <a:tailEnd/>
              </a:ln>
              <a:solidFill>
                <a:schemeClr val="tx1">
                  <a:lumMod val="95000"/>
                  <a:lumOff val="5000"/>
                </a:schemeClr>
              </a:solidFill>
              <a:effectLst>
                <a:outerShdw dist="563972" dir="14049741" sx="125000" sy="125000" algn="tl" rotWithShape="0">
                  <a:srgbClr val="C7DFD3">
                    <a:alpha val="79999"/>
                  </a:srgbClr>
                </a:outerShdw>
              </a:effectLst>
              <a:latin typeface="Times New Roman"/>
              <a:cs typeface="Times New Roman"/>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6" name="Rectangle 3"/>
          <p:cNvSpPr>
            <a:spLocks noGrp="1" noChangeArrowheads="1"/>
          </p:cNvSpPr>
          <p:nvPr>
            <p:ph type="body" idx="1"/>
          </p:nvPr>
        </p:nvSpPr>
        <p:spPr>
          <a:xfrm>
            <a:off x="468313" y="260350"/>
            <a:ext cx="8229600" cy="6408738"/>
          </a:xfrm>
        </p:spPr>
        <p:txBody>
          <a:bodyPr/>
          <a:lstStyle/>
          <a:p>
            <a:pPr eaLnBrk="1" hangingPunct="1">
              <a:lnSpc>
                <a:spcPct val="80000"/>
              </a:lnSpc>
            </a:pPr>
            <a:r>
              <a:rPr lang="ar-SA" sz="4400" b="1" dirty="0" smtClean="0"/>
              <a:t>مصارف اسانس نعنا</a:t>
            </a:r>
            <a:r>
              <a:rPr lang="en-US" sz="2000" b="1" dirty="0" smtClean="0"/>
              <a:t> </a:t>
            </a:r>
            <a:endParaRPr lang="ar-SA" sz="2000" dirty="0" smtClean="0"/>
          </a:p>
          <a:p>
            <a:pPr eaLnBrk="1" hangingPunct="1">
              <a:lnSpc>
                <a:spcPct val="80000"/>
              </a:lnSpc>
            </a:pPr>
            <a:r>
              <a:rPr lang="ar-SA" sz="2000" dirty="0" smtClean="0"/>
              <a:t>یکی از فرآورده‌های نعناع </a:t>
            </a:r>
            <a:r>
              <a:rPr lang="ar-SA" sz="2000" u="sng" dirty="0" smtClean="0"/>
              <a:t>اسانس نعناع</a:t>
            </a:r>
            <a:r>
              <a:rPr lang="ar-SA" sz="2000" dirty="0" smtClean="0"/>
              <a:t> است که از تقطیر برگ و سرشاخه‌های گلدار نعناع تحت اثر بخار آب تهیه می‌شود و دارای 50% تا 70% منتول می‌باشد. اسانس نعناع که در کشور انگلستان تهیه می‌شود شهرت خاصی دارد. این اسانس به عنوان تقویت کننده معده بادشکن ، ضد عفونی کننده ، رفع دل‌پیچه بچه‌ها و اسهال بکار می‌رود برای استفاده از اسانس نعناع کافی است که مقدار یک تا سه قطره آنرا با یک لیوان آب و یا نوشابه مخلوط کرده و بنوشید</a:t>
            </a:r>
            <a:r>
              <a:rPr lang="en-US" sz="2000" dirty="0" smtClean="0"/>
              <a:t>.</a:t>
            </a:r>
            <a:br>
              <a:rPr lang="en-US" sz="2000" dirty="0" smtClean="0"/>
            </a:br>
            <a:r>
              <a:rPr lang="en-US" sz="2000" dirty="0" smtClean="0"/>
              <a:t/>
            </a:r>
            <a:br>
              <a:rPr lang="en-US" sz="2000" dirty="0" smtClean="0"/>
            </a:br>
            <a:r>
              <a:rPr lang="ar-SA" sz="2000" dirty="0" smtClean="0"/>
              <a:t>اسانس نعناع را نباید به مقدار زیاد برای کودکان و نوزادان استفاده کرد زیرا روی حرکات تنفسی و قلب اثر گذاشته و ممکن است که خطرناک باشد. اگر اسانس نعناع به مقدار زیاد مصرف شود فشار خون را بالا برده و موجب حالت تهوع ، استفراغ و درد معده می‌شود. اگر بدن شما خارش دارد مقدار 2 گرم اسانس نعناع را در 50 گرم وازلین ریخته ، خوب باهم مخلوط کرده و در محل خارش بمالید. اگر از </a:t>
            </a:r>
            <a:r>
              <a:rPr lang="ar-SA" sz="2000" u="sng" dirty="0" smtClean="0"/>
              <a:t>بیماری رماتیسم</a:t>
            </a:r>
            <a:r>
              <a:rPr lang="ar-SA" sz="2000" dirty="0" smtClean="0"/>
              <a:t> و </a:t>
            </a:r>
            <a:r>
              <a:rPr lang="ar-SA" sz="2000" dirty="0" smtClean="0">
                <a:hlinkClick r:id="rId2" tooltip="آرتروز"/>
              </a:rPr>
              <a:t>آرتروز</a:t>
            </a:r>
            <a:r>
              <a:rPr lang="en-US" sz="2000" dirty="0" smtClean="0"/>
              <a:t> </a:t>
            </a:r>
            <a:r>
              <a:rPr lang="ar-SA" sz="2000" dirty="0" smtClean="0"/>
              <a:t>رنج می‌برید از روغن نعناع استفاده کنید طرز استفاده از آن به این صورت است که 2 قطره روغن نعناع را با یک قاشق سوپخوری روغن بادام مخلوط کرده و محلهای دردناک را با آن ماساژ دهید</a:t>
            </a:r>
            <a:r>
              <a:rPr lang="en-US" sz="2000" dirty="0" smtClean="0"/>
              <a:t>.</a:t>
            </a:r>
            <a:br>
              <a:rPr lang="en-US" sz="2000" dirty="0" smtClean="0"/>
            </a:br>
            <a:r>
              <a:rPr lang="en-US" sz="2000" dirty="0" smtClean="0"/>
              <a:t/>
            </a:r>
            <a:br>
              <a:rPr lang="en-US" sz="2000" dirty="0" smtClean="0"/>
            </a:br>
            <a:r>
              <a:rPr lang="ar-SA" sz="2000" dirty="0" smtClean="0"/>
              <a:t>برای رفع سردرد از کمپرس نعناع استفاده کنید بدین ترتیب که 10 قطره روغن نعناع را با یک لیوان آب سرد مخلوط کرده و در یک کاسه بریزید سپس یک پارچه که به اندازه پیشانی باشد در آن فرو برده آب اضافی آنرا بگیرید و روی پیشانی و شقیقه‌ها بگذارید تا سردرد برطرف شود. نعناع بهترین دوست </a:t>
            </a:r>
            <a:r>
              <a:rPr lang="ar-SA" sz="2000" dirty="0" smtClean="0">
                <a:hlinkClick r:id="rId3" tooltip="کبد"/>
              </a:rPr>
              <a:t>کبد</a:t>
            </a:r>
            <a:r>
              <a:rPr lang="en-US" sz="2000" dirty="0" smtClean="0"/>
              <a:t> </a:t>
            </a:r>
            <a:r>
              <a:rPr lang="ar-SA" sz="2000" dirty="0" smtClean="0"/>
              <a:t>است. کبد را تمیز کرده و </a:t>
            </a:r>
            <a:r>
              <a:rPr lang="ar-SA" sz="2000" u="sng" dirty="0" smtClean="0"/>
              <a:t>صفرا</a:t>
            </a:r>
            <a:r>
              <a:rPr lang="ar-SA" sz="2000" dirty="0" smtClean="0"/>
              <a:t> را رقیق می‌کند و </a:t>
            </a:r>
            <a:r>
              <a:rPr lang="ar-SA" sz="2000" u="sng" dirty="0" smtClean="0"/>
              <a:t>کلسترول خون</a:t>
            </a:r>
            <a:r>
              <a:rPr lang="ar-SA" sz="2000" dirty="0" smtClean="0"/>
              <a:t> را پائین می‌آورد. برای این مورد چای نعناع را قبل از غذا بنوشید</a:t>
            </a:r>
            <a:endParaRPr lang="en-US" sz="20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pPr eaLnBrk="1" hangingPunct="1"/>
            <a:r>
              <a:rPr lang="fa-IR" b="1" i="1" smtClean="0"/>
              <a:t>روغن نعنا</a:t>
            </a:r>
            <a:endParaRPr lang="en-US" b="1" i="1" smtClean="0"/>
          </a:p>
        </p:txBody>
      </p:sp>
      <p:sp>
        <p:nvSpPr>
          <p:cNvPr id="19460" name="Rectangle 3"/>
          <p:cNvSpPr>
            <a:spLocks noGrp="1" noChangeArrowheads="1"/>
          </p:cNvSpPr>
          <p:nvPr>
            <p:ph type="body" idx="1"/>
          </p:nvPr>
        </p:nvSpPr>
        <p:spPr>
          <a:xfrm>
            <a:off x="468313" y="1268413"/>
            <a:ext cx="8229600" cy="5329237"/>
          </a:xfrm>
        </p:spPr>
        <p:txBody>
          <a:bodyPr/>
          <a:lstStyle/>
          <a:p>
            <a:pPr marL="609600" indent="-609600" eaLnBrk="1" hangingPunct="1">
              <a:lnSpc>
                <a:spcPct val="80000"/>
              </a:lnSpc>
            </a:pPr>
            <a:endParaRPr lang="en-US" sz="1800" b="1" i="1" smtClean="0"/>
          </a:p>
          <a:p>
            <a:pPr marL="609600" indent="-609600" eaLnBrk="1" hangingPunct="1">
              <a:lnSpc>
                <a:spcPct val="80000"/>
              </a:lnSpc>
            </a:pPr>
            <a:r>
              <a:rPr lang="fa-IR" sz="1800" b="1" smtClean="0"/>
              <a:t>نعناع فقط يك ماده طعم دهنده به آدامس نيست بلكه داراي خواص آرايشي و پزشكي مفيد و قابل ملاحظه.اي است.</a:t>
            </a:r>
            <a:br>
              <a:rPr lang="fa-IR" sz="1800" b="1" smtClean="0"/>
            </a:br>
            <a:r>
              <a:rPr lang="fa-IR" sz="1800" b="1" smtClean="0"/>
              <a:t/>
            </a:r>
            <a:br>
              <a:rPr lang="fa-IR" sz="1800" b="1" smtClean="0"/>
            </a:br>
            <a:r>
              <a:rPr lang="fa-IR" sz="1800" b="1" smtClean="0"/>
              <a:t>روغن نعناع يكي از روغن.هاي مهم و حياتي است كه به طور گسترده در عطرها، اسانس.ها و ادكلن.ها مورد استفاده قرار مي.گيرد و احساس تازگي، نشاط و سرزندگي ايجاد مي.كند. اين روغن نه تنها در تقويت سيستم ايمني بدن موثر است بلكه خستگي رواني و ذهني را تسكين مي.دهد.</a:t>
            </a:r>
            <a:br>
              <a:rPr lang="fa-IR" sz="1800" b="1" smtClean="0"/>
            </a:br>
            <a:r>
              <a:rPr lang="fa-IR" sz="1800" b="1" smtClean="0"/>
              <a:t/>
            </a:r>
            <a:br>
              <a:rPr lang="fa-IR" sz="1800" b="1" smtClean="0"/>
            </a:br>
            <a:r>
              <a:rPr lang="fa-IR" sz="1800" b="1" smtClean="0"/>
              <a:t>به گزارش روزنامه تايمز، روغن اين گياه همچنين موجب سلامت پوست سر و موها مي.شود. بعلاوه مي.توانيد تنها چند قطره از اين روغن را با شامپوي معمولي خود تركيب كنيد تا از شوره سرتان كاسته شود.</a:t>
            </a:r>
            <a:br>
              <a:rPr lang="fa-IR" sz="1800" b="1" smtClean="0"/>
            </a:br>
            <a:r>
              <a:rPr lang="fa-IR" sz="1800" b="1" smtClean="0"/>
              <a:t/>
            </a:r>
            <a:br>
              <a:rPr lang="fa-IR" sz="1800" b="1" smtClean="0"/>
            </a:br>
            <a:r>
              <a:rPr lang="fa-IR" sz="1800" b="1" smtClean="0"/>
              <a:t>يكي ديگر از مزاياي اين روغن براي موها، شفاف و درخشان كردن تارهاي مو است. روغن نعناع بعلاوه مي.تواند به رشد موها كمك كند و در عين حال براي پوست و لب.ها نيز مفيد است.</a:t>
            </a:r>
            <a:br>
              <a:rPr lang="fa-IR" sz="1800" b="1" smtClean="0"/>
            </a:br>
            <a:r>
              <a:rPr lang="fa-IR" sz="1800" b="1" smtClean="0"/>
              <a:t/>
            </a:r>
            <a:br>
              <a:rPr lang="fa-IR" sz="1800" b="1" smtClean="0"/>
            </a:br>
            <a:r>
              <a:rPr lang="fa-IR" sz="1800" b="1" smtClean="0"/>
              <a:t>روغن نعناع ترشحات پوستي را كنترل كرده و باعث شفاف و درخشان شدن پوست خسته مي.شود. اين روغن از آكنه پيشگيري و به پاك شدن منفذهاي باز پوست كمك مي.كند. روغن نعناع همچنين خشكي و ترك.هاي پوست لب را درمان مي.كند.</a:t>
            </a:r>
            <a:br>
              <a:rPr lang="fa-IR" sz="1800" b="1" smtClean="0"/>
            </a:br>
            <a:r>
              <a:rPr lang="fa-IR" sz="1800" b="1" smtClean="0"/>
              <a:t/>
            </a:r>
            <a:br>
              <a:rPr lang="fa-IR" sz="1800" b="1" smtClean="0"/>
            </a:br>
            <a:r>
              <a:rPr lang="fa-IR" sz="1800" b="1" smtClean="0"/>
              <a:t>با وجود تمام اين مزايا توصيه مي.شود كه هرگز در مصرف اين روغن زياده روي نكنيد چون مي.تواند عوارض جانبي برجاي بگذارد</a:t>
            </a:r>
            <a:endParaRPr lang="en-US" sz="1800" b="1"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457200" y="44624"/>
            <a:ext cx="8229600" cy="4114800"/>
          </a:xfrm>
        </p:spPr>
        <p:txBody>
          <a:bodyPr/>
          <a:lstStyle/>
          <a:p>
            <a:pPr eaLnBrk="1" hangingPunct="1">
              <a:lnSpc>
                <a:spcPct val="90000"/>
              </a:lnSpc>
              <a:defRPr/>
            </a:pPr>
            <a:r>
              <a:rPr lang="fa-IR" sz="2800" smtClean="0">
                <a:solidFill>
                  <a:schemeClr val="bg1"/>
                </a:solidFill>
                <a:effectLst/>
              </a:rPr>
              <a:t>اين گیاه همه آثار نیرودهنده و بادشکن و خلط‌آور پونه را داراست. از این گیاه اسانسی به نام </a:t>
            </a:r>
            <a:r>
              <a:rPr lang="fa-IR" sz="2800" smtClean="0">
                <a:solidFill>
                  <a:schemeClr val="bg1"/>
                </a:solidFill>
                <a:effectLst/>
                <a:hlinkClick r:id="rId2" tooltip="مانتول (صفحه وجود ندارد)"/>
              </a:rPr>
              <a:t>مانتول</a:t>
            </a:r>
            <a:r>
              <a:rPr lang="fa-IR" sz="2800" smtClean="0">
                <a:solidFill>
                  <a:schemeClr val="bg1"/>
                </a:solidFill>
                <a:effectLst/>
              </a:rPr>
              <a:t> استخراج می‌کنند که برای خوشبو کردن داروها و برخی </a:t>
            </a:r>
            <a:r>
              <a:rPr lang="fa-IR" sz="2800" smtClean="0">
                <a:solidFill>
                  <a:schemeClr val="bg1"/>
                </a:solidFill>
                <a:effectLst/>
                <a:hlinkClick r:id="rId3" tooltip="آب‌نبات"/>
              </a:rPr>
              <a:t>آبنبات‌ها</a:t>
            </a:r>
            <a:r>
              <a:rPr lang="fa-IR" sz="2800" smtClean="0">
                <a:solidFill>
                  <a:schemeClr val="bg1"/>
                </a:solidFill>
                <a:effectLst/>
              </a:rPr>
              <a:t> و شیرینی‌ها به کار می‌رود. همچنین این اسانس در معالجه التهابات مخاط بینی و گلو و دهان استفاده می‌شود. از انساج نعنا نوعی کافور قابل تبلور نیز به دست می‌آورند که مانند کافور معمولی به کار می‌رود. دم‌کرده برگ نعنا را برای تقویت و رفع نفخ معده و روده مصرف می‌کنند. برگ‌های خشک و نرم شده نعنا را برای خوشبو کردن ماست و دوغ و سرخ‌شده آن را در روغن که به نام نعنا داغ موسوم است برای خوشبو کردن برخی آش‌ها به کار می‌رود</a:t>
            </a:r>
            <a:r>
              <a:rPr lang="en-US" sz="2800" smtClean="0">
                <a:solidFill>
                  <a:schemeClr val="bg1"/>
                </a:solidFill>
                <a:effectLst/>
              </a:rPr>
              <a:t> </a:t>
            </a:r>
          </a:p>
        </p:txBody>
      </p:sp>
      <p:pic>
        <p:nvPicPr>
          <p:cNvPr id="20485" name="Picture 5" descr="10"/>
          <p:cNvPicPr>
            <a:picLocks noChangeAspect="1" noChangeArrowheads="1"/>
          </p:cNvPicPr>
          <p:nvPr/>
        </p:nvPicPr>
        <p:blipFill>
          <a:blip r:embed="rId4" cstate="print"/>
          <a:srcRect/>
          <a:stretch>
            <a:fillRect/>
          </a:stretch>
        </p:blipFill>
        <p:spPr bwMode="auto">
          <a:xfrm>
            <a:off x="0" y="5516563"/>
            <a:ext cx="2195513" cy="1341437"/>
          </a:xfrm>
          <a:prstGeom prst="rect">
            <a:avLst/>
          </a:prstGeom>
          <a:noFill/>
          <a:ln w="9525">
            <a:noFill/>
            <a:miter lim="800000"/>
            <a:headEnd/>
            <a:tailEnd/>
          </a:ln>
        </p:spPr>
      </p:pic>
      <p:pic>
        <p:nvPicPr>
          <p:cNvPr id="20486" name="Picture 6" descr="13"/>
          <p:cNvPicPr>
            <a:picLocks noChangeAspect="1" noChangeArrowheads="1"/>
          </p:cNvPicPr>
          <p:nvPr/>
        </p:nvPicPr>
        <p:blipFill>
          <a:blip r:embed="rId5" cstate="print"/>
          <a:srcRect/>
          <a:stretch>
            <a:fillRect/>
          </a:stretch>
        </p:blipFill>
        <p:spPr bwMode="auto">
          <a:xfrm>
            <a:off x="6804025" y="4875653"/>
            <a:ext cx="2339975" cy="19891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fa-IR" sz="8800" smtClean="0"/>
              <a:t>عرق نعنا</a:t>
            </a:r>
            <a:endParaRPr lang="en-US" sz="8800" smtClean="0"/>
          </a:p>
        </p:txBody>
      </p:sp>
      <p:sp>
        <p:nvSpPr>
          <p:cNvPr id="21507" name="Rectangle 3"/>
          <p:cNvSpPr>
            <a:spLocks noGrp="1" noChangeArrowheads="1"/>
          </p:cNvSpPr>
          <p:nvPr>
            <p:ph type="body" idx="1"/>
          </p:nvPr>
        </p:nvSpPr>
        <p:spPr/>
        <p:txBody>
          <a:bodyPr/>
          <a:lstStyle/>
          <a:p>
            <a:pPr eaLnBrk="1" hangingPunct="1">
              <a:lnSpc>
                <a:spcPct val="90000"/>
              </a:lnSpc>
            </a:pPr>
            <a:r>
              <a:rPr lang="fa-IR" sz="5400" smtClean="0"/>
              <a:t>مفيد جهت:</a:t>
            </a:r>
          </a:p>
          <a:p>
            <a:pPr eaLnBrk="1" hangingPunct="1">
              <a:lnSpc>
                <a:spcPct val="90000"/>
              </a:lnSpc>
            </a:pPr>
            <a:r>
              <a:rPr lang="fa-IR" sz="4400" smtClean="0"/>
              <a:t>ضد اسپاسم/نفخ و ضد ميكروب/درمان ناراحتي هاي گوارشي/آرامبخش/برطرف كننده سوءهاضمه</a:t>
            </a:r>
          </a:p>
          <a:p>
            <a:pPr eaLnBrk="1" hangingPunct="1">
              <a:lnSpc>
                <a:spcPct val="90000"/>
              </a:lnSpc>
            </a:pPr>
            <a:r>
              <a:rPr lang="fa-IR" sz="4800" smtClean="0"/>
              <a:t>طريقه مصرف:</a:t>
            </a:r>
            <a:endParaRPr lang="fa-IR" sz="4000" smtClean="0"/>
          </a:p>
          <a:p>
            <a:pPr eaLnBrk="1" hangingPunct="1">
              <a:lnSpc>
                <a:spcPct val="90000"/>
              </a:lnSpc>
            </a:pPr>
            <a:r>
              <a:rPr lang="fa-IR" sz="4000" smtClean="0"/>
              <a:t>1فنجان بعد از هر غذا ميل شود</a:t>
            </a:r>
            <a:endParaRPr lang="en-US" sz="4800" smtClean="0"/>
          </a:p>
        </p:txBody>
      </p:sp>
      <p:pic>
        <p:nvPicPr>
          <p:cNvPr id="21508" name="Picture 4" descr="images6"/>
          <p:cNvPicPr>
            <a:picLocks noChangeAspect="1" noChangeArrowheads="1"/>
          </p:cNvPicPr>
          <p:nvPr/>
        </p:nvPicPr>
        <p:blipFill>
          <a:blip r:embed="rId2" cstate="print"/>
          <a:srcRect/>
          <a:stretch>
            <a:fillRect/>
          </a:stretch>
        </p:blipFill>
        <p:spPr bwMode="auto">
          <a:xfrm>
            <a:off x="250825" y="4365625"/>
            <a:ext cx="2376488" cy="2276475"/>
          </a:xfrm>
          <a:prstGeom prst="rect">
            <a:avLst/>
          </a:prstGeom>
          <a:noFill/>
          <a:ln w="9525">
            <a:noFill/>
            <a:miter lim="800000"/>
            <a:headEnd/>
            <a:tailEnd/>
          </a:ln>
        </p:spPr>
      </p:pic>
      <p:pic>
        <p:nvPicPr>
          <p:cNvPr id="21509" name="Picture 5" descr="8"/>
          <p:cNvPicPr>
            <a:picLocks noChangeAspect="1" noChangeArrowheads="1"/>
          </p:cNvPicPr>
          <p:nvPr/>
        </p:nvPicPr>
        <p:blipFill>
          <a:blip r:embed="rId3" cstate="print"/>
          <a:srcRect/>
          <a:stretch>
            <a:fillRect/>
          </a:stretch>
        </p:blipFill>
        <p:spPr bwMode="auto">
          <a:xfrm>
            <a:off x="6372225" y="0"/>
            <a:ext cx="2771775" cy="1700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5" descr="images7"/>
          <p:cNvPicPr>
            <a:picLocks noChangeAspect="1" noChangeArrowheads="1"/>
          </p:cNvPicPr>
          <p:nvPr/>
        </p:nvPicPr>
        <p:blipFill>
          <a:blip r:embed="rId2" cstate="print"/>
          <a:srcRect/>
          <a:stretch>
            <a:fillRect/>
          </a:stretch>
        </p:blipFill>
        <p:spPr bwMode="auto">
          <a:xfrm>
            <a:off x="2339975" y="0"/>
            <a:ext cx="4211638" cy="1700213"/>
          </a:xfrm>
          <a:prstGeom prst="rect">
            <a:avLst/>
          </a:prstGeom>
          <a:noFill/>
          <a:ln w="9525">
            <a:noFill/>
            <a:miter lim="800000"/>
            <a:headEnd/>
            <a:tailEnd/>
          </a:ln>
        </p:spPr>
      </p:pic>
      <p:sp>
        <p:nvSpPr>
          <p:cNvPr id="12290" name="Rectangle 2"/>
          <p:cNvSpPr>
            <a:spLocks noGrp="1" noChangeArrowheads="1"/>
          </p:cNvSpPr>
          <p:nvPr>
            <p:ph type="title"/>
          </p:nvPr>
        </p:nvSpPr>
        <p:spPr/>
        <p:txBody>
          <a:bodyPr/>
          <a:lstStyle/>
          <a:p>
            <a:pPr eaLnBrk="1" hangingPunct="1">
              <a:defRPr/>
            </a:pPr>
            <a:r>
              <a:rPr lang="fa-IR" sz="6000" dirty="0" smtClean="0"/>
              <a:t>نعناع خشك</a:t>
            </a:r>
            <a:endParaRPr lang="en-US" sz="6000" dirty="0" smtClean="0"/>
          </a:p>
        </p:txBody>
      </p:sp>
      <p:sp>
        <p:nvSpPr>
          <p:cNvPr id="12291" name="Rectangle 3"/>
          <p:cNvSpPr>
            <a:spLocks noGrp="1" noChangeArrowheads="1"/>
          </p:cNvSpPr>
          <p:nvPr>
            <p:ph type="body" idx="1"/>
          </p:nvPr>
        </p:nvSpPr>
        <p:spPr>
          <a:solidFill>
            <a:schemeClr val="accent2"/>
          </a:solidFill>
          <a:ln>
            <a:solidFill>
              <a:schemeClr val="accent1"/>
            </a:solidFill>
          </a:ln>
        </p:spPr>
        <p:txBody>
          <a:bodyPr/>
          <a:lstStyle/>
          <a:p>
            <a:pPr eaLnBrk="1" hangingPunct="1">
              <a:defRPr/>
            </a:pPr>
            <a:r>
              <a:rPr lang="ar-SA" dirty="0" smtClean="0">
                <a:solidFill>
                  <a:srgbClr val="FF0000"/>
                </a:solidFill>
                <a:effectLst/>
                <a:hlinkClick r:id="rId3"/>
              </a:rPr>
              <a:t>نعنا</a:t>
            </a:r>
            <a:r>
              <a:rPr lang="ar-SA" dirty="0" smtClean="0">
                <a:solidFill>
                  <a:srgbClr val="FF0000"/>
                </a:solidFill>
                <a:effectLst/>
              </a:rPr>
              <a:t> </a:t>
            </a:r>
            <a:r>
              <a:rPr lang="ar-SA" dirty="0" smtClean="0">
                <a:solidFill>
                  <a:schemeClr val="accent4">
                    <a:lumMod val="10000"/>
                  </a:schemeClr>
                </a:solidFill>
                <a:effectLst/>
              </a:rPr>
              <a:t>خشك نسبت به نعناع تازه تفاوت دارد و اسید‌فولیك و ویتامین </a:t>
            </a:r>
            <a:r>
              <a:rPr lang="en-US" dirty="0" smtClean="0">
                <a:solidFill>
                  <a:schemeClr val="accent4">
                    <a:lumMod val="10000"/>
                  </a:schemeClr>
                </a:solidFill>
                <a:effectLst/>
              </a:rPr>
              <a:t>C</a:t>
            </a:r>
            <a:r>
              <a:rPr lang="ar-SA" dirty="0" smtClean="0">
                <a:solidFill>
                  <a:schemeClr val="accent4">
                    <a:lumMod val="10000"/>
                  </a:schemeClr>
                </a:solidFill>
                <a:effectLst/>
              </a:rPr>
              <a:t> ویتامین </a:t>
            </a:r>
            <a:r>
              <a:rPr lang="en-US" dirty="0" smtClean="0">
                <a:solidFill>
                  <a:schemeClr val="accent4">
                    <a:lumMod val="10000"/>
                  </a:schemeClr>
                </a:solidFill>
                <a:effectLst/>
              </a:rPr>
              <a:t>B1، B2</a:t>
            </a:r>
            <a:r>
              <a:rPr lang="ar-SA" dirty="0" smtClean="0">
                <a:solidFill>
                  <a:schemeClr val="accent4">
                    <a:lumMod val="10000"/>
                  </a:schemeClr>
                </a:solidFill>
                <a:effectLst/>
              </a:rPr>
              <a:t> و </a:t>
            </a:r>
            <a:r>
              <a:rPr lang="en-US" dirty="0" smtClean="0">
                <a:solidFill>
                  <a:schemeClr val="accent4">
                    <a:lumMod val="10000"/>
                  </a:schemeClr>
                </a:solidFill>
                <a:effectLst/>
              </a:rPr>
              <a:t>B3</a:t>
            </a:r>
            <a:r>
              <a:rPr lang="ar-SA" dirty="0" smtClean="0">
                <a:solidFill>
                  <a:schemeClr val="accent4">
                    <a:lumMod val="10000"/>
                  </a:schemeClr>
                </a:solidFill>
                <a:effectLst/>
              </a:rPr>
              <a:t> در نعناع خشك از دست می‌رود ولی 100 گرم نعنا خشك نسبت به 100 گرم نعنا تازه حجم بیشتر و سدیم، پتاسیم، گوگرد، منگنز و كلسیم بیشتری نسبت به نعنا تازه دارد. </a:t>
            </a:r>
            <a:endParaRPr lang="en-US" dirty="0" smtClean="0">
              <a:solidFill>
                <a:schemeClr val="accent4">
                  <a:lumMod val="10000"/>
                </a:schemeClr>
              </a:solidFill>
              <a:effectLst/>
            </a:endParaRPr>
          </a:p>
        </p:txBody>
      </p:sp>
      <p:pic>
        <p:nvPicPr>
          <p:cNvPr id="22531" name="Picture 4" descr="17"/>
          <p:cNvPicPr>
            <a:picLocks noChangeAspect="1" noChangeArrowheads="1"/>
          </p:cNvPicPr>
          <p:nvPr/>
        </p:nvPicPr>
        <p:blipFill>
          <a:blip r:embed="rId4" cstate="print"/>
          <a:srcRect/>
          <a:stretch>
            <a:fillRect/>
          </a:stretch>
        </p:blipFill>
        <p:spPr bwMode="auto">
          <a:xfrm>
            <a:off x="2700338" y="4868863"/>
            <a:ext cx="3563937" cy="19891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p:txBody>
          <a:bodyPr/>
          <a:lstStyle/>
          <a:p>
            <a:pPr algn="ctr" eaLnBrk="1" hangingPunct="1">
              <a:defRPr/>
            </a:pPr>
            <a:endParaRPr lang="fa-IR" sz="9600" smtClean="0">
              <a:solidFill>
                <a:schemeClr val="accent4">
                  <a:lumMod val="10000"/>
                </a:schemeClr>
              </a:solidFill>
              <a:effectLst/>
            </a:endParaRPr>
          </a:p>
          <a:p>
            <a:pPr algn="ctr" eaLnBrk="1" hangingPunct="1">
              <a:defRPr/>
            </a:pPr>
            <a:r>
              <a:rPr lang="fa-IR" sz="9600" smtClean="0">
                <a:solidFill>
                  <a:schemeClr val="accent4">
                    <a:lumMod val="10000"/>
                  </a:schemeClr>
                </a:solidFill>
                <a:effectLst/>
              </a:rPr>
              <a:t>خواص نعناع</a:t>
            </a:r>
          </a:p>
          <a:p>
            <a:pPr algn="ctr" eaLnBrk="1" hangingPunct="1">
              <a:defRPr/>
            </a:pPr>
            <a:endParaRPr lang="en-US" sz="9600" smtClean="0">
              <a:solidFill>
                <a:schemeClr val="accent4">
                  <a:lumMod val="10000"/>
                </a:schemeClr>
              </a:solidFill>
              <a:effectLs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0" name="Rectangle 3"/>
          <p:cNvSpPr>
            <a:spLocks noGrp="1" noChangeArrowheads="1"/>
          </p:cNvSpPr>
          <p:nvPr>
            <p:ph type="body" idx="1"/>
          </p:nvPr>
        </p:nvSpPr>
        <p:spPr>
          <a:xfrm>
            <a:off x="457200" y="188913"/>
            <a:ext cx="8229600" cy="6669087"/>
          </a:xfrm>
        </p:spPr>
        <p:txBody>
          <a:bodyPr/>
          <a:lstStyle/>
          <a:p>
            <a:pPr eaLnBrk="1" hangingPunct="1">
              <a:lnSpc>
                <a:spcPct val="80000"/>
              </a:lnSpc>
            </a:pPr>
            <a:r>
              <a:rPr lang="ar-SA" sz="2000" smtClean="0"/>
              <a:t>نعناع از نظر طب قدیم ایران نسبتا گرم و خشک است و از نظر خواص دارویی از </a:t>
            </a:r>
            <a:r>
              <a:rPr lang="ar-SA" sz="2000" u="sng" smtClean="0"/>
              <a:t>پونه</a:t>
            </a:r>
            <a:r>
              <a:rPr lang="ar-SA" sz="2000" smtClean="0"/>
              <a:t> قوی‌تر است. از نعناع اسانس ، روغن و تنتور تهیه می‌کنند که مصارف طبی مختلفی دارد</a:t>
            </a:r>
            <a:r>
              <a:rPr lang="en-US" sz="2000" smtClean="0"/>
              <a:t>. </a:t>
            </a:r>
            <a:endParaRPr lang="ar-SA" sz="2000" smtClean="0"/>
          </a:p>
          <a:p>
            <a:pPr eaLnBrk="1" hangingPunct="1">
              <a:lnSpc>
                <a:spcPct val="80000"/>
              </a:lnSpc>
            </a:pPr>
            <a:r>
              <a:rPr lang="ar-SA" sz="2000" smtClean="0"/>
              <a:t>نعناع باد شکن است و گاز معده و روده را از بین می‌برد</a:t>
            </a:r>
            <a:r>
              <a:rPr lang="en-US" sz="2000" smtClean="0"/>
              <a:t>. </a:t>
            </a:r>
            <a:endParaRPr lang="ar-SA" sz="2000" smtClean="0"/>
          </a:p>
          <a:p>
            <a:pPr eaLnBrk="1" hangingPunct="1">
              <a:lnSpc>
                <a:spcPct val="80000"/>
              </a:lnSpc>
            </a:pPr>
            <a:r>
              <a:rPr lang="ar-SA" sz="2000" smtClean="0"/>
              <a:t>نعناع تقویت کننده معده و بدن است</a:t>
            </a:r>
            <a:r>
              <a:rPr lang="en-US" sz="2000" smtClean="0"/>
              <a:t>. </a:t>
            </a:r>
            <a:endParaRPr lang="ar-SA" sz="2000" smtClean="0"/>
          </a:p>
          <a:p>
            <a:pPr eaLnBrk="1" hangingPunct="1">
              <a:lnSpc>
                <a:spcPct val="80000"/>
              </a:lnSpc>
            </a:pPr>
            <a:r>
              <a:rPr lang="ar-SA" sz="2000" smtClean="0"/>
              <a:t>نعناع ضد </a:t>
            </a:r>
            <a:r>
              <a:rPr lang="ar-SA" sz="2000" u="sng" smtClean="0"/>
              <a:t>تشنج</a:t>
            </a:r>
            <a:r>
              <a:rPr lang="ar-SA" sz="2000" smtClean="0"/>
              <a:t> و ضد </a:t>
            </a:r>
            <a:r>
              <a:rPr lang="ar-SA" sz="2000" smtClean="0">
                <a:hlinkClick r:id="rId2" tooltip="سرفه"/>
              </a:rPr>
              <a:t>سرفه</a:t>
            </a:r>
            <a:r>
              <a:rPr lang="en-US" sz="2000" smtClean="0"/>
              <a:t> </a:t>
            </a:r>
            <a:r>
              <a:rPr lang="ar-SA" sz="2000" smtClean="0"/>
              <a:t>است</a:t>
            </a:r>
            <a:r>
              <a:rPr lang="en-US" sz="2000" smtClean="0"/>
              <a:t>. </a:t>
            </a:r>
            <a:endParaRPr lang="ar-SA" sz="2000" smtClean="0"/>
          </a:p>
          <a:p>
            <a:pPr eaLnBrk="1" hangingPunct="1">
              <a:lnSpc>
                <a:spcPct val="80000"/>
              </a:lnSpc>
            </a:pPr>
            <a:r>
              <a:rPr lang="ar-SA" sz="2000" smtClean="0"/>
              <a:t>یک فنجان چای گرم نعناع سینه را آرام می‌کند</a:t>
            </a:r>
            <a:r>
              <a:rPr lang="en-US" sz="2000" smtClean="0"/>
              <a:t>. </a:t>
            </a:r>
            <a:endParaRPr lang="ar-SA" sz="2000" smtClean="0"/>
          </a:p>
          <a:p>
            <a:pPr eaLnBrk="1" hangingPunct="1">
              <a:lnSpc>
                <a:spcPct val="80000"/>
              </a:lnSpc>
            </a:pPr>
            <a:r>
              <a:rPr lang="ar-SA" sz="2000" smtClean="0"/>
              <a:t>نعناع مسکن ، آرام بخش و قاعده آور است</a:t>
            </a:r>
            <a:r>
              <a:rPr lang="en-US" sz="2000" smtClean="0"/>
              <a:t>. </a:t>
            </a:r>
            <a:endParaRPr lang="ar-SA" sz="2000" smtClean="0"/>
          </a:p>
          <a:p>
            <a:pPr eaLnBrk="1" hangingPunct="1">
              <a:lnSpc>
                <a:spcPct val="80000"/>
              </a:lnSpc>
            </a:pPr>
            <a:r>
              <a:rPr lang="ar-SA" sz="2000" smtClean="0"/>
              <a:t>استفاده از نعناع درد شکم را برطرف می‌کند</a:t>
            </a:r>
            <a:r>
              <a:rPr lang="en-US" sz="2000" smtClean="0"/>
              <a:t>. </a:t>
            </a:r>
            <a:endParaRPr lang="ar-SA" sz="2000" smtClean="0"/>
          </a:p>
          <a:p>
            <a:pPr eaLnBrk="1" hangingPunct="1">
              <a:lnSpc>
                <a:spcPct val="80000"/>
              </a:lnSpc>
            </a:pPr>
            <a:r>
              <a:rPr lang="ar-SA" sz="2000" smtClean="0"/>
              <a:t>نعناع درمان </a:t>
            </a:r>
            <a:r>
              <a:rPr lang="ar-SA" sz="2000" u="sng" smtClean="0"/>
              <a:t>سرماخوردگی</a:t>
            </a:r>
            <a:r>
              <a:rPr lang="ar-SA" sz="2000" smtClean="0"/>
              <a:t> و </a:t>
            </a:r>
            <a:r>
              <a:rPr lang="ar-SA" sz="2000" smtClean="0">
                <a:hlinkClick r:id="rId3" tooltip="آنفلوانزا"/>
              </a:rPr>
              <a:t>آنفلوانزا</a:t>
            </a:r>
            <a:r>
              <a:rPr lang="en-US" sz="2000" smtClean="0"/>
              <a:t> </a:t>
            </a:r>
            <a:r>
              <a:rPr lang="ar-SA" sz="2000" smtClean="0"/>
              <a:t>می‌باشد</a:t>
            </a:r>
            <a:r>
              <a:rPr lang="en-US" sz="2000" smtClean="0"/>
              <a:t>. </a:t>
            </a:r>
            <a:endParaRPr lang="ar-SA" sz="2000" smtClean="0"/>
          </a:p>
          <a:p>
            <a:pPr eaLnBrk="1" hangingPunct="1">
              <a:lnSpc>
                <a:spcPct val="80000"/>
              </a:lnSpc>
            </a:pPr>
            <a:r>
              <a:rPr lang="ar-SA" sz="2000" smtClean="0"/>
              <a:t>نعناع ناراحتیهای عصبی را برطرف می‌کند</a:t>
            </a:r>
            <a:r>
              <a:rPr lang="en-US" sz="2000" smtClean="0"/>
              <a:t>. </a:t>
            </a:r>
            <a:endParaRPr lang="ar-SA" sz="2000" smtClean="0"/>
          </a:p>
          <a:p>
            <a:pPr eaLnBrk="1" hangingPunct="1">
              <a:lnSpc>
                <a:spcPct val="80000"/>
              </a:lnSpc>
            </a:pPr>
            <a:r>
              <a:rPr lang="ar-SA" sz="2000" smtClean="0"/>
              <a:t>برای تسکین درد دندان نعناع را در دهان گذاشته و بجوید</a:t>
            </a:r>
            <a:r>
              <a:rPr lang="en-US" sz="2000" smtClean="0"/>
              <a:t>. </a:t>
            </a:r>
            <a:endParaRPr lang="ar-SA" sz="2000" smtClean="0"/>
          </a:p>
          <a:p>
            <a:pPr eaLnBrk="1" hangingPunct="1">
              <a:lnSpc>
                <a:spcPct val="80000"/>
              </a:lnSpc>
            </a:pPr>
            <a:r>
              <a:rPr lang="ar-SA" sz="2000" smtClean="0"/>
              <a:t>آشامیدن چای نعناع و یا عصاره نعناع خونریزی سینه را قطع می‌کند</a:t>
            </a:r>
            <a:r>
              <a:rPr lang="en-US" sz="2000" smtClean="0"/>
              <a:t>. </a:t>
            </a:r>
            <a:endParaRPr lang="ar-SA" sz="2000" smtClean="0"/>
          </a:p>
          <a:p>
            <a:pPr eaLnBrk="1" hangingPunct="1">
              <a:lnSpc>
                <a:spcPct val="80000"/>
              </a:lnSpc>
            </a:pPr>
            <a:r>
              <a:rPr lang="ar-SA" sz="2000" smtClean="0"/>
              <a:t>کمپرس نعناع درد سینه و پهلو را از بین می‌برد</a:t>
            </a:r>
            <a:r>
              <a:rPr lang="en-US" sz="2000" smtClean="0"/>
              <a:t>. </a:t>
            </a:r>
            <a:endParaRPr lang="ar-SA" sz="2000" smtClean="0"/>
          </a:p>
          <a:p>
            <a:pPr eaLnBrk="1" hangingPunct="1">
              <a:lnSpc>
                <a:spcPct val="80000"/>
              </a:lnSpc>
            </a:pPr>
            <a:r>
              <a:rPr lang="ar-SA" sz="2000" smtClean="0"/>
              <a:t>نعناع کرمهای روده و معده را می‌کشد</a:t>
            </a:r>
            <a:r>
              <a:rPr lang="en-US" sz="2000" smtClean="0"/>
              <a:t>. </a:t>
            </a:r>
            <a:endParaRPr lang="ar-SA" sz="2000" smtClean="0"/>
          </a:p>
          <a:p>
            <a:pPr eaLnBrk="1" hangingPunct="1">
              <a:lnSpc>
                <a:spcPct val="80000"/>
              </a:lnSpc>
            </a:pPr>
            <a:r>
              <a:rPr lang="ar-SA" sz="2000" smtClean="0"/>
              <a:t>برای از بین بردن سکسکه و دل بهم خوردگی و استفراغ نعناع را با آب انار ترش بخورید</a:t>
            </a:r>
            <a:r>
              <a:rPr lang="en-US" sz="2000" smtClean="0"/>
              <a:t>. </a:t>
            </a:r>
            <a:endParaRPr lang="ar-SA" sz="2000" smtClean="0"/>
          </a:p>
          <a:p>
            <a:pPr eaLnBrk="1" hangingPunct="1">
              <a:lnSpc>
                <a:spcPct val="80000"/>
              </a:lnSpc>
            </a:pPr>
            <a:r>
              <a:rPr lang="ar-SA" sz="2000" smtClean="0"/>
              <a:t>نعناع ادرار را زیاد می‌کند</a:t>
            </a:r>
            <a:r>
              <a:rPr lang="en-US" sz="2000" smtClean="0"/>
              <a:t>. </a:t>
            </a:r>
            <a:endParaRPr lang="ar-SA" sz="2000" smtClean="0"/>
          </a:p>
          <a:p>
            <a:pPr eaLnBrk="1" hangingPunct="1">
              <a:lnSpc>
                <a:spcPct val="80000"/>
              </a:lnSpc>
            </a:pPr>
            <a:r>
              <a:rPr lang="ar-SA" sz="2000" smtClean="0"/>
              <a:t>برای رفع قولنح و دردهای روده معده و هضم نشدن غذا چای نعناع بنوشید</a:t>
            </a:r>
            <a:r>
              <a:rPr lang="en-US" sz="2000" smtClean="0"/>
              <a:t>. </a:t>
            </a:r>
            <a:endParaRPr lang="ar-SA" sz="2000" smtClean="0"/>
          </a:p>
          <a:p>
            <a:pPr eaLnBrk="1" hangingPunct="1">
              <a:lnSpc>
                <a:spcPct val="80000"/>
              </a:lnSpc>
            </a:pPr>
            <a:r>
              <a:rPr lang="ar-SA" sz="2000" smtClean="0"/>
              <a:t>برای از بین بردن </a:t>
            </a:r>
            <a:r>
              <a:rPr lang="ar-SA" sz="2000" u="sng" smtClean="0"/>
              <a:t>گلو درد</a:t>
            </a:r>
            <a:r>
              <a:rPr lang="ar-SA" sz="2000" smtClean="0"/>
              <a:t> چای نعناع غرغره کنید</a:t>
            </a:r>
            <a:r>
              <a:rPr lang="en-US" sz="2000" smtClean="0"/>
              <a:t>. </a:t>
            </a:r>
            <a:endParaRPr lang="ar-SA" sz="2000" smtClean="0"/>
          </a:p>
          <a:p>
            <a:pPr eaLnBrk="1" hangingPunct="1">
              <a:lnSpc>
                <a:spcPct val="80000"/>
              </a:lnSpc>
            </a:pPr>
            <a:r>
              <a:rPr lang="ar-SA" sz="2000" smtClean="0"/>
              <a:t>نعناع معرق است بنابراین </a:t>
            </a:r>
            <a:r>
              <a:rPr lang="ar-SA" sz="2000" u="sng" smtClean="0"/>
              <a:t>تب</a:t>
            </a:r>
            <a:r>
              <a:rPr lang="ar-SA" sz="2000" smtClean="0"/>
              <a:t> را پائین می‌آورد</a:t>
            </a:r>
            <a:r>
              <a:rPr lang="en-US" sz="2000" smtClean="0"/>
              <a:t>. </a:t>
            </a:r>
            <a:endParaRPr lang="ar-SA" sz="2000" smtClean="0"/>
          </a:p>
          <a:p>
            <a:pPr eaLnBrk="1" hangingPunct="1">
              <a:lnSpc>
                <a:spcPct val="80000"/>
              </a:lnSpc>
            </a:pPr>
            <a:r>
              <a:rPr lang="ar-SA" sz="2000" smtClean="0"/>
              <a:t>در هنگام سرماخوردگی بینی را با چای نعناع بشوئید</a:t>
            </a:r>
            <a:r>
              <a:rPr lang="en-US" sz="2000" smtClean="0"/>
              <a:t>.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atellite Dish">
  <a:themeElements>
    <a:clrScheme name="Satellite Dish 4">
      <a:dk1>
        <a:srgbClr val="666A5C"/>
      </a:dk1>
      <a:lt1>
        <a:srgbClr val="FFFFFF"/>
      </a:lt1>
      <a:dk2>
        <a:srgbClr val="757868"/>
      </a:dk2>
      <a:lt2>
        <a:srgbClr val="C4C3AA"/>
      </a:lt2>
      <a:accent1>
        <a:srgbClr val="9AC2C0"/>
      </a:accent1>
      <a:accent2>
        <a:srgbClr val="4D4F45"/>
      </a:accent2>
      <a:accent3>
        <a:srgbClr val="BDBEB9"/>
      </a:accent3>
      <a:accent4>
        <a:srgbClr val="DADADA"/>
      </a:accent4>
      <a:accent5>
        <a:srgbClr val="CADDDC"/>
      </a:accent5>
      <a:accent6>
        <a:srgbClr val="45473E"/>
      </a:accent6>
      <a:hlink>
        <a:srgbClr val="009999"/>
      </a:hlink>
      <a:folHlink>
        <a:srgbClr val="BFCB4F"/>
      </a:folHlink>
    </a:clrScheme>
    <a:fontScheme name="Satellite Dish">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Satellite Dish 1">
        <a:dk1>
          <a:srgbClr val="660000"/>
        </a:dk1>
        <a:lt1>
          <a:srgbClr val="FFFFFF"/>
        </a:lt1>
        <a:dk2>
          <a:srgbClr val="A80000"/>
        </a:dk2>
        <a:lt2>
          <a:srgbClr val="FFFF99"/>
        </a:lt2>
        <a:accent1>
          <a:srgbClr val="FF6600"/>
        </a:accent1>
        <a:accent2>
          <a:srgbClr val="6A0000"/>
        </a:accent2>
        <a:accent3>
          <a:srgbClr val="D1AAAA"/>
        </a:accent3>
        <a:accent4>
          <a:srgbClr val="DADADA"/>
        </a:accent4>
        <a:accent5>
          <a:srgbClr val="FFB8AA"/>
        </a:accent5>
        <a:accent6>
          <a:srgbClr val="5F00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
      <a:clrScheme name="Satellite Dish 2">
        <a:dk1>
          <a:srgbClr val="6A4700"/>
        </a:dk1>
        <a:lt1>
          <a:srgbClr val="FFFFFF"/>
        </a:lt1>
        <a:dk2>
          <a:srgbClr val="522900"/>
        </a:dk2>
        <a:lt2>
          <a:srgbClr val="FFFF99"/>
        </a:lt2>
        <a:accent1>
          <a:srgbClr val="CC9900"/>
        </a:accent1>
        <a:accent2>
          <a:srgbClr val="9C7300"/>
        </a:accent2>
        <a:accent3>
          <a:srgbClr val="B3ACAA"/>
        </a:accent3>
        <a:accent4>
          <a:srgbClr val="DADADA"/>
        </a:accent4>
        <a:accent5>
          <a:srgbClr val="E2CAAA"/>
        </a:accent5>
        <a:accent6>
          <a:srgbClr val="8D6800"/>
        </a:accent6>
        <a:hlink>
          <a:srgbClr val="FF9900"/>
        </a:hlink>
        <a:folHlink>
          <a:srgbClr val="FFFF66"/>
        </a:folHlink>
      </a:clrScheme>
      <a:clrMap bg1="dk2" tx1="lt1" bg2="dk1" tx2="lt2" accent1="accent1" accent2="accent2" accent3="accent3" accent4="accent4" accent5="accent5" accent6="accent6" hlink="hlink" folHlink="folHlink"/>
    </a:extraClrScheme>
    <a:extraClrScheme>
      <a:clrScheme name="Satellite Dish 3">
        <a:dk1>
          <a:srgbClr val="495630"/>
        </a:dk1>
        <a:lt1>
          <a:srgbClr val="FFFFCC"/>
        </a:lt1>
        <a:dk2>
          <a:srgbClr val="2D361C"/>
        </a:dk2>
        <a:lt2>
          <a:srgbClr val="BAD38D"/>
        </a:lt2>
        <a:accent1>
          <a:srgbClr val="68803E"/>
        </a:accent1>
        <a:accent2>
          <a:srgbClr val="556636"/>
        </a:accent2>
        <a:accent3>
          <a:srgbClr val="ADAEAB"/>
        </a:accent3>
        <a:accent4>
          <a:srgbClr val="DADAAE"/>
        </a:accent4>
        <a:accent5>
          <a:srgbClr val="B9C0AF"/>
        </a:accent5>
        <a:accent6>
          <a:srgbClr val="4C5C30"/>
        </a:accent6>
        <a:hlink>
          <a:srgbClr val="339933"/>
        </a:hlink>
        <a:folHlink>
          <a:srgbClr val="D9D400"/>
        </a:folHlink>
      </a:clrScheme>
      <a:clrMap bg1="dk2" tx1="lt1" bg2="dk1" tx2="lt2" accent1="accent1" accent2="accent2" accent3="accent3" accent4="accent4" accent5="accent5" accent6="accent6" hlink="hlink" folHlink="folHlink"/>
    </a:extraClrScheme>
    <a:extraClrScheme>
      <a:clrScheme name="Satellite Dish 4">
        <a:dk1>
          <a:srgbClr val="666A5C"/>
        </a:dk1>
        <a:lt1>
          <a:srgbClr val="FFFFFF"/>
        </a:lt1>
        <a:dk2>
          <a:srgbClr val="757868"/>
        </a:dk2>
        <a:lt2>
          <a:srgbClr val="C4C3AA"/>
        </a:lt2>
        <a:accent1>
          <a:srgbClr val="9AC2C0"/>
        </a:accent1>
        <a:accent2>
          <a:srgbClr val="4D4F45"/>
        </a:accent2>
        <a:accent3>
          <a:srgbClr val="BDBEB9"/>
        </a:accent3>
        <a:accent4>
          <a:srgbClr val="DADADA"/>
        </a:accent4>
        <a:accent5>
          <a:srgbClr val="CADDDC"/>
        </a:accent5>
        <a:accent6>
          <a:srgbClr val="45473E"/>
        </a:accent6>
        <a:hlink>
          <a:srgbClr val="009999"/>
        </a:hlink>
        <a:folHlink>
          <a:srgbClr val="BFCB4F"/>
        </a:folHlink>
      </a:clrScheme>
      <a:clrMap bg1="dk2" tx1="lt1" bg2="dk1" tx2="lt2" accent1="accent1" accent2="accent2" accent3="accent3" accent4="accent4" accent5="accent5" accent6="accent6" hlink="hlink" folHlink="folHlink"/>
    </a:extraClrScheme>
    <a:extraClrScheme>
      <a:clrScheme name="Satellite Dish 5">
        <a:dk1>
          <a:srgbClr val="006664"/>
        </a:dk1>
        <a:lt1>
          <a:srgbClr val="FFFFFF"/>
        </a:lt1>
        <a:dk2>
          <a:srgbClr val="00908D"/>
        </a:dk2>
        <a:lt2>
          <a:srgbClr val="ADE5CD"/>
        </a:lt2>
        <a:accent1>
          <a:srgbClr val="00CCFF"/>
        </a:accent1>
        <a:accent2>
          <a:srgbClr val="006666"/>
        </a:accent2>
        <a:accent3>
          <a:srgbClr val="AAC6C5"/>
        </a:accent3>
        <a:accent4>
          <a:srgbClr val="DADADA"/>
        </a:accent4>
        <a:accent5>
          <a:srgbClr val="AAE2FF"/>
        </a:accent5>
        <a:accent6>
          <a:srgbClr val="005C5C"/>
        </a:accent6>
        <a:hlink>
          <a:srgbClr val="6DD8DB"/>
        </a:hlink>
        <a:folHlink>
          <a:srgbClr val="C5E2FF"/>
        </a:folHlink>
      </a:clrScheme>
      <a:clrMap bg1="dk2" tx1="lt1" bg2="dk1" tx2="lt2" accent1="accent1" accent2="accent2" accent3="accent3" accent4="accent4" accent5="accent5" accent6="accent6" hlink="hlink" folHlink="folHlink"/>
    </a:extraClrScheme>
    <a:extraClrScheme>
      <a:clrScheme name="Satellite Dish 6">
        <a:dk1>
          <a:srgbClr val="000000"/>
        </a:dk1>
        <a:lt1>
          <a:srgbClr val="DDDCC5"/>
        </a:lt1>
        <a:dk2>
          <a:srgbClr val="000000"/>
        </a:dk2>
        <a:lt2>
          <a:srgbClr val="B9B695"/>
        </a:lt2>
        <a:accent1>
          <a:srgbClr val="EAEBE9"/>
        </a:accent1>
        <a:accent2>
          <a:srgbClr val="BFBFAB"/>
        </a:accent2>
        <a:accent3>
          <a:srgbClr val="EBEBDF"/>
        </a:accent3>
        <a:accent4>
          <a:srgbClr val="000000"/>
        </a:accent4>
        <a:accent5>
          <a:srgbClr val="F3F3F2"/>
        </a:accent5>
        <a:accent6>
          <a:srgbClr val="ADAD9B"/>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Satellite Dish 7">
        <a:dk1>
          <a:srgbClr val="000000"/>
        </a:dk1>
        <a:lt1>
          <a:srgbClr val="FFFFFF"/>
        </a:lt1>
        <a:dk2>
          <a:srgbClr val="000000"/>
        </a:dk2>
        <a:lt2>
          <a:srgbClr val="B2B2B2"/>
        </a:lt2>
        <a:accent1>
          <a:srgbClr val="336699"/>
        </a:accent1>
        <a:accent2>
          <a:srgbClr val="5F5F5F"/>
        </a:accent2>
        <a:accent3>
          <a:srgbClr val="AAAAAA"/>
        </a:accent3>
        <a:accent4>
          <a:srgbClr val="DADADA"/>
        </a:accent4>
        <a:accent5>
          <a:srgbClr val="ADB8CA"/>
        </a:accent5>
        <a:accent6>
          <a:srgbClr val="555555"/>
        </a:accent6>
        <a:hlink>
          <a:srgbClr val="BBE5FF"/>
        </a:hlink>
        <a:folHlink>
          <a:srgbClr val="B6B3E1"/>
        </a:folHlink>
      </a:clrScheme>
      <a:clrMap bg1="dk2" tx1="lt1" bg2="dk1" tx2="lt2" accent1="accent1" accent2="accent2" accent3="accent3" accent4="accent4" accent5="accent5" accent6="accent6" hlink="hlink" folHlink="folHlink"/>
    </a:extraClrScheme>
    <a:extraClrScheme>
      <a:clrScheme name="Satellite Dish 8">
        <a:dk1>
          <a:srgbClr val="000090"/>
        </a:dk1>
        <a:lt1>
          <a:srgbClr val="EAEAEA"/>
        </a:lt1>
        <a:dk2>
          <a:srgbClr val="3A3AB2"/>
        </a:dk2>
        <a:lt2>
          <a:srgbClr val="CAD4DC"/>
        </a:lt2>
        <a:accent1>
          <a:srgbClr val="3974AF"/>
        </a:accent1>
        <a:accent2>
          <a:srgbClr val="232369"/>
        </a:accent2>
        <a:accent3>
          <a:srgbClr val="AEAED5"/>
        </a:accent3>
        <a:accent4>
          <a:srgbClr val="C8C8C8"/>
        </a:accent4>
        <a:accent5>
          <a:srgbClr val="AEBCD4"/>
        </a:accent5>
        <a:accent6>
          <a:srgbClr val="1F1F5E"/>
        </a:accent6>
        <a:hlink>
          <a:srgbClr val="00CCFF"/>
        </a:hlink>
        <a:folHlink>
          <a:srgbClr val="6699FF"/>
        </a:folHlink>
      </a:clrScheme>
      <a:clrMap bg1="dk2" tx1="lt1" bg2="dk1" tx2="lt2" accent1="accent1" accent2="accent2" accent3="accent3" accent4="accent4" accent5="accent5" accent6="accent6" hlink="hlink" folHlink="folHlink"/>
    </a:extraClrScheme>
    <a:extraClrScheme>
      <a:clrScheme name="Satellite Dish 9">
        <a:dk1>
          <a:srgbClr val="9C9C9C"/>
        </a:dk1>
        <a:lt1>
          <a:srgbClr val="FFFFFF"/>
        </a:lt1>
        <a:dk2>
          <a:srgbClr val="8696CA"/>
        </a:dk2>
        <a:lt2>
          <a:srgbClr val="FFFFFF"/>
        </a:lt2>
        <a:accent1>
          <a:srgbClr val="97D1D5"/>
        </a:accent1>
        <a:accent2>
          <a:srgbClr val="666699"/>
        </a:accent2>
        <a:accent3>
          <a:srgbClr val="C3C9E1"/>
        </a:accent3>
        <a:accent4>
          <a:srgbClr val="DADADA"/>
        </a:accent4>
        <a:accent5>
          <a:srgbClr val="C9E5E7"/>
        </a:accent5>
        <a:accent6>
          <a:srgbClr val="5C5C8A"/>
        </a:accent6>
        <a:hlink>
          <a:srgbClr val="0000FF"/>
        </a:hlink>
        <a:folHlink>
          <a:srgbClr val="0099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Slit">
  <a:themeElements>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fontScheme name="Slit">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lit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lit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lit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lit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lit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lit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133</TotalTime>
  <Words>678</Words>
  <Application>Microsoft Office PowerPoint</Application>
  <PresentationFormat>On-screen Show (4:3)</PresentationFormat>
  <Paragraphs>67</Paragraphs>
  <Slides>13</Slides>
  <Notes>0</Notes>
  <HiddenSlides>0</HiddenSlides>
  <MMClips>0</MMClips>
  <ScaleCrop>false</ScaleCrop>
  <HeadingPairs>
    <vt:vector size="4" baseType="variant">
      <vt:variant>
        <vt:lpstr>Theme</vt:lpstr>
      </vt:variant>
      <vt:variant>
        <vt:i4>5</vt:i4>
      </vt:variant>
      <vt:variant>
        <vt:lpstr>Slide Titles</vt:lpstr>
      </vt:variant>
      <vt:variant>
        <vt:i4>13</vt:i4>
      </vt:variant>
    </vt:vector>
  </HeadingPairs>
  <TitlesOfParts>
    <vt:vector size="18" baseType="lpstr">
      <vt:lpstr>Satellite Dish</vt:lpstr>
      <vt:lpstr>Default Design</vt:lpstr>
      <vt:lpstr>Textured</vt:lpstr>
      <vt:lpstr>Maple</vt:lpstr>
      <vt:lpstr>Slit</vt:lpstr>
      <vt:lpstr>بنام خدا</vt:lpstr>
      <vt:lpstr>نعناع</vt:lpstr>
      <vt:lpstr>کلیات گیاه شناسی</vt:lpstr>
      <vt:lpstr>انواع جنس هاي خانواده نعناع:</vt:lpstr>
      <vt:lpstr>تركيبات نعنا:</vt:lpstr>
      <vt:lpstr>PowerPoint Presentation</vt:lpstr>
      <vt:lpstr>PowerPoint Presentation</vt:lpstr>
      <vt:lpstr>روغن نعنا</vt:lpstr>
      <vt:lpstr>PowerPoint Presentation</vt:lpstr>
      <vt:lpstr>عرق نعنا</vt:lpstr>
      <vt:lpstr>نعناع خشك</vt:lpstr>
      <vt:lpstr>PowerPoint Presentation</vt:lpstr>
      <vt:lpstr>PowerPoint Presentation</vt:lpstr>
    </vt:vector>
  </TitlesOfParts>
  <Company>MOLAVI Computer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M.C</dc:creator>
  <cp:lastModifiedBy>Windows User</cp:lastModifiedBy>
  <cp:revision>15</cp:revision>
  <dcterms:created xsi:type="dcterms:W3CDTF">2011-10-20T13:23:35Z</dcterms:created>
  <dcterms:modified xsi:type="dcterms:W3CDTF">2020-04-06T14:43:36Z</dcterms:modified>
</cp:coreProperties>
</file>