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82" r:id="rId5"/>
    <p:sldId id="283"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9" r:id="rId25"/>
    <p:sldId id="280" r:id="rId26"/>
    <p:sldId id="278"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75" autoAdjust="0"/>
  </p:normalViewPr>
  <p:slideViewPr>
    <p:cSldViewPr>
      <p:cViewPr varScale="1">
        <p:scale>
          <a:sx n="71" d="100"/>
          <a:sy n="71" d="100"/>
        </p:scale>
        <p:origin x="-1356" y="-96"/>
      </p:cViewPr>
      <p:guideLst>
        <p:guide orient="horz" pos="2160"/>
        <p:guide pos="2880"/>
      </p:guideLst>
    </p:cSldViewPr>
  </p:slideViewPr>
  <p:outlineViewPr>
    <p:cViewPr>
      <p:scale>
        <a:sx n="33" d="100"/>
        <a:sy n="33" d="100"/>
      </p:scale>
      <p:origin x="252" y="19302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A4A0FF-FC27-4588-95F6-6AB780AF6212}" type="doc">
      <dgm:prSet loTypeId="urn:microsoft.com/office/officeart/2005/8/layout/cycle6" loCatId="relationship" qsTypeId="urn:microsoft.com/office/officeart/2005/8/quickstyle/3d9" qsCatId="3D" csTypeId="urn:microsoft.com/office/officeart/2005/8/colors/accent1_2" csCatId="accent1" phldr="1"/>
      <dgm:spPr/>
      <dgm:t>
        <a:bodyPr/>
        <a:lstStyle/>
        <a:p>
          <a:endParaRPr lang="en-US"/>
        </a:p>
      </dgm:t>
    </dgm:pt>
    <dgm:pt modelId="{A4A98407-34A2-412C-9CB6-7F3DF265648F}">
      <dgm:prSet phldrT="[Text]" custT="1"/>
      <dgm:spPr/>
      <dgm:t>
        <a:bodyPr/>
        <a:lstStyle/>
        <a:p>
          <a:r>
            <a:rPr lang="fa-IR" sz="2400" dirty="0" smtClean="0">
              <a:solidFill>
                <a:schemeClr val="bg1">
                  <a:lumMod val="65000"/>
                  <a:lumOff val="35000"/>
                </a:schemeClr>
              </a:solidFill>
              <a:cs typeface="B Jalal" pitchFamily="2" charset="-78"/>
            </a:rPr>
            <a:t>کسب هویت</a:t>
          </a:r>
          <a:endParaRPr lang="en-US" sz="2400" dirty="0">
            <a:solidFill>
              <a:schemeClr val="bg1">
                <a:lumMod val="65000"/>
                <a:lumOff val="35000"/>
              </a:schemeClr>
            </a:solidFill>
            <a:cs typeface="B Jalal" pitchFamily="2" charset="-78"/>
          </a:endParaRPr>
        </a:p>
      </dgm:t>
    </dgm:pt>
    <dgm:pt modelId="{FF0205DC-4665-4436-B970-75768AFBBB9F}" type="parTrans" cxnId="{DD29B016-0904-4D3B-9E1C-99D15C3C1C0E}">
      <dgm:prSet/>
      <dgm:spPr/>
      <dgm:t>
        <a:bodyPr/>
        <a:lstStyle/>
        <a:p>
          <a:endParaRPr lang="en-US">
            <a:cs typeface="B Jalal" pitchFamily="2" charset="-78"/>
          </a:endParaRPr>
        </a:p>
      </dgm:t>
    </dgm:pt>
    <dgm:pt modelId="{395B4667-E2F8-4EE9-8E86-163C3CC7C72A}" type="sibTrans" cxnId="{DD29B016-0904-4D3B-9E1C-99D15C3C1C0E}">
      <dgm:prSet/>
      <dgm:spPr/>
      <dgm:t>
        <a:bodyPr/>
        <a:lstStyle/>
        <a:p>
          <a:endParaRPr lang="en-US">
            <a:cs typeface="B Jalal" pitchFamily="2" charset="-78"/>
          </a:endParaRPr>
        </a:p>
      </dgm:t>
    </dgm:pt>
    <dgm:pt modelId="{05D3B242-FFAE-4676-9EAF-157ABDD1B389}">
      <dgm:prSet phldrT="[Text]" custT="1"/>
      <dgm:spPr/>
      <dgm:t>
        <a:bodyPr/>
        <a:lstStyle/>
        <a:p>
          <a:r>
            <a:rPr lang="fa-IR" sz="2400" dirty="0" smtClean="0">
              <a:solidFill>
                <a:schemeClr val="bg1">
                  <a:lumMod val="65000"/>
                  <a:lumOff val="35000"/>
                </a:schemeClr>
              </a:solidFill>
              <a:cs typeface="B Jalal" pitchFamily="2" charset="-78"/>
            </a:rPr>
            <a:t>وقفه هویت</a:t>
          </a:r>
          <a:endParaRPr lang="en-US" sz="2400" dirty="0">
            <a:solidFill>
              <a:schemeClr val="bg1">
                <a:lumMod val="65000"/>
                <a:lumOff val="35000"/>
              </a:schemeClr>
            </a:solidFill>
            <a:cs typeface="B Jalal" pitchFamily="2" charset="-78"/>
          </a:endParaRPr>
        </a:p>
      </dgm:t>
    </dgm:pt>
    <dgm:pt modelId="{5D8A26DA-EE92-45D5-B056-FC79F94CE856}" type="parTrans" cxnId="{764D61D8-37EB-4FA1-ADC6-EEC7B89D6261}">
      <dgm:prSet/>
      <dgm:spPr/>
      <dgm:t>
        <a:bodyPr/>
        <a:lstStyle/>
        <a:p>
          <a:endParaRPr lang="en-US">
            <a:cs typeface="B Jalal" pitchFamily="2" charset="-78"/>
          </a:endParaRPr>
        </a:p>
      </dgm:t>
    </dgm:pt>
    <dgm:pt modelId="{0EA95EA3-FAEE-483B-A2CE-560B9E93332A}" type="sibTrans" cxnId="{764D61D8-37EB-4FA1-ADC6-EEC7B89D6261}">
      <dgm:prSet/>
      <dgm:spPr/>
      <dgm:t>
        <a:bodyPr/>
        <a:lstStyle/>
        <a:p>
          <a:endParaRPr lang="en-US">
            <a:cs typeface="B Jalal" pitchFamily="2" charset="-78"/>
          </a:endParaRPr>
        </a:p>
      </dgm:t>
    </dgm:pt>
    <dgm:pt modelId="{8BB1F812-BFD0-4D6C-A0F3-E8126450BE25}">
      <dgm:prSet phldrT="[Text]" custT="1"/>
      <dgm:spPr/>
      <dgm:t>
        <a:bodyPr/>
        <a:lstStyle/>
        <a:p>
          <a:r>
            <a:rPr lang="fa-IR" sz="2400" dirty="0" smtClean="0">
              <a:solidFill>
                <a:schemeClr val="bg1">
                  <a:lumMod val="65000"/>
                  <a:lumOff val="35000"/>
                </a:schemeClr>
              </a:solidFill>
              <a:cs typeface="B Jalal" pitchFamily="2" charset="-78"/>
            </a:rPr>
            <a:t>ضبط هویت</a:t>
          </a:r>
          <a:endParaRPr lang="en-US" sz="2400" dirty="0">
            <a:solidFill>
              <a:schemeClr val="bg1">
                <a:lumMod val="65000"/>
                <a:lumOff val="35000"/>
              </a:schemeClr>
            </a:solidFill>
            <a:cs typeface="B Jalal" pitchFamily="2" charset="-78"/>
          </a:endParaRPr>
        </a:p>
      </dgm:t>
    </dgm:pt>
    <dgm:pt modelId="{A2368D69-4B43-442B-B236-8B7478E7D4D0}" type="parTrans" cxnId="{C0518458-B6B6-407C-8A11-1DCF563B1B56}">
      <dgm:prSet/>
      <dgm:spPr/>
      <dgm:t>
        <a:bodyPr/>
        <a:lstStyle/>
        <a:p>
          <a:endParaRPr lang="en-US">
            <a:cs typeface="B Jalal" pitchFamily="2" charset="-78"/>
          </a:endParaRPr>
        </a:p>
      </dgm:t>
    </dgm:pt>
    <dgm:pt modelId="{59404C31-6FAB-4193-8A56-06A7A4A724B9}" type="sibTrans" cxnId="{C0518458-B6B6-407C-8A11-1DCF563B1B56}">
      <dgm:prSet/>
      <dgm:spPr/>
      <dgm:t>
        <a:bodyPr/>
        <a:lstStyle/>
        <a:p>
          <a:endParaRPr lang="en-US">
            <a:cs typeface="B Jalal" pitchFamily="2" charset="-78"/>
          </a:endParaRPr>
        </a:p>
      </dgm:t>
    </dgm:pt>
    <dgm:pt modelId="{0EDA345E-37FF-44A8-92DE-27FA8C61691E}">
      <dgm:prSet phldrT="[Text]" custT="1"/>
      <dgm:spPr/>
      <dgm:t>
        <a:bodyPr/>
        <a:lstStyle/>
        <a:p>
          <a:r>
            <a:rPr lang="fa-IR" sz="2400" dirty="0" smtClean="0">
              <a:solidFill>
                <a:schemeClr val="bg1">
                  <a:lumMod val="65000"/>
                  <a:lumOff val="35000"/>
                </a:schemeClr>
              </a:solidFill>
              <a:cs typeface="B Jalal" pitchFamily="2" charset="-78"/>
            </a:rPr>
            <a:t>پراکندگی هویت</a:t>
          </a:r>
          <a:endParaRPr lang="en-US" sz="2400" dirty="0">
            <a:solidFill>
              <a:schemeClr val="bg1">
                <a:lumMod val="65000"/>
                <a:lumOff val="35000"/>
              </a:schemeClr>
            </a:solidFill>
            <a:cs typeface="B Jalal" pitchFamily="2" charset="-78"/>
          </a:endParaRPr>
        </a:p>
      </dgm:t>
    </dgm:pt>
    <dgm:pt modelId="{F03219F9-3DC8-4FBE-919C-92B890AE0F97}" type="parTrans" cxnId="{787123E6-3EA9-48A4-A424-6BF8DB3F90B6}">
      <dgm:prSet/>
      <dgm:spPr/>
      <dgm:t>
        <a:bodyPr/>
        <a:lstStyle/>
        <a:p>
          <a:endParaRPr lang="en-US">
            <a:cs typeface="B Jalal" pitchFamily="2" charset="-78"/>
          </a:endParaRPr>
        </a:p>
      </dgm:t>
    </dgm:pt>
    <dgm:pt modelId="{D70C4952-98DF-4B67-AAED-F334ACD6F60E}" type="sibTrans" cxnId="{787123E6-3EA9-48A4-A424-6BF8DB3F90B6}">
      <dgm:prSet/>
      <dgm:spPr/>
      <dgm:t>
        <a:bodyPr/>
        <a:lstStyle/>
        <a:p>
          <a:endParaRPr lang="en-US">
            <a:cs typeface="B Jalal" pitchFamily="2" charset="-78"/>
          </a:endParaRPr>
        </a:p>
      </dgm:t>
    </dgm:pt>
    <dgm:pt modelId="{8B2676E1-2242-4BC0-804D-EACCC54C0429}">
      <dgm:prSet phldrT="[Text]" custT="1"/>
      <dgm:spPr/>
      <dgm:t>
        <a:bodyPr/>
        <a:lstStyle/>
        <a:p>
          <a:r>
            <a:rPr lang="fa-IR" sz="2400" dirty="0" smtClean="0">
              <a:solidFill>
                <a:schemeClr val="bg1">
                  <a:lumMod val="65000"/>
                  <a:lumOff val="35000"/>
                </a:schemeClr>
              </a:solidFill>
              <a:cs typeface="B Jalal" pitchFamily="2" charset="-78"/>
            </a:rPr>
            <a:t>کسب بیگانگی</a:t>
          </a:r>
          <a:endParaRPr lang="en-US" sz="2400" dirty="0">
            <a:solidFill>
              <a:schemeClr val="bg1">
                <a:lumMod val="65000"/>
                <a:lumOff val="35000"/>
              </a:schemeClr>
            </a:solidFill>
            <a:cs typeface="B Jalal" pitchFamily="2" charset="-78"/>
          </a:endParaRPr>
        </a:p>
      </dgm:t>
    </dgm:pt>
    <dgm:pt modelId="{F3688CA4-D32E-4B7D-9167-F5F4B0D38CFB}" type="parTrans" cxnId="{7C0A5B81-05E1-417E-B0A1-78F99D19661C}">
      <dgm:prSet/>
      <dgm:spPr/>
      <dgm:t>
        <a:bodyPr/>
        <a:lstStyle/>
        <a:p>
          <a:endParaRPr lang="en-US">
            <a:cs typeface="B Jalal" pitchFamily="2" charset="-78"/>
          </a:endParaRPr>
        </a:p>
      </dgm:t>
    </dgm:pt>
    <dgm:pt modelId="{7BD1D7A5-7060-45F1-8171-3EC8FC96B1E7}" type="sibTrans" cxnId="{7C0A5B81-05E1-417E-B0A1-78F99D19661C}">
      <dgm:prSet/>
      <dgm:spPr/>
      <dgm:t>
        <a:bodyPr/>
        <a:lstStyle/>
        <a:p>
          <a:endParaRPr lang="en-US">
            <a:cs typeface="B Jalal" pitchFamily="2" charset="-78"/>
          </a:endParaRPr>
        </a:p>
      </dgm:t>
    </dgm:pt>
    <dgm:pt modelId="{015CFC4B-4D59-4575-9B19-958487FDCC0A}" type="pres">
      <dgm:prSet presAssocID="{84A4A0FF-FC27-4588-95F6-6AB780AF6212}" presName="cycle" presStyleCnt="0">
        <dgm:presLayoutVars>
          <dgm:dir/>
          <dgm:resizeHandles val="exact"/>
        </dgm:presLayoutVars>
      </dgm:prSet>
      <dgm:spPr/>
      <dgm:t>
        <a:bodyPr/>
        <a:lstStyle/>
        <a:p>
          <a:endParaRPr lang="en-US"/>
        </a:p>
      </dgm:t>
    </dgm:pt>
    <dgm:pt modelId="{85B62AD1-A93B-403D-90F6-041555E7DE82}" type="pres">
      <dgm:prSet presAssocID="{A4A98407-34A2-412C-9CB6-7F3DF265648F}" presName="node" presStyleLbl="node1" presStyleIdx="0" presStyleCnt="5" custRadScaleRad="101608" custRadScaleInc="-2482">
        <dgm:presLayoutVars>
          <dgm:bulletEnabled val="1"/>
        </dgm:presLayoutVars>
      </dgm:prSet>
      <dgm:spPr/>
      <dgm:t>
        <a:bodyPr/>
        <a:lstStyle/>
        <a:p>
          <a:endParaRPr lang="en-US"/>
        </a:p>
      </dgm:t>
    </dgm:pt>
    <dgm:pt modelId="{8AAC5564-3DC8-4633-9F4B-94B7881E2726}" type="pres">
      <dgm:prSet presAssocID="{A4A98407-34A2-412C-9CB6-7F3DF265648F}" presName="spNode" presStyleCnt="0"/>
      <dgm:spPr/>
    </dgm:pt>
    <dgm:pt modelId="{9490DAF7-0C64-499E-87AB-1D9E57B3C88C}" type="pres">
      <dgm:prSet presAssocID="{395B4667-E2F8-4EE9-8E86-163C3CC7C72A}" presName="sibTrans" presStyleLbl="sibTrans1D1" presStyleIdx="0" presStyleCnt="5"/>
      <dgm:spPr/>
      <dgm:t>
        <a:bodyPr/>
        <a:lstStyle/>
        <a:p>
          <a:endParaRPr lang="en-US"/>
        </a:p>
      </dgm:t>
    </dgm:pt>
    <dgm:pt modelId="{90BB0857-A586-42FB-B9B8-74702C41076F}" type="pres">
      <dgm:prSet presAssocID="{05D3B242-FFAE-4676-9EAF-157ABDD1B389}" presName="node" presStyleLbl="node1" presStyleIdx="1" presStyleCnt="5">
        <dgm:presLayoutVars>
          <dgm:bulletEnabled val="1"/>
        </dgm:presLayoutVars>
      </dgm:prSet>
      <dgm:spPr/>
      <dgm:t>
        <a:bodyPr/>
        <a:lstStyle/>
        <a:p>
          <a:endParaRPr lang="en-US"/>
        </a:p>
      </dgm:t>
    </dgm:pt>
    <dgm:pt modelId="{825D2B8B-03C1-4D93-8BFF-45CE6B86189B}" type="pres">
      <dgm:prSet presAssocID="{05D3B242-FFAE-4676-9EAF-157ABDD1B389}" presName="spNode" presStyleCnt="0"/>
      <dgm:spPr/>
    </dgm:pt>
    <dgm:pt modelId="{FD25BAA3-8537-487A-90E6-AFA2F63230FE}" type="pres">
      <dgm:prSet presAssocID="{0EA95EA3-FAEE-483B-A2CE-560B9E93332A}" presName="sibTrans" presStyleLbl="sibTrans1D1" presStyleIdx="1" presStyleCnt="5"/>
      <dgm:spPr/>
      <dgm:t>
        <a:bodyPr/>
        <a:lstStyle/>
        <a:p>
          <a:endParaRPr lang="en-US"/>
        </a:p>
      </dgm:t>
    </dgm:pt>
    <dgm:pt modelId="{3147CE30-2200-4180-9079-0C663E1CBBEC}" type="pres">
      <dgm:prSet presAssocID="{8BB1F812-BFD0-4D6C-A0F3-E8126450BE25}" presName="node" presStyleLbl="node1" presStyleIdx="2" presStyleCnt="5">
        <dgm:presLayoutVars>
          <dgm:bulletEnabled val="1"/>
        </dgm:presLayoutVars>
      </dgm:prSet>
      <dgm:spPr/>
      <dgm:t>
        <a:bodyPr/>
        <a:lstStyle/>
        <a:p>
          <a:endParaRPr lang="en-US"/>
        </a:p>
      </dgm:t>
    </dgm:pt>
    <dgm:pt modelId="{747D9286-0091-4AC0-BD8B-C085F024D8DD}" type="pres">
      <dgm:prSet presAssocID="{8BB1F812-BFD0-4D6C-A0F3-E8126450BE25}" presName="spNode" presStyleCnt="0"/>
      <dgm:spPr/>
    </dgm:pt>
    <dgm:pt modelId="{CD394B87-A49A-4263-8569-487103CC004E}" type="pres">
      <dgm:prSet presAssocID="{59404C31-6FAB-4193-8A56-06A7A4A724B9}" presName="sibTrans" presStyleLbl="sibTrans1D1" presStyleIdx="2" presStyleCnt="5"/>
      <dgm:spPr/>
      <dgm:t>
        <a:bodyPr/>
        <a:lstStyle/>
        <a:p>
          <a:endParaRPr lang="en-US"/>
        </a:p>
      </dgm:t>
    </dgm:pt>
    <dgm:pt modelId="{427F897E-1C55-483D-8A17-46CBEC753011}" type="pres">
      <dgm:prSet presAssocID="{0EDA345E-37FF-44A8-92DE-27FA8C61691E}" presName="node" presStyleLbl="node1" presStyleIdx="3" presStyleCnt="5">
        <dgm:presLayoutVars>
          <dgm:bulletEnabled val="1"/>
        </dgm:presLayoutVars>
      </dgm:prSet>
      <dgm:spPr/>
      <dgm:t>
        <a:bodyPr/>
        <a:lstStyle/>
        <a:p>
          <a:endParaRPr lang="en-US"/>
        </a:p>
      </dgm:t>
    </dgm:pt>
    <dgm:pt modelId="{F9E7B297-BFB5-44DC-BFAB-8DA54642F7D0}" type="pres">
      <dgm:prSet presAssocID="{0EDA345E-37FF-44A8-92DE-27FA8C61691E}" presName="spNode" presStyleCnt="0"/>
      <dgm:spPr/>
    </dgm:pt>
    <dgm:pt modelId="{916055B4-0C1E-4312-9C49-77D575402386}" type="pres">
      <dgm:prSet presAssocID="{D70C4952-98DF-4B67-AAED-F334ACD6F60E}" presName="sibTrans" presStyleLbl="sibTrans1D1" presStyleIdx="3" presStyleCnt="5"/>
      <dgm:spPr/>
      <dgm:t>
        <a:bodyPr/>
        <a:lstStyle/>
        <a:p>
          <a:endParaRPr lang="en-US"/>
        </a:p>
      </dgm:t>
    </dgm:pt>
    <dgm:pt modelId="{2BAEB6B4-DF16-40C0-A9A6-7321C5EDCD88}" type="pres">
      <dgm:prSet presAssocID="{8B2676E1-2242-4BC0-804D-EACCC54C0429}" presName="node" presStyleLbl="node1" presStyleIdx="4" presStyleCnt="5" custRadScaleRad="94205" custRadScaleInc="-44057">
        <dgm:presLayoutVars>
          <dgm:bulletEnabled val="1"/>
        </dgm:presLayoutVars>
      </dgm:prSet>
      <dgm:spPr/>
      <dgm:t>
        <a:bodyPr/>
        <a:lstStyle/>
        <a:p>
          <a:endParaRPr lang="en-US"/>
        </a:p>
      </dgm:t>
    </dgm:pt>
    <dgm:pt modelId="{43F8B757-2128-49C2-BFAF-BBF247699996}" type="pres">
      <dgm:prSet presAssocID="{8B2676E1-2242-4BC0-804D-EACCC54C0429}" presName="spNode" presStyleCnt="0"/>
      <dgm:spPr/>
    </dgm:pt>
    <dgm:pt modelId="{F0B31B1F-4907-45E7-9AAE-AA3ACB030773}" type="pres">
      <dgm:prSet presAssocID="{7BD1D7A5-7060-45F1-8171-3EC8FC96B1E7}" presName="sibTrans" presStyleLbl="sibTrans1D1" presStyleIdx="4" presStyleCnt="5"/>
      <dgm:spPr/>
      <dgm:t>
        <a:bodyPr/>
        <a:lstStyle/>
        <a:p>
          <a:endParaRPr lang="en-US"/>
        </a:p>
      </dgm:t>
    </dgm:pt>
  </dgm:ptLst>
  <dgm:cxnLst>
    <dgm:cxn modelId="{DD29B016-0904-4D3B-9E1C-99D15C3C1C0E}" srcId="{84A4A0FF-FC27-4588-95F6-6AB780AF6212}" destId="{A4A98407-34A2-412C-9CB6-7F3DF265648F}" srcOrd="0" destOrd="0" parTransId="{FF0205DC-4665-4436-B970-75768AFBBB9F}" sibTransId="{395B4667-E2F8-4EE9-8E86-163C3CC7C72A}"/>
    <dgm:cxn modelId="{34E9D179-D994-4FF3-8275-41C0E5B6EF9A}" type="presOf" srcId="{59404C31-6FAB-4193-8A56-06A7A4A724B9}" destId="{CD394B87-A49A-4263-8569-487103CC004E}" srcOrd="0" destOrd="0" presId="urn:microsoft.com/office/officeart/2005/8/layout/cycle6"/>
    <dgm:cxn modelId="{788071CE-BA2F-47EA-A47C-9642EBF94B2C}" type="presOf" srcId="{A4A98407-34A2-412C-9CB6-7F3DF265648F}" destId="{85B62AD1-A93B-403D-90F6-041555E7DE82}" srcOrd="0" destOrd="0" presId="urn:microsoft.com/office/officeart/2005/8/layout/cycle6"/>
    <dgm:cxn modelId="{59C155F6-0C70-4873-B580-6F200819E8B1}" type="presOf" srcId="{05D3B242-FFAE-4676-9EAF-157ABDD1B389}" destId="{90BB0857-A586-42FB-B9B8-74702C41076F}" srcOrd="0" destOrd="0" presId="urn:microsoft.com/office/officeart/2005/8/layout/cycle6"/>
    <dgm:cxn modelId="{ED0F16A8-2F17-437C-8AAC-D2B0F444C020}" type="presOf" srcId="{84A4A0FF-FC27-4588-95F6-6AB780AF6212}" destId="{015CFC4B-4D59-4575-9B19-958487FDCC0A}" srcOrd="0" destOrd="0" presId="urn:microsoft.com/office/officeart/2005/8/layout/cycle6"/>
    <dgm:cxn modelId="{7F45D6E7-D14F-4AA7-AA1C-80FB2DB8E71E}" type="presOf" srcId="{8B2676E1-2242-4BC0-804D-EACCC54C0429}" destId="{2BAEB6B4-DF16-40C0-A9A6-7321C5EDCD88}" srcOrd="0" destOrd="0" presId="urn:microsoft.com/office/officeart/2005/8/layout/cycle6"/>
    <dgm:cxn modelId="{DE42BABB-8232-4AA1-92DA-903D01A81559}" type="presOf" srcId="{7BD1D7A5-7060-45F1-8171-3EC8FC96B1E7}" destId="{F0B31B1F-4907-45E7-9AAE-AA3ACB030773}" srcOrd="0" destOrd="0" presId="urn:microsoft.com/office/officeart/2005/8/layout/cycle6"/>
    <dgm:cxn modelId="{90D84ED3-7EE0-434E-8D6D-C7F7207D2105}" type="presOf" srcId="{0EA95EA3-FAEE-483B-A2CE-560B9E93332A}" destId="{FD25BAA3-8537-487A-90E6-AFA2F63230FE}" srcOrd="0" destOrd="0" presId="urn:microsoft.com/office/officeart/2005/8/layout/cycle6"/>
    <dgm:cxn modelId="{7C0A5B81-05E1-417E-B0A1-78F99D19661C}" srcId="{84A4A0FF-FC27-4588-95F6-6AB780AF6212}" destId="{8B2676E1-2242-4BC0-804D-EACCC54C0429}" srcOrd="4" destOrd="0" parTransId="{F3688CA4-D32E-4B7D-9167-F5F4B0D38CFB}" sibTransId="{7BD1D7A5-7060-45F1-8171-3EC8FC96B1E7}"/>
    <dgm:cxn modelId="{764D61D8-37EB-4FA1-ADC6-EEC7B89D6261}" srcId="{84A4A0FF-FC27-4588-95F6-6AB780AF6212}" destId="{05D3B242-FFAE-4676-9EAF-157ABDD1B389}" srcOrd="1" destOrd="0" parTransId="{5D8A26DA-EE92-45D5-B056-FC79F94CE856}" sibTransId="{0EA95EA3-FAEE-483B-A2CE-560B9E93332A}"/>
    <dgm:cxn modelId="{C0518458-B6B6-407C-8A11-1DCF563B1B56}" srcId="{84A4A0FF-FC27-4588-95F6-6AB780AF6212}" destId="{8BB1F812-BFD0-4D6C-A0F3-E8126450BE25}" srcOrd="2" destOrd="0" parTransId="{A2368D69-4B43-442B-B236-8B7478E7D4D0}" sibTransId="{59404C31-6FAB-4193-8A56-06A7A4A724B9}"/>
    <dgm:cxn modelId="{58BED63C-376E-4B68-B186-298837908198}" type="presOf" srcId="{D70C4952-98DF-4B67-AAED-F334ACD6F60E}" destId="{916055B4-0C1E-4312-9C49-77D575402386}" srcOrd="0" destOrd="0" presId="urn:microsoft.com/office/officeart/2005/8/layout/cycle6"/>
    <dgm:cxn modelId="{465FB568-BBEE-4775-BFEF-BB3763353434}" type="presOf" srcId="{0EDA345E-37FF-44A8-92DE-27FA8C61691E}" destId="{427F897E-1C55-483D-8A17-46CBEC753011}" srcOrd="0" destOrd="0" presId="urn:microsoft.com/office/officeart/2005/8/layout/cycle6"/>
    <dgm:cxn modelId="{FBE9F232-F1A3-4BB8-9DC8-42C02F6895BE}" type="presOf" srcId="{8BB1F812-BFD0-4D6C-A0F3-E8126450BE25}" destId="{3147CE30-2200-4180-9079-0C663E1CBBEC}" srcOrd="0" destOrd="0" presId="urn:microsoft.com/office/officeart/2005/8/layout/cycle6"/>
    <dgm:cxn modelId="{787123E6-3EA9-48A4-A424-6BF8DB3F90B6}" srcId="{84A4A0FF-FC27-4588-95F6-6AB780AF6212}" destId="{0EDA345E-37FF-44A8-92DE-27FA8C61691E}" srcOrd="3" destOrd="0" parTransId="{F03219F9-3DC8-4FBE-919C-92B890AE0F97}" sibTransId="{D70C4952-98DF-4B67-AAED-F334ACD6F60E}"/>
    <dgm:cxn modelId="{A9B08433-954E-460C-B592-BBAF82386678}" type="presOf" srcId="{395B4667-E2F8-4EE9-8E86-163C3CC7C72A}" destId="{9490DAF7-0C64-499E-87AB-1D9E57B3C88C}" srcOrd="0" destOrd="0" presId="urn:microsoft.com/office/officeart/2005/8/layout/cycle6"/>
    <dgm:cxn modelId="{60B647DA-31BD-4D3D-98BF-14ECCF6EF31F}" type="presParOf" srcId="{015CFC4B-4D59-4575-9B19-958487FDCC0A}" destId="{85B62AD1-A93B-403D-90F6-041555E7DE82}" srcOrd="0" destOrd="0" presId="urn:microsoft.com/office/officeart/2005/8/layout/cycle6"/>
    <dgm:cxn modelId="{2407F58C-CC67-40A8-BDF8-03D6AD716640}" type="presParOf" srcId="{015CFC4B-4D59-4575-9B19-958487FDCC0A}" destId="{8AAC5564-3DC8-4633-9F4B-94B7881E2726}" srcOrd="1" destOrd="0" presId="urn:microsoft.com/office/officeart/2005/8/layout/cycle6"/>
    <dgm:cxn modelId="{7A3D7D45-EA98-49C4-BA27-FC6E61ABEBE3}" type="presParOf" srcId="{015CFC4B-4D59-4575-9B19-958487FDCC0A}" destId="{9490DAF7-0C64-499E-87AB-1D9E57B3C88C}" srcOrd="2" destOrd="0" presId="urn:microsoft.com/office/officeart/2005/8/layout/cycle6"/>
    <dgm:cxn modelId="{A535F228-46EE-4C42-B40F-685C5D03B36D}" type="presParOf" srcId="{015CFC4B-4D59-4575-9B19-958487FDCC0A}" destId="{90BB0857-A586-42FB-B9B8-74702C41076F}" srcOrd="3" destOrd="0" presId="urn:microsoft.com/office/officeart/2005/8/layout/cycle6"/>
    <dgm:cxn modelId="{18A28B5A-A013-4FA6-85E6-086083B88317}" type="presParOf" srcId="{015CFC4B-4D59-4575-9B19-958487FDCC0A}" destId="{825D2B8B-03C1-4D93-8BFF-45CE6B86189B}" srcOrd="4" destOrd="0" presId="urn:microsoft.com/office/officeart/2005/8/layout/cycle6"/>
    <dgm:cxn modelId="{B18F96C5-D3FD-413B-958B-4E6B7D7EE2EE}" type="presParOf" srcId="{015CFC4B-4D59-4575-9B19-958487FDCC0A}" destId="{FD25BAA3-8537-487A-90E6-AFA2F63230FE}" srcOrd="5" destOrd="0" presId="urn:microsoft.com/office/officeart/2005/8/layout/cycle6"/>
    <dgm:cxn modelId="{C95B4834-5689-40AF-AA52-1FB9ED5292FF}" type="presParOf" srcId="{015CFC4B-4D59-4575-9B19-958487FDCC0A}" destId="{3147CE30-2200-4180-9079-0C663E1CBBEC}" srcOrd="6" destOrd="0" presId="urn:microsoft.com/office/officeart/2005/8/layout/cycle6"/>
    <dgm:cxn modelId="{6CF22106-2A80-4C27-98AC-FDB2F7F71378}" type="presParOf" srcId="{015CFC4B-4D59-4575-9B19-958487FDCC0A}" destId="{747D9286-0091-4AC0-BD8B-C085F024D8DD}" srcOrd="7" destOrd="0" presId="urn:microsoft.com/office/officeart/2005/8/layout/cycle6"/>
    <dgm:cxn modelId="{12B6E465-2148-4DD6-ABFB-E20D523E4113}" type="presParOf" srcId="{015CFC4B-4D59-4575-9B19-958487FDCC0A}" destId="{CD394B87-A49A-4263-8569-487103CC004E}" srcOrd="8" destOrd="0" presId="urn:microsoft.com/office/officeart/2005/8/layout/cycle6"/>
    <dgm:cxn modelId="{72506AF6-FF63-4702-B2BD-56C7C06672E3}" type="presParOf" srcId="{015CFC4B-4D59-4575-9B19-958487FDCC0A}" destId="{427F897E-1C55-483D-8A17-46CBEC753011}" srcOrd="9" destOrd="0" presId="urn:microsoft.com/office/officeart/2005/8/layout/cycle6"/>
    <dgm:cxn modelId="{A8DFDAA9-21D4-41D0-A4C7-7DD28C13A08E}" type="presParOf" srcId="{015CFC4B-4D59-4575-9B19-958487FDCC0A}" destId="{F9E7B297-BFB5-44DC-BFAB-8DA54642F7D0}" srcOrd="10" destOrd="0" presId="urn:microsoft.com/office/officeart/2005/8/layout/cycle6"/>
    <dgm:cxn modelId="{B9A687A1-43DA-49A2-9B42-E44253306772}" type="presParOf" srcId="{015CFC4B-4D59-4575-9B19-958487FDCC0A}" destId="{916055B4-0C1E-4312-9C49-77D575402386}" srcOrd="11" destOrd="0" presId="urn:microsoft.com/office/officeart/2005/8/layout/cycle6"/>
    <dgm:cxn modelId="{59A46641-DB54-43CA-AE9A-EAC0D29BB359}" type="presParOf" srcId="{015CFC4B-4D59-4575-9B19-958487FDCC0A}" destId="{2BAEB6B4-DF16-40C0-A9A6-7321C5EDCD88}" srcOrd="12" destOrd="0" presId="urn:microsoft.com/office/officeart/2005/8/layout/cycle6"/>
    <dgm:cxn modelId="{3242ACAF-6017-4239-A8C2-7F4BACD3362C}" type="presParOf" srcId="{015CFC4B-4D59-4575-9B19-958487FDCC0A}" destId="{43F8B757-2128-49C2-BFAF-BBF247699996}" srcOrd="13" destOrd="0" presId="urn:microsoft.com/office/officeart/2005/8/layout/cycle6"/>
    <dgm:cxn modelId="{E2EA732A-A622-4274-A79E-1E2E55F0D796}" type="presParOf" srcId="{015CFC4B-4D59-4575-9B19-958487FDCC0A}" destId="{F0B31B1F-4907-45E7-9AAE-AA3ACB030773}"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D07397-19E5-4B6D-A97A-00AF0C699306}" type="doc">
      <dgm:prSet loTypeId="urn:microsoft.com/office/officeart/2005/8/layout/hierarchy1" loCatId="hierarchy" qsTypeId="urn:microsoft.com/office/officeart/2005/8/quickstyle/simple3" qsCatId="simple" csTypeId="urn:microsoft.com/office/officeart/2005/8/colors/accent3_1" csCatId="accent3" phldr="1"/>
      <dgm:spPr>
        <a:scene3d>
          <a:camera prst="orthographicFront">
            <a:rot lat="0" lon="0" rev="0"/>
          </a:camera>
          <a:lightRig rig="soft" dir="t">
            <a:rot lat="0" lon="0" rev="0"/>
          </a:lightRig>
        </a:scene3d>
      </dgm:spPr>
      <dgm:t>
        <a:bodyPr/>
        <a:lstStyle/>
        <a:p>
          <a:endParaRPr lang="en-US"/>
        </a:p>
      </dgm:t>
    </dgm:pt>
    <dgm:pt modelId="{6E9D7E9B-38E0-41DF-B0E7-9370CFBE7FDC}">
      <dgm:prSet phldrT="[Text]">
        <dgm:style>
          <a:lnRef idx="2">
            <a:schemeClr val="accent2"/>
          </a:lnRef>
          <a:fillRef idx="1">
            <a:schemeClr val="lt1"/>
          </a:fillRef>
          <a:effectRef idx="0">
            <a:schemeClr val="accent2"/>
          </a:effectRef>
          <a:fontRef idx="minor">
            <a:schemeClr val="dk1"/>
          </a:fontRef>
        </dgm:style>
      </dgm:prSet>
      <dgm:spPr>
        <a:ln/>
      </dgm:spPr>
      <dgm:t>
        <a:bodyPr>
          <a:sp3d extrusionH="25400" contourW="8890">
            <a:bevelT w="38100" h="31750"/>
            <a:contourClr>
              <a:schemeClr val="accent2">
                <a:shade val="75000"/>
              </a:schemeClr>
            </a:contourClr>
          </a:sp3d>
        </a:bodyPr>
        <a:lstStyle/>
        <a:p>
          <a:r>
            <a:rPr lang="fa-IR" dirty="0" smtClean="0">
              <a:cs typeface="B Jalal" pitchFamily="2" charset="-78"/>
            </a:rPr>
            <a:t>افراد با زایندگی بالا</a:t>
          </a:r>
          <a:endParaRPr lang="en-US" dirty="0">
            <a:cs typeface="B Jalal" pitchFamily="2" charset="-78"/>
          </a:endParaRPr>
        </a:p>
      </dgm:t>
    </dgm:pt>
    <dgm:pt modelId="{9F1D3460-E348-49D1-9FB2-92742C6493A0}" type="parTrans" cxnId="{3A04B0DF-C3B6-41A6-8C56-CDEE00652562}">
      <dgm:prSet/>
      <dgm:spPr/>
      <dgm:t>
        <a:bodyPr/>
        <a:lstStyle/>
        <a:p>
          <a:endParaRPr lang="en-US">
            <a:cs typeface="B Jalal" pitchFamily="2" charset="-78"/>
          </a:endParaRPr>
        </a:p>
      </dgm:t>
    </dgm:pt>
    <dgm:pt modelId="{F257E8C8-3D0B-4CF0-827D-AB7FAA554403}" type="sibTrans" cxnId="{3A04B0DF-C3B6-41A6-8C56-CDEE00652562}">
      <dgm:prSet/>
      <dgm:spPr/>
      <dgm:t>
        <a:bodyPr/>
        <a:lstStyle/>
        <a:p>
          <a:endParaRPr lang="en-US">
            <a:cs typeface="B Jalal" pitchFamily="2" charset="-78"/>
          </a:endParaRPr>
        </a:p>
      </dgm:t>
    </dgm:pt>
    <dgm:pt modelId="{EFF09A6D-3AFB-42A6-A312-71ABCE15F57A}">
      <dgm:prSet phldrT="[Text]">
        <dgm:style>
          <a:lnRef idx="2">
            <a:schemeClr val="accent2"/>
          </a:lnRef>
          <a:fillRef idx="1">
            <a:schemeClr val="lt1"/>
          </a:fillRef>
          <a:effectRef idx="0">
            <a:schemeClr val="accent2"/>
          </a:effectRef>
          <a:fontRef idx="minor">
            <a:schemeClr val="dk1"/>
          </a:fontRef>
        </dgm:style>
      </dgm:prSet>
      <dgm:spPr>
        <a:ln/>
      </dgm:spPr>
      <dgm:t>
        <a:bodyPr/>
        <a:lstStyle/>
        <a:p>
          <a:r>
            <a:rPr lang="fa-IR" dirty="0" smtClean="0">
              <a:cs typeface="B Jalal" pitchFamily="2" charset="-78"/>
            </a:rPr>
            <a:t>با عزت نفس بالا</a:t>
          </a:r>
          <a:endParaRPr lang="en-US" dirty="0">
            <a:cs typeface="B Jalal" pitchFamily="2" charset="-78"/>
          </a:endParaRPr>
        </a:p>
      </dgm:t>
    </dgm:pt>
    <dgm:pt modelId="{300FAE27-55BA-4FC1-A280-A5B98A170F2F}" type="parTrans" cxnId="{09E76457-D3B9-41F7-B703-86E28D3CBC83}">
      <dgm:prSet/>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cs typeface="B Jalal" pitchFamily="2" charset="-78"/>
          </a:endParaRPr>
        </a:p>
      </dgm:t>
    </dgm:pt>
    <dgm:pt modelId="{495B52FF-247C-4EF7-8E4A-6CCCFD6064BA}" type="sibTrans" cxnId="{09E76457-D3B9-41F7-B703-86E28D3CBC83}">
      <dgm:prSet/>
      <dgm:spPr/>
      <dgm:t>
        <a:bodyPr/>
        <a:lstStyle/>
        <a:p>
          <a:endParaRPr lang="en-US">
            <a:cs typeface="B Jalal" pitchFamily="2" charset="-78"/>
          </a:endParaRPr>
        </a:p>
      </dgm:t>
    </dgm:pt>
    <dgm:pt modelId="{BBA9E48E-1749-4486-B612-44110899A480}">
      <dgm:prSet phldrT="[Text]">
        <dgm:style>
          <a:lnRef idx="2">
            <a:schemeClr val="accent2"/>
          </a:lnRef>
          <a:fillRef idx="1">
            <a:schemeClr val="lt1"/>
          </a:fillRef>
          <a:effectRef idx="0">
            <a:schemeClr val="accent2"/>
          </a:effectRef>
          <a:fontRef idx="minor">
            <a:schemeClr val="dk1"/>
          </a:fontRef>
        </dgm:style>
      </dgm:prSet>
      <dgm:spPr>
        <a:ln/>
      </dgm:spPr>
      <dgm:t>
        <a:bodyPr/>
        <a:lstStyle/>
        <a:p>
          <a:r>
            <a:rPr lang="fa-IR" dirty="0" smtClean="0">
              <a:cs typeface="B Jalal" pitchFamily="2" charset="-78"/>
            </a:rPr>
            <a:t>وظیفه شناس</a:t>
          </a:r>
          <a:endParaRPr lang="en-US" dirty="0">
            <a:cs typeface="B Jalal" pitchFamily="2" charset="-78"/>
          </a:endParaRPr>
        </a:p>
      </dgm:t>
    </dgm:pt>
    <dgm:pt modelId="{0B9A64EA-3E3C-40A5-93F0-180BC5661226}" type="parTrans" cxnId="{DC1492E5-E2D5-427D-A419-5FBC38776252}">
      <dgm:prSet/>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cs typeface="B Jalal" pitchFamily="2" charset="-78"/>
          </a:endParaRPr>
        </a:p>
      </dgm:t>
    </dgm:pt>
    <dgm:pt modelId="{2444F1C7-8899-4270-A617-0B39DEFF5B70}" type="sibTrans" cxnId="{DC1492E5-E2D5-427D-A419-5FBC38776252}">
      <dgm:prSet/>
      <dgm:spPr/>
      <dgm:t>
        <a:bodyPr/>
        <a:lstStyle/>
        <a:p>
          <a:endParaRPr lang="en-US">
            <a:cs typeface="B Jalal" pitchFamily="2" charset="-78"/>
          </a:endParaRPr>
        </a:p>
      </dgm:t>
    </dgm:pt>
    <dgm:pt modelId="{EF2F94AA-2DEA-41FC-9394-2F02E5821833}">
      <dgm:prSet phldrT="[Text]">
        <dgm:style>
          <a:lnRef idx="2">
            <a:schemeClr val="accent2"/>
          </a:lnRef>
          <a:fillRef idx="1">
            <a:schemeClr val="lt1"/>
          </a:fillRef>
          <a:effectRef idx="0">
            <a:schemeClr val="accent2"/>
          </a:effectRef>
          <a:fontRef idx="minor">
            <a:schemeClr val="dk1"/>
          </a:fontRef>
        </dgm:style>
      </dgm:prSet>
      <dgm:spPr>
        <a:ln/>
      </dgm:spPr>
      <dgm:t>
        <a:bodyPr/>
        <a:lstStyle/>
        <a:p>
          <a:r>
            <a:rPr lang="fa-IR" dirty="0" smtClean="0">
              <a:cs typeface="B Jalal" pitchFamily="2" charset="-78"/>
            </a:rPr>
            <a:t>برون گرا</a:t>
          </a:r>
          <a:endParaRPr lang="en-US" dirty="0">
            <a:cs typeface="B Jalal" pitchFamily="2" charset="-78"/>
          </a:endParaRPr>
        </a:p>
      </dgm:t>
    </dgm:pt>
    <dgm:pt modelId="{C7D3B7A7-DE56-4DF2-A801-4B6647B5168A}" type="parTrans" cxnId="{7A336135-B6AA-4596-9C20-86CBE79AD34F}">
      <dgm:prSet/>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cs typeface="B Jalal" pitchFamily="2" charset="-78"/>
          </a:endParaRPr>
        </a:p>
      </dgm:t>
    </dgm:pt>
    <dgm:pt modelId="{B304BE76-F0D8-44E7-A7D9-31B8DEE027C7}" type="sibTrans" cxnId="{7A336135-B6AA-4596-9C20-86CBE79AD34F}">
      <dgm:prSet/>
      <dgm:spPr/>
      <dgm:t>
        <a:bodyPr/>
        <a:lstStyle/>
        <a:p>
          <a:endParaRPr lang="en-US">
            <a:cs typeface="B Jalal" pitchFamily="2" charset="-78"/>
          </a:endParaRPr>
        </a:p>
      </dgm:t>
    </dgm:pt>
    <dgm:pt modelId="{655742EA-D8F6-4E06-B75D-AB966657FB2F}">
      <dgm:prSet phldrT="[Text]">
        <dgm:style>
          <a:lnRef idx="2">
            <a:schemeClr val="accent2"/>
          </a:lnRef>
          <a:fillRef idx="1">
            <a:schemeClr val="lt1"/>
          </a:fillRef>
          <a:effectRef idx="0">
            <a:schemeClr val="accent2"/>
          </a:effectRef>
          <a:fontRef idx="minor">
            <a:schemeClr val="dk1"/>
          </a:fontRef>
        </dgm:style>
      </dgm:prSet>
      <dgm:spPr>
        <a:ln/>
      </dgm:spPr>
      <dgm:t>
        <a:bodyPr/>
        <a:lstStyle/>
        <a:p>
          <a:pPr algn="ctr" rtl="1"/>
          <a:r>
            <a:rPr lang="fa-IR" dirty="0" smtClean="0">
              <a:cs typeface="B Jalal" pitchFamily="2" charset="-78"/>
            </a:rPr>
            <a:t>از زندگی راضی و</a:t>
          </a:r>
          <a:r>
            <a:rPr lang="en-US" dirty="0" smtClean="0">
              <a:cs typeface="B Jalal" pitchFamily="2" charset="-78"/>
            </a:rPr>
            <a:t> </a:t>
          </a:r>
          <a:r>
            <a:rPr lang="fa-IR" dirty="0" smtClean="0">
              <a:cs typeface="B Jalal" pitchFamily="2" charset="-78"/>
            </a:rPr>
            <a:t>خشنود</a:t>
          </a:r>
          <a:endParaRPr lang="en-US" dirty="0">
            <a:cs typeface="B Jalal" pitchFamily="2" charset="-78"/>
          </a:endParaRPr>
        </a:p>
      </dgm:t>
    </dgm:pt>
    <dgm:pt modelId="{CD46FB9A-EED3-40B8-892A-9932549D3D42}" type="parTrans" cxnId="{8D2D7C45-978C-4441-A6BB-88A7CAFE9D86}">
      <dgm:prSet/>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cs typeface="B Jalal" pitchFamily="2" charset="-78"/>
          </a:endParaRPr>
        </a:p>
      </dgm:t>
    </dgm:pt>
    <dgm:pt modelId="{7EA53AC6-E515-430C-AFD9-D257DE202381}" type="sibTrans" cxnId="{8D2D7C45-978C-4441-A6BB-88A7CAFE9D86}">
      <dgm:prSet/>
      <dgm:spPr/>
      <dgm:t>
        <a:bodyPr/>
        <a:lstStyle/>
        <a:p>
          <a:endParaRPr lang="en-US">
            <a:cs typeface="B Jalal" pitchFamily="2" charset="-78"/>
          </a:endParaRPr>
        </a:p>
      </dgm:t>
    </dgm:pt>
    <dgm:pt modelId="{33154FCB-BC53-47FA-B9C9-6416437D2324}">
      <dgm:prSet phldrT="[Text]">
        <dgm:style>
          <a:lnRef idx="2">
            <a:schemeClr val="accent2"/>
          </a:lnRef>
          <a:fillRef idx="1">
            <a:schemeClr val="lt1"/>
          </a:fillRef>
          <a:effectRef idx="0">
            <a:schemeClr val="accent2"/>
          </a:effectRef>
          <a:fontRef idx="minor">
            <a:schemeClr val="dk1"/>
          </a:fontRef>
        </dgm:style>
      </dgm:prSet>
      <dgm:spPr>
        <a:ln/>
      </dgm:spPr>
      <dgm:t>
        <a:bodyPr/>
        <a:lstStyle/>
        <a:p>
          <a:r>
            <a:rPr lang="fa-IR" dirty="0" smtClean="0">
              <a:cs typeface="B Jalal" pitchFamily="2" charset="-78"/>
            </a:rPr>
            <a:t>در زناشویی و</a:t>
          </a:r>
          <a:r>
            <a:rPr lang="en-US" dirty="0" smtClean="0">
              <a:cs typeface="B Jalal" pitchFamily="2" charset="-78"/>
            </a:rPr>
            <a:t> </a:t>
          </a:r>
          <a:r>
            <a:rPr lang="fa-IR" dirty="0" smtClean="0">
              <a:cs typeface="B Jalal" pitchFamily="2" charset="-78"/>
            </a:rPr>
            <a:t>شغل موفق</a:t>
          </a:r>
          <a:endParaRPr lang="en-US" dirty="0">
            <a:cs typeface="B Jalal" pitchFamily="2" charset="-78"/>
          </a:endParaRPr>
        </a:p>
      </dgm:t>
    </dgm:pt>
    <dgm:pt modelId="{64F63FAF-8938-4266-A0E3-5B5825B9DD66}" type="parTrans" cxnId="{02DB39F1-C1C7-4800-9DB5-B22D9C08DF6C}">
      <dgm:prSet/>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cs typeface="B Jalal" pitchFamily="2" charset="-78"/>
          </a:endParaRPr>
        </a:p>
      </dgm:t>
    </dgm:pt>
    <dgm:pt modelId="{D2774FD9-5CB8-4D72-AF26-629B5FD083A1}" type="sibTrans" cxnId="{02DB39F1-C1C7-4800-9DB5-B22D9C08DF6C}">
      <dgm:prSet/>
      <dgm:spPr/>
      <dgm:t>
        <a:bodyPr/>
        <a:lstStyle/>
        <a:p>
          <a:endParaRPr lang="en-US">
            <a:cs typeface="B Jalal" pitchFamily="2" charset="-78"/>
          </a:endParaRPr>
        </a:p>
      </dgm:t>
    </dgm:pt>
    <dgm:pt modelId="{9E6D61B8-CABF-48CA-AF19-614ACFC82958}" type="pres">
      <dgm:prSet presAssocID="{A9D07397-19E5-4B6D-A97A-00AF0C699306}" presName="hierChild1" presStyleCnt="0">
        <dgm:presLayoutVars>
          <dgm:chPref val="1"/>
          <dgm:dir/>
          <dgm:animOne val="branch"/>
          <dgm:animLvl val="lvl"/>
          <dgm:resizeHandles/>
        </dgm:presLayoutVars>
      </dgm:prSet>
      <dgm:spPr/>
      <dgm:t>
        <a:bodyPr/>
        <a:lstStyle/>
        <a:p>
          <a:endParaRPr lang="en-US"/>
        </a:p>
      </dgm:t>
    </dgm:pt>
    <dgm:pt modelId="{51DA5041-E7FE-42DE-88D1-E2363C50789D}" type="pres">
      <dgm:prSet presAssocID="{6E9D7E9B-38E0-41DF-B0E7-9370CFBE7FDC}" presName="hierRoot1"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4FCEF2EE-EB30-4120-B75C-3BE70E834D33}" type="pres">
      <dgm:prSet presAssocID="{6E9D7E9B-38E0-41DF-B0E7-9370CFBE7FDC}" presName="composite"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1F132AA6-2AD3-4B5E-8C94-F23F79A11FD8}" type="pres">
      <dgm:prSet presAssocID="{6E9D7E9B-38E0-41DF-B0E7-9370CFBE7FDC}" presName="background" presStyleLbl="node0" presStyleIdx="0" presStyleCnt="1">
        <dgm:style>
          <a:lnRef idx="2">
            <a:schemeClr val="accent4"/>
          </a:lnRef>
          <a:fillRef idx="1">
            <a:schemeClr val="lt1"/>
          </a:fillRef>
          <a:effectRef idx="0">
            <a:schemeClr val="accent4"/>
          </a:effectRef>
          <a:fontRef idx="minor">
            <a:schemeClr val="dk1"/>
          </a:fontRef>
        </dgm:style>
      </dgm:prSet>
      <dgm:spPr>
        <a:ln/>
      </dgm:spPr>
      <dgm:t>
        <a:bodyPr/>
        <a:lstStyle/>
        <a:p>
          <a:endParaRPr lang="en-US"/>
        </a:p>
      </dgm:t>
    </dgm:pt>
    <dgm:pt modelId="{15475A87-BCA1-453D-AF60-9AD070A3DE74}" type="pres">
      <dgm:prSet presAssocID="{6E9D7E9B-38E0-41DF-B0E7-9370CFBE7FDC}" presName="text" presStyleLbl="fgAcc0" presStyleIdx="0" presStyleCnt="1">
        <dgm:presLayoutVars>
          <dgm:chPref val="3"/>
        </dgm:presLayoutVars>
      </dgm:prSet>
      <dgm:spPr/>
      <dgm:t>
        <a:bodyPr/>
        <a:lstStyle/>
        <a:p>
          <a:endParaRPr lang="en-US"/>
        </a:p>
      </dgm:t>
    </dgm:pt>
    <dgm:pt modelId="{86203D3F-C3A8-49CE-B50E-B4BD02247E0E}" type="pres">
      <dgm:prSet presAssocID="{6E9D7E9B-38E0-41DF-B0E7-9370CFBE7FDC}" presName="hierChild2"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66FFFD0B-2392-4FF6-B891-C4F6EEE49982}" type="pres">
      <dgm:prSet presAssocID="{300FAE27-55BA-4FC1-A280-A5B98A170F2F}" presName="Name10" presStyleLbl="parChTrans1D2" presStyleIdx="0" presStyleCnt="2"/>
      <dgm:spPr/>
      <dgm:t>
        <a:bodyPr/>
        <a:lstStyle/>
        <a:p>
          <a:endParaRPr lang="en-US"/>
        </a:p>
      </dgm:t>
    </dgm:pt>
    <dgm:pt modelId="{A5FA7D1C-E431-4D70-B0CB-FE70DABCEBF7}" type="pres">
      <dgm:prSet presAssocID="{EFF09A6D-3AFB-42A6-A312-71ABCE15F57A}" presName="hierRoot2"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D368E125-30D1-4DBA-A297-B7DC9FA60E7B}" type="pres">
      <dgm:prSet presAssocID="{EFF09A6D-3AFB-42A6-A312-71ABCE15F57A}" presName="composite2"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B5B943D6-56EE-4349-99DB-E9917BB2C2D0}" type="pres">
      <dgm:prSet presAssocID="{EFF09A6D-3AFB-42A6-A312-71ABCE15F57A}" presName="background2" presStyleLbl="node2" presStyleIdx="0" presStyleCnt="2">
        <dgm:style>
          <a:lnRef idx="2">
            <a:schemeClr val="accent4"/>
          </a:lnRef>
          <a:fillRef idx="1">
            <a:schemeClr val="lt1"/>
          </a:fillRef>
          <a:effectRef idx="0">
            <a:schemeClr val="accent4"/>
          </a:effectRef>
          <a:fontRef idx="minor">
            <a:schemeClr val="dk1"/>
          </a:fontRef>
        </dgm:style>
      </dgm:prSet>
      <dgm:spPr>
        <a:ln/>
      </dgm:spPr>
      <dgm:t>
        <a:bodyPr/>
        <a:lstStyle/>
        <a:p>
          <a:endParaRPr lang="en-US"/>
        </a:p>
      </dgm:t>
    </dgm:pt>
    <dgm:pt modelId="{BF1B20F0-FEBE-4EE8-975D-FD50C08B7A85}" type="pres">
      <dgm:prSet presAssocID="{EFF09A6D-3AFB-42A6-A312-71ABCE15F57A}" presName="text2" presStyleLbl="fgAcc2" presStyleIdx="0" presStyleCnt="2">
        <dgm:presLayoutVars>
          <dgm:chPref val="3"/>
        </dgm:presLayoutVars>
      </dgm:prSet>
      <dgm:spPr/>
      <dgm:t>
        <a:bodyPr/>
        <a:lstStyle/>
        <a:p>
          <a:endParaRPr lang="en-US"/>
        </a:p>
      </dgm:t>
    </dgm:pt>
    <dgm:pt modelId="{79A29B74-DFEE-4F23-B50A-CF719903991F}" type="pres">
      <dgm:prSet presAssocID="{EFF09A6D-3AFB-42A6-A312-71ABCE15F57A}" presName="hierChild3"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E892268E-6B0B-4349-BF9F-A2D11017D5C6}" type="pres">
      <dgm:prSet presAssocID="{0B9A64EA-3E3C-40A5-93F0-180BC5661226}" presName="Name17" presStyleLbl="parChTrans1D3" presStyleIdx="0" presStyleCnt="3"/>
      <dgm:spPr/>
      <dgm:t>
        <a:bodyPr/>
        <a:lstStyle/>
        <a:p>
          <a:endParaRPr lang="en-US"/>
        </a:p>
      </dgm:t>
    </dgm:pt>
    <dgm:pt modelId="{F819E0BF-8B0F-466F-BF96-F12A87A0E886}" type="pres">
      <dgm:prSet presAssocID="{BBA9E48E-1749-4486-B612-44110899A480}" presName="hierRoot3"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86ABF80E-B435-4D9A-8496-6BC55E632880}" type="pres">
      <dgm:prSet presAssocID="{BBA9E48E-1749-4486-B612-44110899A480}" presName="composite3"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AC4305F6-AD2F-42B8-B655-DDD9AEF31D37}" type="pres">
      <dgm:prSet presAssocID="{BBA9E48E-1749-4486-B612-44110899A480}" presName="background3" presStyleLbl="node3" presStyleIdx="0" presStyleCnt="3">
        <dgm:style>
          <a:lnRef idx="2">
            <a:schemeClr val="accent4"/>
          </a:lnRef>
          <a:fillRef idx="1">
            <a:schemeClr val="lt1"/>
          </a:fillRef>
          <a:effectRef idx="0">
            <a:schemeClr val="accent4"/>
          </a:effectRef>
          <a:fontRef idx="minor">
            <a:schemeClr val="dk1"/>
          </a:fontRef>
        </dgm:style>
      </dgm:prSet>
      <dgm:spPr>
        <a:ln/>
      </dgm:spPr>
      <dgm:t>
        <a:bodyPr/>
        <a:lstStyle/>
        <a:p>
          <a:endParaRPr lang="en-US"/>
        </a:p>
      </dgm:t>
    </dgm:pt>
    <dgm:pt modelId="{5EA48944-62FF-4B51-8270-D2425F71504A}" type="pres">
      <dgm:prSet presAssocID="{BBA9E48E-1749-4486-B612-44110899A480}" presName="text3" presStyleLbl="fgAcc3" presStyleIdx="0" presStyleCnt="3">
        <dgm:presLayoutVars>
          <dgm:chPref val="3"/>
        </dgm:presLayoutVars>
      </dgm:prSet>
      <dgm:spPr/>
      <dgm:t>
        <a:bodyPr/>
        <a:lstStyle/>
        <a:p>
          <a:endParaRPr lang="en-US"/>
        </a:p>
      </dgm:t>
    </dgm:pt>
    <dgm:pt modelId="{74010507-64A4-43F0-BAED-5EE31A51452C}" type="pres">
      <dgm:prSet presAssocID="{BBA9E48E-1749-4486-B612-44110899A480}" presName="hierChild4"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B7A35898-E47D-4910-9F54-18080E90117A}" type="pres">
      <dgm:prSet presAssocID="{C7D3B7A7-DE56-4DF2-A801-4B6647B5168A}" presName="Name17" presStyleLbl="parChTrans1D3" presStyleIdx="1" presStyleCnt="3"/>
      <dgm:spPr/>
      <dgm:t>
        <a:bodyPr/>
        <a:lstStyle/>
        <a:p>
          <a:endParaRPr lang="en-US"/>
        </a:p>
      </dgm:t>
    </dgm:pt>
    <dgm:pt modelId="{C0734BF6-D2F8-47B7-91B7-67E6B9343AEE}" type="pres">
      <dgm:prSet presAssocID="{EF2F94AA-2DEA-41FC-9394-2F02E5821833}" presName="hierRoot3"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4B0F8B7B-BD99-4F7E-AFE3-1FD83A21BF11}" type="pres">
      <dgm:prSet presAssocID="{EF2F94AA-2DEA-41FC-9394-2F02E5821833}" presName="composite3"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09C2151C-EEF5-494D-B4F4-E65799DF3664}" type="pres">
      <dgm:prSet presAssocID="{EF2F94AA-2DEA-41FC-9394-2F02E5821833}" presName="background3" presStyleLbl="node3" presStyleIdx="1" presStyleCnt="3">
        <dgm:style>
          <a:lnRef idx="2">
            <a:schemeClr val="accent4"/>
          </a:lnRef>
          <a:fillRef idx="1">
            <a:schemeClr val="lt1"/>
          </a:fillRef>
          <a:effectRef idx="0">
            <a:schemeClr val="accent4"/>
          </a:effectRef>
          <a:fontRef idx="minor">
            <a:schemeClr val="dk1"/>
          </a:fontRef>
        </dgm:style>
      </dgm:prSet>
      <dgm:spPr>
        <a:ln/>
      </dgm:spPr>
      <dgm:t>
        <a:bodyPr/>
        <a:lstStyle/>
        <a:p>
          <a:endParaRPr lang="en-US"/>
        </a:p>
      </dgm:t>
    </dgm:pt>
    <dgm:pt modelId="{78D0CC13-879F-48C0-A938-4C8BB098249F}" type="pres">
      <dgm:prSet presAssocID="{EF2F94AA-2DEA-41FC-9394-2F02E5821833}" presName="text3" presStyleLbl="fgAcc3" presStyleIdx="1" presStyleCnt="3">
        <dgm:presLayoutVars>
          <dgm:chPref val="3"/>
        </dgm:presLayoutVars>
      </dgm:prSet>
      <dgm:spPr/>
      <dgm:t>
        <a:bodyPr/>
        <a:lstStyle/>
        <a:p>
          <a:endParaRPr lang="en-US"/>
        </a:p>
      </dgm:t>
    </dgm:pt>
    <dgm:pt modelId="{E49857E9-CF13-46E7-AC41-A5E49943C3E9}" type="pres">
      <dgm:prSet presAssocID="{EF2F94AA-2DEA-41FC-9394-2F02E5821833}" presName="hierChild4"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788215A5-B488-40BD-AA5F-AE0A28D62C7A}" type="pres">
      <dgm:prSet presAssocID="{CD46FB9A-EED3-40B8-892A-9932549D3D42}" presName="Name10" presStyleLbl="parChTrans1D2" presStyleIdx="1" presStyleCnt="2"/>
      <dgm:spPr/>
      <dgm:t>
        <a:bodyPr/>
        <a:lstStyle/>
        <a:p>
          <a:endParaRPr lang="en-US"/>
        </a:p>
      </dgm:t>
    </dgm:pt>
    <dgm:pt modelId="{42E65C6A-B0C9-47F8-96C5-66B69113FCDB}" type="pres">
      <dgm:prSet presAssocID="{655742EA-D8F6-4E06-B75D-AB966657FB2F}" presName="hierRoot2"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63B7BEFD-AEA8-4464-942E-808DAA4E18ED}" type="pres">
      <dgm:prSet presAssocID="{655742EA-D8F6-4E06-B75D-AB966657FB2F}" presName="composite2"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36B0E9A6-9FB1-4860-AEDB-E0FFD595695C}" type="pres">
      <dgm:prSet presAssocID="{655742EA-D8F6-4E06-B75D-AB966657FB2F}" presName="background2" presStyleLbl="node2" presStyleIdx="1" presStyleCnt="2">
        <dgm:style>
          <a:lnRef idx="2">
            <a:schemeClr val="accent4"/>
          </a:lnRef>
          <a:fillRef idx="1">
            <a:schemeClr val="lt1"/>
          </a:fillRef>
          <a:effectRef idx="0">
            <a:schemeClr val="accent4"/>
          </a:effectRef>
          <a:fontRef idx="minor">
            <a:schemeClr val="dk1"/>
          </a:fontRef>
        </dgm:style>
      </dgm:prSet>
      <dgm:spPr>
        <a:ln/>
      </dgm:spPr>
      <dgm:t>
        <a:bodyPr/>
        <a:lstStyle/>
        <a:p>
          <a:endParaRPr lang="en-US"/>
        </a:p>
      </dgm:t>
    </dgm:pt>
    <dgm:pt modelId="{50E55343-7362-45C6-BBE6-DBC82D9DC1A4}" type="pres">
      <dgm:prSet presAssocID="{655742EA-D8F6-4E06-B75D-AB966657FB2F}" presName="text2" presStyleLbl="fgAcc2" presStyleIdx="1" presStyleCnt="2" custLinFactNeighborX="-14568" custLinFactNeighborY="-1702">
        <dgm:presLayoutVars>
          <dgm:chPref val="3"/>
        </dgm:presLayoutVars>
      </dgm:prSet>
      <dgm:spPr/>
      <dgm:t>
        <a:bodyPr/>
        <a:lstStyle/>
        <a:p>
          <a:endParaRPr lang="en-US"/>
        </a:p>
      </dgm:t>
    </dgm:pt>
    <dgm:pt modelId="{45BB72A5-786B-4F49-9669-9DBBA047248F}" type="pres">
      <dgm:prSet presAssocID="{655742EA-D8F6-4E06-B75D-AB966657FB2F}" presName="hierChild3"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797DEA0D-9E01-4333-B947-1B6F3C0D58BD}" type="pres">
      <dgm:prSet presAssocID="{64F63FAF-8938-4266-A0E3-5B5825B9DD66}" presName="Name17" presStyleLbl="parChTrans1D3" presStyleIdx="2" presStyleCnt="3"/>
      <dgm:spPr/>
      <dgm:t>
        <a:bodyPr/>
        <a:lstStyle/>
        <a:p>
          <a:endParaRPr lang="en-US"/>
        </a:p>
      </dgm:t>
    </dgm:pt>
    <dgm:pt modelId="{0864ED7D-402A-4349-B0F6-1E7762CF7C7F}" type="pres">
      <dgm:prSet presAssocID="{33154FCB-BC53-47FA-B9C9-6416437D2324}" presName="hierRoot3"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7E1CFDCF-584A-44A5-BD2F-A77145119C04}" type="pres">
      <dgm:prSet presAssocID="{33154FCB-BC53-47FA-B9C9-6416437D2324}" presName="composite3"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 modelId="{96799911-C3A3-417B-AF25-4E939342AA16}" type="pres">
      <dgm:prSet presAssocID="{33154FCB-BC53-47FA-B9C9-6416437D2324}" presName="background3" presStyleLbl="node3" presStyleIdx="2" presStyleCnt="3">
        <dgm:style>
          <a:lnRef idx="2">
            <a:schemeClr val="accent4"/>
          </a:lnRef>
          <a:fillRef idx="1">
            <a:schemeClr val="lt1"/>
          </a:fillRef>
          <a:effectRef idx="0">
            <a:schemeClr val="accent4"/>
          </a:effectRef>
          <a:fontRef idx="minor">
            <a:schemeClr val="dk1"/>
          </a:fontRef>
        </dgm:style>
      </dgm:prSet>
      <dgm:spPr>
        <a:ln/>
      </dgm:spPr>
      <dgm:t>
        <a:bodyPr/>
        <a:lstStyle/>
        <a:p>
          <a:endParaRPr lang="en-US"/>
        </a:p>
      </dgm:t>
    </dgm:pt>
    <dgm:pt modelId="{1399559F-C785-4664-9743-5F539AF800FA}" type="pres">
      <dgm:prSet presAssocID="{33154FCB-BC53-47FA-B9C9-6416437D2324}" presName="text3" presStyleLbl="fgAcc3" presStyleIdx="2" presStyleCnt="3">
        <dgm:presLayoutVars>
          <dgm:chPref val="3"/>
        </dgm:presLayoutVars>
      </dgm:prSet>
      <dgm:spPr/>
      <dgm:t>
        <a:bodyPr/>
        <a:lstStyle/>
        <a:p>
          <a:endParaRPr lang="en-US"/>
        </a:p>
      </dgm:t>
    </dgm:pt>
    <dgm:pt modelId="{3B70FA27-EB3D-406D-8565-BFA7E708A6B5}" type="pres">
      <dgm:prSet presAssocID="{33154FCB-BC53-47FA-B9C9-6416437D2324}" presName="hierChild4" presStyleCnt="0"/>
      <dgm:spPr>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US"/>
        </a:p>
      </dgm:t>
    </dgm:pt>
  </dgm:ptLst>
  <dgm:cxnLst>
    <dgm:cxn modelId="{2426DBF4-ABCA-489D-B3DE-028ADB0F2C9F}" type="presOf" srcId="{EFF09A6D-3AFB-42A6-A312-71ABCE15F57A}" destId="{BF1B20F0-FEBE-4EE8-975D-FD50C08B7A85}" srcOrd="0" destOrd="0" presId="urn:microsoft.com/office/officeart/2005/8/layout/hierarchy1"/>
    <dgm:cxn modelId="{0C6821D2-A4EC-4C73-85CB-4E54AEF85C1C}" type="presOf" srcId="{0B9A64EA-3E3C-40A5-93F0-180BC5661226}" destId="{E892268E-6B0B-4349-BF9F-A2D11017D5C6}" srcOrd="0" destOrd="0" presId="urn:microsoft.com/office/officeart/2005/8/layout/hierarchy1"/>
    <dgm:cxn modelId="{8D2D7C45-978C-4441-A6BB-88A7CAFE9D86}" srcId="{6E9D7E9B-38E0-41DF-B0E7-9370CFBE7FDC}" destId="{655742EA-D8F6-4E06-B75D-AB966657FB2F}" srcOrd="1" destOrd="0" parTransId="{CD46FB9A-EED3-40B8-892A-9932549D3D42}" sibTransId="{7EA53AC6-E515-430C-AFD9-D257DE202381}"/>
    <dgm:cxn modelId="{DC1492E5-E2D5-427D-A419-5FBC38776252}" srcId="{EFF09A6D-3AFB-42A6-A312-71ABCE15F57A}" destId="{BBA9E48E-1749-4486-B612-44110899A480}" srcOrd="0" destOrd="0" parTransId="{0B9A64EA-3E3C-40A5-93F0-180BC5661226}" sibTransId="{2444F1C7-8899-4270-A617-0B39DEFF5B70}"/>
    <dgm:cxn modelId="{3A04B0DF-C3B6-41A6-8C56-CDEE00652562}" srcId="{A9D07397-19E5-4B6D-A97A-00AF0C699306}" destId="{6E9D7E9B-38E0-41DF-B0E7-9370CFBE7FDC}" srcOrd="0" destOrd="0" parTransId="{9F1D3460-E348-49D1-9FB2-92742C6493A0}" sibTransId="{F257E8C8-3D0B-4CF0-827D-AB7FAA554403}"/>
    <dgm:cxn modelId="{7A336135-B6AA-4596-9C20-86CBE79AD34F}" srcId="{EFF09A6D-3AFB-42A6-A312-71ABCE15F57A}" destId="{EF2F94AA-2DEA-41FC-9394-2F02E5821833}" srcOrd="1" destOrd="0" parTransId="{C7D3B7A7-DE56-4DF2-A801-4B6647B5168A}" sibTransId="{B304BE76-F0D8-44E7-A7D9-31B8DEE027C7}"/>
    <dgm:cxn modelId="{882CAB88-5E23-403F-B6B2-FB972ED47E3D}" type="presOf" srcId="{EF2F94AA-2DEA-41FC-9394-2F02E5821833}" destId="{78D0CC13-879F-48C0-A938-4C8BB098249F}" srcOrd="0" destOrd="0" presId="urn:microsoft.com/office/officeart/2005/8/layout/hierarchy1"/>
    <dgm:cxn modelId="{A36F1F81-5660-4C19-A2AF-27617068299F}" type="presOf" srcId="{BBA9E48E-1749-4486-B612-44110899A480}" destId="{5EA48944-62FF-4B51-8270-D2425F71504A}" srcOrd="0" destOrd="0" presId="urn:microsoft.com/office/officeart/2005/8/layout/hierarchy1"/>
    <dgm:cxn modelId="{5AFC4E92-225F-4D32-A5CD-01E0BC1522D8}" type="presOf" srcId="{CD46FB9A-EED3-40B8-892A-9932549D3D42}" destId="{788215A5-B488-40BD-AA5F-AE0A28D62C7A}" srcOrd="0" destOrd="0" presId="urn:microsoft.com/office/officeart/2005/8/layout/hierarchy1"/>
    <dgm:cxn modelId="{5D21D74A-584D-4259-9D26-D95D6C25AB01}" type="presOf" srcId="{6E9D7E9B-38E0-41DF-B0E7-9370CFBE7FDC}" destId="{15475A87-BCA1-453D-AF60-9AD070A3DE74}" srcOrd="0" destOrd="0" presId="urn:microsoft.com/office/officeart/2005/8/layout/hierarchy1"/>
    <dgm:cxn modelId="{1D22CC49-B293-4F88-9710-A0EF85E4AF07}" type="presOf" srcId="{300FAE27-55BA-4FC1-A280-A5B98A170F2F}" destId="{66FFFD0B-2392-4FF6-B891-C4F6EEE49982}" srcOrd="0" destOrd="0" presId="urn:microsoft.com/office/officeart/2005/8/layout/hierarchy1"/>
    <dgm:cxn modelId="{F890E70C-1CC8-4873-9227-21A87A3DBB6C}" type="presOf" srcId="{64F63FAF-8938-4266-A0E3-5B5825B9DD66}" destId="{797DEA0D-9E01-4333-B947-1B6F3C0D58BD}" srcOrd="0" destOrd="0" presId="urn:microsoft.com/office/officeart/2005/8/layout/hierarchy1"/>
    <dgm:cxn modelId="{9E42A166-3B14-4B8B-B250-84166222E909}" type="presOf" srcId="{A9D07397-19E5-4B6D-A97A-00AF0C699306}" destId="{9E6D61B8-CABF-48CA-AF19-614ACFC82958}" srcOrd="0" destOrd="0" presId="urn:microsoft.com/office/officeart/2005/8/layout/hierarchy1"/>
    <dgm:cxn modelId="{02DB39F1-C1C7-4800-9DB5-B22D9C08DF6C}" srcId="{655742EA-D8F6-4E06-B75D-AB966657FB2F}" destId="{33154FCB-BC53-47FA-B9C9-6416437D2324}" srcOrd="0" destOrd="0" parTransId="{64F63FAF-8938-4266-A0E3-5B5825B9DD66}" sibTransId="{D2774FD9-5CB8-4D72-AF26-629B5FD083A1}"/>
    <dgm:cxn modelId="{DBFA2F87-AEA3-465D-8859-2A73881A51F0}" type="presOf" srcId="{33154FCB-BC53-47FA-B9C9-6416437D2324}" destId="{1399559F-C785-4664-9743-5F539AF800FA}" srcOrd="0" destOrd="0" presId="urn:microsoft.com/office/officeart/2005/8/layout/hierarchy1"/>
    <dgm:cxn modelId="{70F0C352-7972-4A87-A302-C6CF26C2E0A0}" type="presOf" srcId="{655742EA-D8F6-4E06-B75D-AB966657FB2F}" destId="{50E55343-7362-45C6-BBE6-DBC82D9DC1A4}" srcOrd="0" destOrd="0" presId="urn:microsoft.com/office/officeart/2005/8/layout/hierarchy1"/>
    <dgm:cxn modelId="{09E76457-D3B9-41F7-B703-86E28D3CBC83}" srcId="{6E9D7E9B-38E0-41DF-B0E7-9370CFBE7FDC}" destId="{EFF09A6D-3AFB-42A6-A312-71ABCE15F57A}" srcOrd="0" destOrd="0" parTransId="{300FAE27-55BA-4FC1-A280-A5B98A170F2F}" sibTransId="{495B52FF-247C-4EF7-8E4A-6CCCFD6064BA}"/>
    <dgm:cxn modelId="{9086B3A0-1B86-49FE-9B2D-1CA69620B5C0}" type="presOf" srcId="{C7D3B7A7-DE56-4DF2-A801-4B6647B5168A}" destId="{B7A35898-E47D-4910-9F54-18080E90117A}" srcOrd="0" destOrd="0" presId="urn:microsoft.com/office/officeart/2005/8/layout/hierarchy1"/>
    <dgm:cxn modelId="{AC9A1842-497C-4A62-B878-043B3CCEC529}" type="presParOf" srcId="{9E6D61B8-CABF-48CA-AF19-614ACFC82958}" destId="{51DA5041-E7FE-42DE-88D1-E2363C50789D}" srcOrd="0" destOrd="0" presId="urn:microsoft.com/office/officeart/2005/8/layout/hierarchy1"/>
    <dgm:cxn modelId="{4BC96683-3A93-42A7-95FC-A9B5D279379D}" type="presParOf" srcId="{51DA5041-E7FE-42DE-88D1-E2363C50789D}" destId="{4FCEF2EE-EB30-4120-B75C-3BE70E834D33}" srcOrd="0" destOrd="0" presId="urn:microsoft.com/office/officeart/2005/8/layout/hierarchy1"/>
    <dgm:cxn modelId="{7F43B2D0-EC46-4BDC-94B2-946F6AA51F7E}" type="presParOf" srcId="{4FCEF2EE-EB30-4120-B75C-3BE70E834D33}" destId="{1F132AA6-2AD3-4B5E-8C94-F23F79A11FD8}" srcOrd="0" destOrd="0" presId="urn:microsoft.com/office/officeart/2005/8/layout/hierarchy1"/>
    <dgm:cxn modelId="{3DC989FB-AB94-4FFF-AF34-F37FF01C91C8}" type="presParOf" srcId="{4FCEF2EE-EB30-4120-B75C-3BE70E834D33}" destId="{15475A87-BCA1-453D-AF60-9AD070A3DE74}" srcOrd="1" destOrd="0" presId="urn:microsoft.com/office/officeart/2005/8/layout/hierarchy1"/>
    <dgm:cxn modelId="{5AA90423-514D-483B-BCE4-1C4117507FD9}" type="presParOf" srcId="{51DA5041-E7FE-42DE-88D1-E2363C50789D}" destId="{86203D3F-C3A8-49CE-B50E-B4BD02247E0E}" srcOrd="1" destOrd="0" presId="urn:microsoft.com/office/officeart/2005/8/layout/hierarchy1"/>
    <dgm:cxn modelId="{7EEF9425-327F-41AE-808D-7AAF51FB8943}" type="presParOf" srcId="{86203D3F-C3A8-49CE-B50E-B4BD02247E0E}" destId="{66FFFD0B-2392-4FF6-B891-C4F6EEE49982}" srcOrd="0" destOrd="0" presId="urn:microsoft.com/office/officeart/2005/8/layout/hierarchy1"/>
    <dgm:cxn modelId="{1AD0C359-5380-41C6-84CD-34DA12D822F4}" type="presParOf" srcId="{86203D3F-C3A8-49CE-B50E-B4BD02247E0E}" destId="{A5FA7D1C-E431-4D70-B0CB-FE70DABCEBF7}" srcOrd="1" destOrd="0" presId="urn:microsoft.com/office/officeart/2005/8/layout/hierarchy1"/>
    <dgm:cxn modelId="{327DADFE-AA11-4E96-A112-E067E2FC26BF}" type="presParOf" srcId="{A5FA7D1C-E431-4D70-B0CB-FE70DABCEBF7}" destId="{D368E125-30D1-4DBA-A297-B7DC9FA60E7B}" srcOrd="0" destOrd="0" presId="urn:microsoft.com/office/officeart/2005/8/layout/hierarchy1"/>
    <dgm:cxn modelId="{81575844-93B4-493E-8D62-4799C7E7F20E}" type="presParOf" srcId="{D368E125-30D1-4DBA-A297-B7DC9FA60E7B}" destId="{B5B943D6-56EE-4349-99DB-E9917BB2C2D0}" srcOrd="0" destOrd="0" presId="urn:microsoft.com/office/officeart/2005/8/layout/hierarchy1"/>
    <dgm:cxn modelId="{BF7F8319-1AED-4D8B-B027-49814FA5CA32}" type="presParOf" srcId="{D368E125-30D1-4DBA-A297-B7DC9FA60E7B}" destId="{BF1B20F0-FEBE-4EE8-975D-FD50C08B7A85}" srcOrd="1" destOrd="0" presId="urn:microsoft.com/office/officeart/2005/8/layout/hierarchy1"/>
    <dgm:cxn modelId="{97205315-5848-41D9-B878-6C6C45BEFD12}" type="presParOf" srcId="{A5FA7D1C-E431-4D70-B0CB-FE70DABCEBF7}" destId="{79A29B74-DFEE-4F23-B50A-CF719903991F}" srcOrd="1" destOrd="0" presId="urn:microsoft.com/office/officeart/2005/8/layout/hierarchy1"/>
    <dgm:cxn modelId="{81428764-4932-4CB5-9601-3614487C6124}" type="presParOf" srcId="{79A29B74-DFEE-4F23-B50A-CF719903991F}" destId="{E892268E-6B0B-4349-BF9F-A2D11017D5C6}" srcOrd="0" destOrd="0" presId="urn:microsoft.com/office/officeart/2005/8/layout/hierarchy1"/>
    <dgm:cxn modelId="{46B9DCE2-BB5A-43E1-BD7E-F2CA756F5644}" type="presParOf" srcId="{79A29B74-DFEE-4F23-B50A-CF719903991F}" destId="{F819E0BF-8B0F-466F-BF96-F12A87A0E886}" srcOrd="1" destOrd="0" presId="urn:microsoft.com/office/officeart/2005/8/layout/hierarchy1"/>
    <dgm:cxn modelId="{E89AC1A7-6C03-446E-A136-D7B36E9DAD21}" type="presParOf" srcId="{F819E0BF-8B0F-466F-BF96-F12A87A0E886}" destId="{86ABF80E-B435-4D9A-8496-6BC55E632880}" srcOrd="0" destOrd="0" presId="urn:microsoft.com/office/officeart/2005/8/layout/hierarchy1"/>
    <dgm:cxn modelId="{06433F96-BA8E-4DC5-8347-AA0D4DDEDA1B}" type="presParOf" srcId="{86ABF80E-B435-4D9A-8496-6BC55E632880}" destId="{AC4305F6-AD2F-42B8-B655-DDD9AEF31D37}" srcOrd="0" destOrd="0" presId="urn:microsoft.com/office/officeart/2005/8/layout/hierarchy1"/>
    <dgm:cxn modelId="{D01944B0-3A58-446E-ACBB-966BE7A39A03}" type="presParOf" srcId="{86ABF80E-B435-4D9A-8496-6BC55E632880}" destId="{5EA48944-62FF-4B51-8270-D2425F71504A}" srcOrd="1" destOrd="0" presId="urn:microsoft.com/office/officeart/2005/8/layout/hierarchy1"/>
    <dgm:cxn modelId="{2E0576EA-EA65-40A9-A8EC-41FD4D337265}" type="presParOf" srcId="{F819E0BF-8B0F-466F-BF96-F12A87A0E886}" destId="{74010507-64A4-43F0-BAED-5EE31A51452C}" srcOrd="1" destOrd="0" presId="urn:microsoft.com/office/officeart/2005/8/layout/hierarchy1"/>
    <dgm:cxn modelId="{F4C51018-2A80-4102-B5C4-923D851C984B}" type="presParOf" srcId="{79A29B74-DFEE-4F23-B50A-CF719903991F}" destId="{B7A35898-E47D-4910-9F54-18080E90117A}" srcOrd="2" destOrd="0" presId="urn:microsoft.com/office/officeart/2005/8/layout/hierarchy1"/>
    <dgm:cxn modelId="{C68A3391-F241-489B-AB68-022F9209B6FD}" type="presParOf" srcId="{79A29B74-DFEE-4F23-B50A-CF719903991F}" destId="{C0734BF6-D2F8-47B7-91B7-67E6B9343AEE}" srcOrd="3" destOrd="0" presId="urn:microsoft.com/office/officeart/2005/8/layout/hierarchy1"/>
    <dgm:cxn modelId="{249A0C27-3013-459D-88F1-517E2A2F30BC}" type="presParOf" srcId="{C0734BF6-D2F8-47B7-91B7-67E6B9343AEE}" destId="{4B0F8B7B-BD99-4F7E-AFE3-1FD83A21BF11}" srcOrd="0" destOrd="0" presId="urn:microsoft.com/office/officeart/2005/8/layout/hierarchy1"/>
    <dgm:cxn modelId="{C8639D24-AFAC-46FB-8AED-C03433A2BE6E}" type="presParOf" srcId="{4B0F8B7B-BD99-4F7E-AFE3-1FD83A21BF11}" destId="{09C2151C-EEF5-494D-B4F4-E65799DF3664}" srcOrd="0" destOrd="0" presId="urn:microsoft.com/office/officeart/2005/8/layout/hierarchy1"/>
    <dgm:cxn modelId="{532AF8B4-96C2-4521-B744-EFCFAC0EE36F}" type="presParOf" srcId="{4B0F8B7B-BD99-4F7E-AFE3-1FD83A21BF11}" destId="{78D0CC13-879F-48C0-A938-4C8BB098249F}" srcOrd="1" destOrd="0" presId="urn:microsoft.com/office/officeart/2005/8/layout/hierarchy1"/>
    <dgm:cxn modelId="{608C4280-7510-494D-8B60-5F902DBB7AB6}" type="presParOf" srcId="{C0734BF6-D2F8-47B7-91B7-67E6B9343AEE}" destId="{E49857E9-CF13-46E7-AC41-A5E49943C3E9}" srcOrd="1" destOrd="0" presId="urn:microsoft.com/office/officeart/2005/8/layout/hierarchy1"/>
    <dgm:cxn modelId="{78EC6B85-B786-43FE-BDED-002AC94801AD}" type="presParOf" srcId="{86203D3F-C3A8-49CE-B50E-B4BD02247E0E}" destId="{788215A5-B488-40BD-AA5F-AE0A28D62C7A}" srcOrd="2" destOrd="0" presId="urn:microsoft.com/office/officeart/2005/8/layout/hierarchy1"/>
    <dgm:cxn modelId="{069F0E4E-5543-44EB-B61B-9AA53A6AA424}" type="presParOf" srcId="{86203D3F-C3A8-49CE-B50E-B4BD02247E0E}" destId="{42E65C6A-B0C9-47F8-96C5-66B69113FCDB}" srcOrd="3" destOrd="0" presId="urn:microsoft.com/office/officeart/2005/8/layout/hierarchy1"/>
    <dgm:cxn modelId="{9185D4C4-A9AB-4ACD-8564-FAB8C339E2A5}" type="presParOf" srcId="{42E65C6A-B0C9-47F8-96C5-66B69113FCDB}" destId="{63B7BEFD-AEA8-4464-942E-808DAA4E18ED}" srcOrd="0" destOrd="0" presId="urn:microsoft.com/office/officeart/2005/8/layout/hierarchy1"/>
    <dgm:cxn modelId="{A0CF2507-FEDC-4404-A11D-394E72D99AEC}" type="presParOf" srcId="{63B7BEFD-AEA8-4464-942E-808DAA4E18ED}" destId="{36B0E9A6-9FB1-4860-AEDB-E0FFD595695C}" srcOrd="0" destOrd="0" presId="urn:microsoft.com/office/officeart/2005/8/layout/hierarchy1"/>
    <dgm:cxn modelId="{16E01F82-109C-4301-B587-90C5F2B273B0}" type="presParOf" srcId="{63B7BEFD-AEA8-4464-942E-808DAA4E18ED}" destId="{50E55343-7362-45C6-BBE6-DBC82D9DC1A4}" srcOrd="1" destOrd="0" presId="urn:microsoft.com/office/officeart/2005/8/layout/hierarchy1"/>
    <dgm:cxn modelId="{05E00F6B-F3D4-41A3-B3CC-EA572BA6604E}" type="presParOf" srcId="{42E65C6A-B0C9-47F8-96C5-66B69113FCDB}" destId="{45BB72A5-786B-4F49-9669-9DBBA047248F}" srcOrd="1" destOrd="0" presId="urn:microsoft.com/office/officeart/2005/8/layout/hierarchy1"/>
    <dgm:cxn modelId="{0D1FD71B-4EE4-453F-8A92-2787748ACCEE}" type="presParOf" srcId="{45BB72A5-786B-4F49-9669-9DBBA047248F}" destId="{797DEA0D-9E01-4333-B947-1B6F3C0D58BD}" srcOrd="0" destOrd="0" presId="urn:microsoft.com/office/officeart/2005/8/layout/hierarchy1"/>
    <dgm:cxn modelId="{E9A5BB26-6A71-4C8E-AAF9-B033815A7973}" type="presParOf" srcId="{45BB72A5-786B-4F49-9669-9DBBA047248F}" destId="{0864ED7D-402A-4349-B0F6-1E7762CF7C7F}" srcOrd="1" destOrd="0" presId="urn:microsoft.com/office/officeart/2005/8/layout/hierarchy1"/>
    <dgm:cxn modelId="{FB0E771E-F8D0-4AA7-8746-73F773B86379}" type="presParOf" srcId="{0864ED7D-402A-4349-B0F6-1E7762CF7C7F}" destId="{7E1CFDCF-584A-44A5-BD2F-A77145119C04}" srcOrd="0" destOrd="0" presId="urn:microsoft.com/office/officeart/2005/8/layout/hierarchy1"/>
    <dgm:cxn modelId="{22130824-607C-41D0-B4AF-7AD5EEE6FCB7}" type="presParOf" srcId="{7E1CFDCF-584A-44A5-BD2F-A77145119C04}" destId="{96799911-C3A3-417B-AF25-4E939342AA16}" srcOrd="0" destOrd="0" presId="urn:microsoft.com/office/officeart/2005/8/layout/hierarchy1"/>
    <dgm:cxn modelId="{E9D46C3F-7BE7-44E8-91FF-FE11CCD694D8}" type="presParOf" srcId="{7E1CFDCF-584A-44A5-BD2F-A77145119C04}" destId="{1399559F-C785-4664-9743-5F539AF800FA}" srcOrd="1" destOrd="0" presId="urn:microsoft.com/office/officeart/2005/8/layout/hierarchy1"/>
    <dgm:cxn modelId="{0251A9AE-72AD-4CDE-8691-B23DDD783BE1}" type="presParOf" srcId="{0864ED7D-402A-4349-B0F6-1E7762CF7C7F}" destId="{3B70FA27-EB3D-406D-8565-BFA7E708A6B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A481AC8-6A82-4BC9-9F4C-5B048152B3D8}" type="doc">
      <dgm:prSet loTypeId="urn:microsoft.com/office/officeart/2005/8/layout/radial4" loCatId="relationship" qsTypeId="urn:microsoft.com/office/officeart/2005/8/quickstyle/3d3" qsCatId="3D" csTypeId="urn:microsoft.com/office/officeart/2005/8/colors/accent2_2" csCatId="accent2" phldr="1"/>
      <dgm:spPr>
        <a:scene3d>
          <a:camera prst="orthographicFront">
            <a:rot lat="0" lon="0" rev="0"/>
          </a:camera>
          <a:lightRig rig="balanced" dir="t">
            <a:rot lat="0" lon="0" rev="8700000"/>
          </a:lightRig>
        </a:scene3d>
      </dgm:spPr>
      <dgm:t>
        <a:bodyPr/>
        <a:lstStyle/>
        <a:p>
          <a:endParaRPr lang="en-US"/>
        </a:p>
      </dgm:t>
    </dgm:pt>
    <dgm:pt modelId="{DC529087-B38A-4E29-ACA9-B8463D6495B9}">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fa-IR" dirty="0" smtClean="0">
              <a:cs typeface="B Jalal" pitchFamily="2" charset="-78"/>
            </a:rPr>
            <a:t>افراد باانسجام  خود بالا</a:t>
          </a:r>
          <a:endParaRPr lang="en-US" dirty="0">
            <a:cs typeface="B Jalal" pitchFamily="2" charset="-78"/>
          </a:endParaRPr>
        </a:p>
      </dgm:t>
    </dgm:pt>
    <dgm:pt modelId="{148E0FA5-5F69-4A22-ACDD-DE28173544F0}" type="parTrans" cxnId="{5431027C-39BA-4C7B-A2EA-C8D24B1F8DD3}">
      <dgm:prSet/>
      <dgm:spPr/>
      <dgm:t>
        <a:bodyPr/>
        <a:lstStyle/>
        <a:p>
          <a:endParaRPr lang="en-US">
            <a:cs typeface="B Jalal" pitchFamily="2" charset="-78"/>
          </a:endParaRPr>
        </a:p>
      </dgm:t>
    </dgm:pt>
    <dgm:pt modelId="{60F4F372-2EEE-4A75-A541-E4F90665CFFB}" type="sibTrans" cxnId="{5431027C-39BA-4C7B-A2EA-C8D24B1F8DD3}">
      <dgm:prSet/>
      <dgm:spPr/>
      <dgm:t>
        <a:bodyPr/>
        <a:lstStyle/>
        <a:p>
          <a:endParaRPr lang="en-US">
            <a:cs typeface="B Jalal" pitchFamily="2" charset="-78"/>
          </a:endParaRPr>
        </a:p>
      </dgm:t>
    </dgm:pt>
    <dgm:pt modelId="{2294D6A7-99C0-411C-91F9-0536AAECF907}">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fa-IR" dirty="0" smtClean="0">
              <a:cs typeface="B Jalal" pitchFamily="2" charset="-78"/>
            </a:rPr>
            <a:t>احساس رنجش و دلخوری کمتر</a:t>
          </a:r>
          <a:endParaRPr lang="en-US" dirty="0">
            <a:cs typeface="B Jalal" pitchFamily="2" charset="-78"/>
          </a:endParaRPr>
        </a:p>
      </dgm:t>
    </dgm:pt>
    <dgm:pt modelId="{D9CE14B9-65CD-437B-93F1-E57DCFAA16BC}" type="parTrans" cxnId="{AF426EE2-CA08-4204-B1A9-3B3E65838D94}">
      <dgm:prSe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z="-300000">
          <a:bevelT w="190500" h="38100"/>
        </a:sp3d>
      </dgm:spPr>
      <dgm:t>
        <a:bodyPr/>
        <a:lstStyle/>
        <a:p>
          <a:endParaRPr lang="en-US">
            <a:cs typeface="B Jalal" pitchFamily="2" charset="-78"/>
          </a:endParaRPr>
        </a:p>
      </dgm:t>
    </dgm:pt>
    <dgm:pt modelId="{9ED57F3F-00D2-4197-B670-E8840C7238D6}" type="sibTrans" cxnId="{AF426EE2-CA08-4204-B1A9-3B3E65838D94}">
      <dgm:prSet/>
      <dgm:spPr/>
      <dgm:t>
        <a:bodyPr/>
        <a:lstStyle/>
        <a:p>
          <a:endParaRPr lang="en-US">
            <a:cs typeface="B Jalal" pitchFamily="2" charset="-78"/>
          </a:endParaRPr>
        </a:p>
      </dgm:t>
    </dgm:pt>
    <dgm:pt modelId="{AF709089-479C-4463-8364-C4CC00FC583A}">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fa-IR" dirty="0" smtClean="0">
              <a:cs typeface="B Jalal" pitchFamily="2" charset="-78"/>
            </a:rPr>
            <a:t>پشیمانی و فرصت های از دست رفته را تایید میکنند</a:t>
          </a:r>
          <a:endParaRPr lang="en-US" dirty="0">
            <a:cs typeface="B Jalal" pitchFamily="2" charset="-78"/>
          </a:endParaRPr>
        </a:p>
      </dgm:t>
    </dgm:pt>
    <dgm:pt modelId="{D6C1E1BE-86C9-45ED-822D-965E9FB035D1}" type="parTrans" cxnId="{4F877696-533C-4275-87D5-9EBE13F278B5}">
      <dgm:prSe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z="-300000">
          <a:bevelT w="190500" h="38100"/>
        </a:sp3d>
      </dgm:spPr>
      <dgm:t>
        <a:bodyPr/>
        <a:lstStyle/>
        <a:p>
          <a:endParaRPr lang="en-US">
            <a:cs typeface="B Jalal" pitchFamily="2" charset="-78"/>
          </a:endParaRPr>
        </a:p>
      </dgm:t>
    </dgm:pt>
    <dgm:pt modelId="{D77042A8-3902-4955-8B39-64CE0D22F559}" type="sibTrans" cxnId="{4F877696-533C-4275-87D5-9EBE13F278B5}">
      <dgm:prSet/>
      <dgm:spPr/>
      <dgm:t>
        <a:bodyPr/>
        <a:lstStyle/>
        <a:p>
          <a:endParaRPr lang="en-US">
            <a:cs typeface="B Jalal" pitchFamily="2" charset="-78"/>
          </a:endParaRPr>
        </a:p>
      </dgm:t>
    </dgm:pt>
    <dgm:pt modelId="{94BB90A1-CD3B-4CF9-86B2-3462D1077739}">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fa-IR" dirty="0" smtClean="0">
              <a:cs typeface="B Jalal" pitchFamily="2" charset="-78"/>
            </a:rPr>
            <a:t>وقت صرف بررسی گذشته میکنند</a:t>
          </a:r>
          <a:endParaRPr lang="en-US" dirty="0">
            <a:cs typeface="B Jalal" pitchFamily="2" charset="-78"/>
          </a:endParaRPr>
        </a:p>
      </dgm:t>
    </dgm:pt>
    <dgm:pt modelId="{DE83C6F9-2C6F-4B63-827A-2C30776C1C2C}" type="parTrans" cxnId="{FD11980B-C14C-4EC0-837A-E608233A4AEC}">
      <dgm:prSe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z="-300000">
          <a:bevelT w="190500" h="38100"/>
        </a:sp3d>
      </dgm:spPr>
      <dgm:t>
        <a:bodyPr/>
        <a:lstStyle/>
        <a:p>
          <a:endParaRPr lang="en-US">
            <a:cs typeface="B Jalal" pitchFamily="2" charset="-78"/>
          </a:endParaRPr>
        </a:p>
      </dgm:t>
    </dgm:pt>
    <dgm:pt modelId="{EDEA8C7E-986E-4AD8-92AE-8D5C1C6F733F}" type="sibTrans" cxnId="{FD11980B-C14C-4EC0-837A-E608233A4AEC}">
      <dgm:prSet/>
      <dgm:spPr/>
      <dgm:t>
        <a:bodyPr/>
        <a:lstStyle/>
        <a:p>
          <a:endParaRPr lang="en-US">
            <a:cs typeface="B Jalal" pitchFamily="2" charset="-78"/>
          </a:endParaRPr>
        </a:p>
      </dgm:t>
    </dgm:pt>
    <dgm:pt modelId="{29FA0980-CD9E-4250-AE88-EE1CA2F391DA}" type="pres">
      <dgm:prSet presAssocID="{9A481AC8-6A82-4BC9-9F4C-5B048152B3D8}" presName="cycle" presStyleCnt="0">
        <dgm:presLayoutVars>
          <dgm:chMax val="1"/>
          <dgm:dir/>
          <dgm:animLvl val="ctr"/>
          <dgm:resizeHandles val="exact"/>
        </dgm:presLayoutVars>
      </dgm:prSet>
      <dgm:spPr/>
      <dgm:t>
        <a:bodyPr/>
        <a:lstStyle/>
        <a:p>
          <a:endParaRPr lang="en-US"/>
        </a:p>
      </dgm:t>
    </dgm:pt>
    <dgm:pt modelId="{8A3505D9-9F1D-4D55-98F3-DAA1877F6B4B}" type="pres">
      <dgm:prSet presAssocID="{DC529087-B38A-4E29-ACA9-B8463D6495B9}" presName="centerShape" presStyleLbl="node0" presStyleIdx="0" presStyleCnt="1"/>
      <dgm:spPr/>
      <dgm:t>
        <a:bodyPr/>
        <a:lstStyle/>
        <a:p>
          <a:endParaRPr lang="en-US"/>
        </a:p>
      </dgm:t>
    </dgm:pt>
    <dgm:pt modelId="{CE5E3733-FD29-4D03-8720-B5D543E4D205}" type="pres">
      <dgm:prSet presAssocID="{D9CE14B9-65CD-437B-93F1-E57DCFAA16BC}" presName="parTrans" presStyleLbl="bgSibTrans2D1" presStyleIdx="0" presStyleCnt="3"/>
      <dgm:spPr/>
      <dgm:t>
        <a:bodyPr/>
        <a:lstStyle/>
        <a:p>
          <a:endParaRPr lang="en-US"/>
        </a:p>
      </dgm:t>
    </dgm:pt>
    <dgm:pt modelId="{114E6548-F910-4492-A94D-11CF1BF35010}" type="pres">
      <dgm:prSet presAssocID="{2294D6A7-99C0-411C-91F9-0536AAECF907}" presName="node" presStyleLbl="node1" presStyleIdx="0" presStyleCnt="3">
        <dgm:presLayoutVars>
          <dgm:bulletEnabled val="1"/>
        </dgm:presLayoutVars>
      </dgm:prSet>
      <dgm:spPr/>
      <dgm:t>
        <a:bodyPr/>
        <a:lstStyle/>
        <a:p>
          <a:endParaRPr lang="en-US"/>
        </a:p>
      </dgm:t>
    </dgm:pt>
    <dgm:pt modelId="{19C6BDA5-E195-4446-A72B-8B220F25CBF9}" type="pres">
      <dgm:prSet presAssocID="{D6C1E1BE-86C9-45ED-822D-965E9FB035D1}" presName="parTrans" presStyleLbl="bgSibTrans2D1" presStyleIdx="1" presStyleCnt="3"/>
      <dgm:spPr/>
      <dgm:t>
        <a:bodyPr/>
        <a:lstStyle/>
        <a:p>
          <a:endParaRPr lang="en-US"/>
        </a:p>
      </dgm:t>
    </dgm:pt>
    <dgm:pt modelId="{F16F76A7-02EB-4985-852B-37376619F001}" type="pres">
      <dgm:prSet presAssocID="{AF709089-479C-4463-8364-C4CC00FC583A}" presName="node" presStyleLbl="node1" presStyleIdx="1" presStyleCnt="3">
        <dgm:presLayoutVars>
          <dgm:bulletEnabled val="1"/>
        </dgm:presLayoutVars>
      </dgm:prSet>
      <dgm:spPr/>
      <dgm:t>
        <a:bodyPr/>
        <a:lstStyle/>
        <a:p>
          <a:endParaRPr lang="en-US"/>
        </a:p>
      </dgm:t>
    </dgm:pt>
    <dgm:pt modelId="{275E3901-62C2-413E-BE9A-E73F190D162E}" type="pres">
      <dgm:prSet presAssocID="{DE83C6F9-2C6F-4B63-827A-2C30776C1C2C}" presName="parTrans" presStyleLbl="bgSibTrans2D1" presStyleIdx="2" presStyleCnt="3"/>
      <dgm:spPr/>
      <dgm:t>
        <a:bodyPr/>
        <a:lstStyle/>
        <a:p>
          <a:endParaRPr lang="en-US"/>
        </a:p>
      </dgm:t>
    </dgm:pt>
    <dgm:pt modelId="{2C48C28C-BB93-4775-A414-1252C6F7B670}" type="pres">
      <dgm:prSet presAssocID="{94BB90A1-CD3B-4CF9-86B2-3462D1077739}" presName="node" presStyleLbl="node1" presStyleIdx="2" presStyleCnt="3">
        <dgm:presLayoutVars>
          <dgm:bulletEnabled val="1"/>
        </dgm:presLayoutVars>
      </dgm:prSet>
      <dgm:spPr/>
      <dgm:t>
        <a:bodyPr/>
        <a:lstStyle/>
        <a:p>
          <a:endParaRPr lang="en-US"/>
        </a:p>
      </dgm:t>
    </dgm:pt>
  </dgm:ptLst>
  <dgm:cxnLst>
    <dgm:cxn modelId="{E966343F-FD37-4495-A427-66AA3C4C1BCA}" type="presOf" srcId="{DE83C6F9-2C6F-4B63-827A-2C30776C1C2C}" destId="{275E3901-62C2-413E-BE9A-E73F190D162E}" srcOrd="0" destOrd="0" presId="urn:microsoft.com/office/officeart/2005/8/layout/radial4"/>
    <dgm:cxn modelId="{4EC64415-5197-405C-93A9-B4D5B1F7BE86}" type="presOf" srcId="{94BB90A1-CD3B-4CF9-86B2-3462D1077739}" destId="{2C48C28C-BB93-4775-A414-1252C6F7B670}" srcOrd="0" destOrd="0" presId="urn:microsoft.com/office/officeart/2005/8/layout/radial4"/>
    <dgm:cxn modelId="{68C7A021-0594-4503-AC7D-7165C3508881}" type="presOf" srcId="{AF709089-479C-4463-8364-C4CC00FC583A}" destId="{F16F76A7-02EB-4985-852B-37376619F001}" srcOrd="0" destOrd="0" presId="urn:microsoft.com/office/officeart/2005/8/layout/radial4"/>
    <dgm:cxn modelId="{8CE87F27-65D0-49FD-8F97-A978A60C3FE6}" type="presOf" srcId="{2294D6A7-99C0-411C-91F9-0536AAECF907}" destId="{114E6548-F910-4492-A94D-11CF1BF35010}" srcOrd="0" destOrd="0" presId="urn:microsoft.com/office/officeart/2005/8/layout/radial4"/>
    <dgm:cxn modelId="{11F6AC29-B1C7-46BD-8B16-BDE6A64130D7}" type="presOf" srcId="{D6C1E1BE-86C9-45ED-822D-965E9FB035D1}" destId="{19C6BDA5-E195-4446-A72B-8B220F25CBF9}" srcOrd="0" destOrd="0" presId="urn:microsoft.com/office/officeart/2005/8/layout/radial4"/>
    <dgm:cxn modelId="{FD11980B-C14C-4EC0-837A-E608233A4AEC}" srcId="{DC529087-B38A-4E29-ACA9-B8463D6495B9}" destId="{94BB90A1-CD3B-4CF9-86B2-3462D1077739}" srcOrd="2" destOrd="0" parTransId="{DE83C6F9-2C6F-4B63-827A-2C30776C1C2C}" sibTransId="{EDEA8C7E-986E-4AD8-92AE-8D5C1C6F733F}"/>
    <dgm:cxn modelId="{EE51AC69-047C-4E71-9450-07A8559E3025}" type="presOf" srcId="{9A481AC8-6A82-4BC9-9F4C-5B048152B3D8}" destId="{29FA0980-CD9E-4250-AE88-EE1CA2F391DA}" srcOrd="0" destOrd="0" presId="urn:microsoft.com/office/officeart/2005/8/layout/radial4"/>
    <dgm:cxn modelId="{5431027C-39BA-4C7B-A2EA-C8D24B1F8DD3}" srcId="{9A481AC8-6A82-4BC9-9F4C-5B048152B3D8}" destId="{DC529087-B38A-4E29-ACA9-B8463D6495B9}" srcOrd="0" destOrd="0" parTransId="{148E0FA5-5F69-4A22-ACDD-DE28173544F0}" sibTransId="{60F4F372-2EEE-4A75-A541-E4F90665CFFB}"/>
    <dgm:cxn modelId="{AF426EE2-CA08-4204-B1A9-3B3E65838D94}" srcId="{DC529087-B38A-4E29-ACA9-B8463D6495B9}" destId="{2294D6A7-99C0-411C-91F9-0536AAECF907}" srcOrd="0" destOrd="0" parTransId="{D9CE14B9-65CD-437B-93F1-E57DCFAA16BC}" sibTransId="{9ED57F3F-00D2-4197-B670-E8840C7238D6}"/>
    <dgm:cxn modelId="{4F877696-533C-4275-87D5-9EBE13F278B5}" srcId="{DC529087-B38A-4E29-ACA9-B8463D6495B9}" destId="{AF709089-479C-4463-8364-C4CC00FC583A}" srcOrd="1" destOrd="0" parTransId="{D6C1E1BE-86C9-45ED-822D-965E9FB035D1}" sibTransId="{D77042A8-3902-4955-8B39-64CE0D22F559}"/>
    <dgm:cxn modelId="{BBA00CE8-6FDD-4BE9-BCC5-ABF770A62E7D}" type="presOf" srcId="{DC529087-B38A-4E29-ACA9-B8463D6495B9}" destId="{8A3505D9-9F1D-4D55-98F3-DAA1877F6B4B}" srcOrd="0" destOrd="0" presId="urn:microsoft.com/office/officeart/2005/8/layout/radial4"/>
    <dgm:cxn modelId="{C16973C0-1DDB-4085-8925-B6C88CC2CA50}" type="presOf" srcId="{D9CE14B9-65CD-437B-93F1-E57DCFAA16BC}" destId="{CE5E3733-FD29-4D03-8720-B5D543E4D205}" srcOrd="0" destOrd="0" presId="urn:microsoft.com/office/officeart/2005/8/layout/radial4"/>
    <dgm:cxn modelId="{99DF6D8A-F434-4995-8BDC-B262EDA3C62D}" type="presParOf" srcId="{29FA0980-CD9E-4250-AE88-EE1CA2F391DA}" destId="{8A3505D9-9F1D-4D55-98F3-DAA1877F6B4B}" srcOrd="0" destOrd="0" presId="urn:microsoft.com/office/officeart/2005/8/layout/radial4"/>
    <dgm:cxn modelId="{88AA56B0-72A8-4C17-A61E-AC4ABCDEA747}" type="presParOf" srcId="{29FA0980-CD9E-4250-AE88-EE1CA2F391DA}" destId="{CE5E3733-FD29-4D03-8720-B5D543E4D205}" srcOrd="1" destOrd="0" presId="urn:microsoft.com/office/officeart/2005/8/layout/radial4"/>
    <dgm:cxn modelId="{CC263FE4-1AF9-47D7-94DF-AEFE8D3E2EC1}" type="presParOf" srcId="{29FA0980-CD9E-4250-AE88-EE1CA2F391DA}" destId="{114E6548-F910-4492-A94D-11CF1BF35010}" srcOrd="2" destOrd="0" presId="urn:microsoft.com/office/officeart/2005/8/layout/radial4"/>
    <dgm:cxn modelId="{6B1EBA43-6BFC-436D-B917-FDA0EEF93426}" type="presParOf" srcId="{29FA0980-CD9E-4250-AE88-EE1CA2F391DA}" destId="{19C6BDA5-E195-4446-A72B-8B220F25CBF9}" srcOrd="3" destOrd="0" presId="urn:microsoft.com/office/officeart/2005/8/layout/radial4"/>
    <dgm:cxn modelId="{212A1F06-71FF-42B7-B495-0F69ECA2F310}" type="presParOf" srcId="{29FA0980-CD9E-4250-AE88-EE1CA2F391DA}" destId="{F16F76A7-02EB-4985-852B-37376619F001}" srcOrd="4" destOrd="0" presId="urn:microsoft.com/office/officeart/2005/8/layout/radial4"/>
    <dgm:cxn modelId="{0ED2CF88-E690-493E-BAD7-94B278F0EA7E}" type="presParOf" srcId="{29FA0980-CD9E-4250-AE88-EE1CA2F391DA}" destId="{275E3901-62C2-413E-BE9A-E73F190D162E}" srcOrd="5" destOrd="0" presId="urn:microsoft.com/office/officeart/2005/8/layout/radial4"/>
    <dgm:cxn modelId="{5D7454AC-7CC9-45B2-902F-14FCA74019D4}" type="presParOf" srcId="{29FA0980-CD9E-4250-AE88-EE1CA2F391DA}" destId="{2C48C28C-BB93-4775-A414-1252C6F7B670}" srcOrd="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1CFF086-56C6-47D6-BDE7-B48D468EE7FB}" type="doc">
      <dgm:prSet loTypeId="urn:microsoft.com/office/officeart/2005/8/layout/venn3" loCatId="relationship" qsTypeId="urn:microsoft.com/office/officeart/2005/8/quickstyle/3d7" qsCatId="3D" csTypeId="urn:microsoft.com/office/officeart/2005/8/colors/accent2_3" csCatId="accent2" phldr="1"/>
      <dgm:spPr>
        <a:scene3d>
          <a:camera prst="orthographicFront" zoom="91000">
            <a:rot lat="0" lon="0" rev="0"/>
          </a:camera>
          <a:lightRig rig="balanced" dir="t">
            <a:rot lat="0" lon="0" rev="8700000"/>
          </a:lightRig>
        </a:scene3d>
      </dgm:spPr>
      <dgm:t>
        <a:bodyPr/>
        <a:lstStyle/>
        <a:p>
          <a:endParaRPr lang="en-US"/>
        </a:p>
      </dgm:t>
    </dgm:pt>
    <dgm:pt modelId="{78AF147B-E693-4897-90FA-BB082ACACF80}">
      <dgm:prSet phldrT="[Text]"/>
      <dgm:spPr>
        <a:ln>
          <a:noFill/>
        </a:ln>
        <a:effectLst>
          <a:outerShdw blurRad="44450" dist="27940" dir="5400000" algn="ctr">
            <a:srgbClr val="000000">
              <a:alpha val="32000"/>
            </a:srgbClr>
          </a:outerShdw>
        </a:effectLst>
        <a:scene3d>
          <a:camera prst="orthographicFront" zoom="91000">
            <a:rot lat="0" lon="0" rev="0"/>
          </a:camera>
          <a:lightRig rig="balanced" dir="t">
            <a:rot lat="0" lon="0" rev="8700000"/>
          </a:lightRig>
        </a:scene3d>
        <a:sp3d>
          <a:bevelT w="190500" h="38100"/>
        </a:sp3d>
      </dgm:spPr>
      <dgm:t>
        <a:bodyPr/>
        <a:lstStyle/>
        <a:p>
          <a:r>
            <a:rPr lang="fa-IR" dirty="0" smtClean="0">
              <a:latin typeface="IranNastaliq" pitchFamily="18" charset="0"/>
              <a:cs typeface="B Jalal" pitchFamily="2" charset="-78"/>
            </a:rPr>
            <a:t>عزت گروهی</a:t>
          </a:r>
          <a:endParaRPr lang="en-US" dirty="0">
            <a:latin typeface="IranNastaliq" pitchFamily="18" charset="0"/>
            <a:cs typeface="B Jalal" pitchFamily="2" charset="-78"/>
          </a:endParaRPr>
        </a:p>
      </dgm:t>
    </dgm:pt>
    <dgm:pt modelId="{43786EB7-F07E-4985-B7A2-AF15F9E68915}" type="parTrans" cxnId="{D9E37848-6AE4-4A15-9B73-1ACC4FBE13FF}">
      <dgm:prSet/>
      <dgm:spPr/>
      <dgm:t>
        <a:bodyPr/>
        <a:lstStyle/>
        <a:p>
          <a:endParaRPr lang="en-US">
            <a:latin typeface="IranNastaliq" pitchFamily="18" charset="0"/>
            <a:cs typeface="B Jalal" pitchFamily="2" charset="-78"/>
          </a:endParaRPr>
        </a:p>
      </dgm:t>
    </dgm:pt>
    <dgm:pt modelId="{57EF0ED0-2640-4271-BABE-0E841454A016}" type="sibTrans" cxnId="{D9E37848-6AE4-4A15-9B73-1ACC4FBE13FF}">
      <dgm:prSet/>
      <dgm:spPr/>
      <dgm:t>
        <a:bodyPr/>
        <a:lstStyle/>
        <a:p>
          <a:endParaRPr lang="en-US">
            <a:latin typeface="IranNastaliq" pitchFamily="18" charset="0"/>
            <a:cs typeface="B Jalal" pitchFamily="2" charset="-78"/>
          </a:endParaRPr>
        </a:p>
      </dgm:t>
    </dgm:pt>
    <dgm:pt modelId="{FEB723EF-0CAC-42B1-B8FB-2C59BED047DF}">
      <dgm:prSet phldrT="[Text]"/>
      <dgm:spPr>
        <a:ln>
          <a:noFill/>
        </a:ln>
        <a:effectLst>
          <a:outerShdw blurRad="44450" dist="27940" dir="5400000" algn="ctr">
            <a:srgbClr val="000000">
              <a:alpha val="32000"/>
            </a:srgbClr>
          </a:outerShdw>
        </a:effectLst>
        <a:scene3d>
          <a:camera prst="orthographicFront" zoom="91000">
            <a:rot lat="0" lon="0" rev="0"/>
          </a:camera>
          <a:lightRig rig="balanced" dir="t">
            <a:rot lat="0" lon="0" rev="8700000"/>
          </a:lightRig>
        </a:scene3d>
        <a:sp3d>
          <a:bevelT w="190500" h="38100"/>
        </a:sp3d>
      </dgm:spPr>
      <dgm:t>
        <a:bodyPr/>
        <a:lstStyle/>
        <a:p>
          <a:r>
            <a:rPr lang="fa-IR" dirty="0" smtClean="0">
              <a:latin typeface="IranNastaliq" pitchFamily="18" charset="0"/>
              <a:cs typeface="B Jalal" pitchFamily="2" charset="-78"/>
            </a:rPr>
            <a:t>انکار هویت نژادی</a:t>
          </a:r>
          <a:endParaRPr lang="en-US" dirty="0">
            <a:latin typeface="IranNastaliq" pitchFamily="18" charset="0"/>
            <a:cs typeface="B Jalal" pitchFamily="2" charset="-78"/>
          </a:endParaRPr>
        </a:p>
      </dgm:t>
    </dgm:pt>
    <dgm:pt modelId="{A48DAE22-0E15-46DF-AB36-AC2E92FFE88E}" type="parTrans" cxnId="{6102570A-2480-41A2-97AC-8308FD236DF1}">
      <dgm:prSet/>
      <dgm:spPr/>
      <dgm:t>
        <a:bodyPr/>
        <a:lstStyle/>
        <a:p>
          <a:endParaRPr lang="en-US">
            <a:latin typeface="IranNastaliq" pitchFamily="18" charset="0"/>
            <a:cs typeface="B Jalal" pitchFamily="2" charset="-78"/>
          </a:endParaRPr>
        </a:p>
      </dgm:t>
    </dgm:pt>
    <dgm:pt modelId="{C04C27CB-9BD5-479E-B23F-06CC52BEEC41}" type="sibTrans" cxnId="{6102570A-2480-41A2-97AC-8308FD236DF1}">
      <dgm:prSet/>
      <dgm:spPr/>
      <dgm:t>
        <a:bodyPr/>
        <a:lstStyle/>
        <a:p>
          <a:endParaRPr lang="en-US">
            <a:latin typeface="IranNastaliq" pitchFamily="18" charset="0"/>
            <a:cs typeface="B Jalal" pitchFamily="2" charset="-78"/>
          </a:endParaRPr>
        </a:p>
      </dgm:t>
    </dgm:pt>
    <dgm:pt modelId="{3635EB79-90D7-42C6-823C-442B97642AF0}">
      <dgm:prSet phldrT="[Text]"/>
      <dgm:spPr>
        <a:ln>
          <a:noFill/>
        </a:ln>
        <a:effectLst>
          <a:outerShdw blurRad="44450" dist="27940" dir="5400000" algn="ctr">
            <a:srgbClr val="000000">
              <a:alpha val="32000"/>
            </a:srgbClr>
          </a:outerShdw>
        </a:effectLst>
        <a:scene3d>
          <a:camera prst="orthographicFront" zoom="91000">
            <a:rot lat="0" lon="0" rev="0"/>
          </a:camera>
          <a:lightRig rig="balanced" dir="t">
            <a:rot lat="0" lon="0" rev="8700000"/>
          </a:lightRig>
        </a:scene3d>
        <a:sp3d>
          <a:bevelT w="190500" h="38100"/>
        </a:sp3d>
      </dgm:spPr>
      <dgm:t>
        <a:bodyPr/>
        <a:lstStyle/>
        <a:p>
          <a:r>
            <a:rPr lang="fa-IR" dirty="0" smtClean="0">
              <a:latin typeface="IranNastaliq" pitchFamily="18" charset="0"/>
              <a:cs typeface="B Jalal" pitchFamily="2" charset="-78"/>
            </a:rPr>
            <a:t>سردرگمی  هویت</a:t>
          </a:r>
          <a:endParaRPr lang="en-US" dirty="0">
            <a:latin typeface="IranNastaliq" pitchFamily="18" charset="0"/>
            <a:cs typeface="B Jalal" pitchFamily="2" charset="-78"/>
          </a:endParaRPr>
        </a:p>
      </dgm:t>
    </dgm:pt>
    <dgm:pt modelId="{29D03381-E5FF-4015-880A-388BE22A73CE}" type="parTrans" cxnId="{B928F694-998E-48DA-80F4-AC6FB026797B}">
      <dgm:prSet/>
      <dgm:spPr/>
      <dgm:t>
        <a:bodyPr/>
        <a:lstStyle/>
        <a:p>
          <a:endParaRPr lang="en-US">
            <a:latin typeface="IranNastaliq" pitchFamily="18" charset="0"/>
            <a:cs typeface="B Jalal" pitchFamily="2" charset="-78"/>
          </a:endParaRPr>
        </a:p>
      </dgm:t>
    </dgm:pt>
    <dgm:pt modelId="{68873C91-4483-459D-9617-E543EB6DC837}" type="sibTrans" cxnId="{B928F694-998E-48DA-80F4-AC6FB026797B}">
      <dgm:prSet/>
      <dgm:spPr/>
      <dgm:t>
        <a:bodyPr/>
        <a:lstStyle/>
        <a:p>
          <a:endParaRPr lang="en-US">
            <a:latin typeface="IranNastaliq" pitchFamily="18" charset="0"/>
            <a:cs typeface="B Jalal" pitchFamily="2" charset="-78"/>
          </a:endParaRPr>
        </a:p>
      </dgm:t>
    </dgm:pt>
    <dgm:pt modelId="{B57CC7D9-29CB-49F8-8559-C0664670638D}">
      <dgm:prSet phldrT="[Text]"/>
      <dgm:spPr>
        <a:ln>
          <a:noFill/>
        </a:ln>
        <a:effectLst>
          <a:outerShdw blurRad="44450" dist="27940" dir="5400000" algn="ctr">
            <a:srgbClr val="000000">
              <a:alpha val="32000"/>
            </a:srgbClr>
          </a:outerShdw>
        </a:effectLst>
        <a:scene3d>
          <a:camera prst="orthographicFront" zoom="91000">
            <a:rot lat="0" lon="0" rev="0"/>
          </a:camera>
          <a:lightRig rig="balanced" dir="t">
            <a:rot lat="0" lon="0" rev="8700000"/>
          </a:lightRig>
        </a:scene3d>
        <a:sp3d>
          <a:bevelT w="190500" h="38100"/>
        </a:sp3d>
      </dgm:spPr>
      <dgm:t>
        <a:bodyPr/>
        <a:lstStyle/>
        <a:p>
          <a:r>
            <a:rPr lang="fa-IR" dirty="0" smtClean="0">
              <a:latin typeface="IranNastaliq" pitchFamily="18" charset="0"/>
              <a:cs typeface="B Jalal" pitchFamily="2" charset="-78"/>
            </a:rPr>
            <a:t>هویت قومی نیرومند</a:t>
          </a:r>
          <a:endParaRPr lang="en-US" dirty="0">
            <a:latin typeface="IranNastaliq" pitchFamily="18" charset="0"/>
            <a:cs typeface="B Jalal" pitchFamily="2" charset="-78"/>
          </a:endParaRPr>
        </a:p>
      </dgm:t>
    </dgm:pt>
    <dgm:pt modelId="{3EE9D13C-2D98-4E15-8341-46A6A74F07F0}" type="parTrans" cxnId="{6DB07A2B-AD45-4461-B9B3-F11696C3B2CD}">
      <dgm:prSet/>
      <dgm:spPr/>
      <dgm:t>
        <a:bodyPr/>
        <a:lstStyle/>
        <a:p>
          <a:endParaRPr lang="en-US">
            <a:latin typeface="IranNastaliq" pitchFamily="18" charset="0"/>
            <a:cs typeface="B Jalal" pitchFamily="2" charset="-78"/>
          </a:endParaRPr>
        </a:p>
      </dgm:t>
    </dgm:pt>
    <dgm:pt modelId="{B9660560-D600-4D17-8040-89A9CB97FA8F}" type="sibTrans" cxnId="{6DB07A2B-AD45-4461-B9B3-F11696C3B2CD}">
      <dgm:prSet/>
      <dgm:spPr/>
      <dgm:t>
        <a:bodyPr/>
        <a:lstStyle/>
        <a:p>
          <a:endParaRPr lang="en-US">
            <a:latin typeface="IranNastaliq" pitchFamily="18" charset="0"/>
            <a:cs typeface="B Jalal" pitchFamily="2" charset="-78"/>
          </a:endParaRPr>
        </a:p>
      </dgm:t>
    </dgm:pt>
    <dgm:pt modelId="{D219D75B-0B6D-4439-9E87-98E391BC9B4F}" type="pres">
      <dgm:prSet presAssocID="{C1CFF086-56C6-47D6-BDE7-B48D468EE7FB}" presName="Name0" presStyleCnt="0">
        <dgm:presLayoutVars>
          <dgm:dir/>
          <dgm:resizeHandles val="exact"/>
        </dgm:presLayoutVars>
      </dgm:prSet>
      <dgm:spPr/>
      <dgm:t>
        <a:bodyPr/>
        <a:lstStyle/>
        <a:p>
          <a:endParaRPr lang="en-US"/>
        </a:p>
      </dgm:t>
    </dgm:pt>
    <dgm:pt modelId="{DF0EABB4-CB8D-42E8-9719-432131A21CF5}" type="pres">
      <dgm:prSet presAssocID="{78AF147B-E693-4897-90FA-BB082ACACF80}" presName="Name5" presStyleLbl="vennNode1" presStyleIdx="0" presStyleCnt="4">
        <dgm:presLayoutVars>
          <dgm:bulletEnabled val="1"/>
        </dgm:presLayoutVars>
      </dgm:prSet>
      <dgm:spPr/>
      <dgm:t>
        <a:bodyPr/>
        <a:lstStyle/>
        <a:p>
          <a:endParaRPr lang="en-US"/>
        </a:p>
      </dgm:t>
    </dgm:pt>
    <dgm:pt modelId="{92312EE4-DA5D-44EA-B234-A267EDE1ADFC}" type="pres">
      <dgm:prSet presAssocID="{57EF0ED0-2640-4271-BABE-0E841454A016}" presName="space" presStyleCnt="0"/>
      <dgm:spPr>
        <a:ln>
          <a:noFill/>
        </a:ln>
        <a:effectLst>
          <a:outerShdw blurRad="44450" dist="27940" dir="5400000" algn="ctr">
            <a:srgbClr val="000000">
              <a:alpha val="32000"/>
            </a:srgbClr>
          </a:outerShdw>
        </a:effectLst>
        <a:scene3d>
          <a:camera prst="orthographicFront" zoom="91000">
            <a:rot lat="0" lon="0" rev="0"/>
          </a:camera>
          <a:lightRig rig="balanced" dir="t">
            <a:rot lat="0" lon="0" rev="8700000"/>
          </a:lightRig>
        </a:scene3d>
        <a:sp3d>
          <a:bevelT w="190500" h="38100"/>
        </a:sp3d>
      </dgm:spPr>
      <dgm:t>
        <a:bodyPr/>
        <a:lstStyle/>
        <a:p>
          <a:endParaRPr lang="en-US"/>
        </a:p>
      </dgm:t>
    </dgm:pt>
    <dgm:pt modelId="{1AE58F8B-5540-480E-9658-7996E260FD1B}" type="pres">
      <dgm:prSet presAssocID="{FEB723EF-0CAC-42B1-B8FB-2C59BED047DF}" presName="Name5" presStyleLbl="vennNode1" presStyleIdx="1" presStyleCnt="4">
        <dgm:presLayoutVars>
          <dgm:bulletEnabled val="1"/>
        </dgm:presLayoutVars>
      </dgm:prSet>
      <dgm:spPr/>
      <dgm:t>
        <a:bodyPr/>
        <a:lstStyle/>
        <a:p>
          <a:endParaRPr lang="en-US"/>
        </a:p>
      </dgm:t>
    </dgm:pt>
    <dgm:pt modelId="{16BB20A8-A217-4714-AC40-FFD4B4941EAC}" type="pres">
      <dgm:prSet presAssocID="{C04C27CB-9BD5-479E-B23F-06CC52BEEC41}" presName="space" presStyleCnt="0"/>
      <dgm:spPr>
        <a:ln>
          <a:noFill/>
        </a:ln>
        <a:effectLst>
          <a:outerShdw blurRad="44450" dist="27940" dir="5400000" algn="ctr">
            <a:srgbClr val="000000">
              <a:alpha val="32000"/>
            </a:srgbClr>
          </a:outerShdw>
        </a:effectLst>
        <a:scene3d>
          <a:camera prst="orthographicFront" zoom="91000">
            <a:rot lat="0" lon="0" rev="0"/>
          </a:camera>
          <a:lightRig rig="balanced" dir="t">
            <a:rot lat="0" lon="0" rev="8700000"/>
          </a:lightRig>
        </a:scene3d>
        <a:sp3d>
          <a:bevelT w="190500" h="38100"/>
        </a:sp3d>
      </dgm:spPr>
      <dgm:t>
        <a:bodyPr/>
        <a:lstStyle/>
        <a:p>
          <a:endParaRPr lang="en-US"/>
        </a:p>
      </dgm:t>
    </dgm:pt>
    <dgm:pt modelId="{2B000AD1-FB1B-4AA9-9D23-A44747E67E4E}" type="pres">
      <dgm:prSet presAssocID="{3635EB79-90D7-42C6-823C-442B97642AF0}" presName="Name5" presStyleLbl="vennNode1" presStyleIdx="2" presStyleCnt="4">
        <dgm:presLayoutVars>
          <dgm:bulletEnabled val="1"/>
        </dgm:presLayoutVars>
      </dgm:prSet>
      <dgm:spPr/>
      <dgm:t>
        <a:bodyPr/>
        <a:lstStyle/>
        <a:p>
          <a:endParaRPr lang="en-US"/>
        </a:p>
      </dgm:t>
    </dgm:pt>
    <dgm:pt modelId="{C3F8B4E3-02D8-4D99-B550-194ADEC86350}" type="pres">
      <dgm:prSet presAssocID="{68873C91-4483-459D-9617-E543EB6DC837}" presName="space" presStyleCnt="0"/>
      <dgm:spPr>
        <a:ln>
          <a:noFill/>
        </a:ln>
        <a:effectLst>
          <a:outerShdw blurRad="44450" dist="27940" dir="5400000" algn="ctr">
            <a:srgbClr val="000000">
              <a:alpha val="32000"/>
            </a:srgbClr>
          </a:outerShdw>
        </a:effectLst>
        <a:scene3d>
          <a:camera prst="orthographicFront" zoom="91000">
            <a:rot lat="0" lon="0" rev="0"/>
          </a:camera>
          <a:lightRig rig="balanced" dir="t">
            <a:rot lat="0" lon="0" rev="8700000"/>
          </a:lightRig>
        </a:scene3d>
        <a:sp3d>
          <a:bevelT w="190500" h="38100"/>
        </a:sp3d>
      </dgm:spPr>
      <dgm:t>
        <a:bodyPr/>
        <a:lstStyle/>
        <a:p>
          <a:endParaRPr lang="en-US"/>
        </a:p>
      </dgm:t>
    </dgm:pt>
    <dgm:pt modelId="{7A227BEF-9101-4012-A521-F8A9839A501B}" type="pres">
      <dgm:prSet presAssocID="{B57CC7D9-29CB-49F8-8559-C0664670638D}" presName="Name5" presStyleLbl="vennNode1" presStyleIdx="3" presStyleCnt="4">
        <dgm:presLayoutVars>
          <dgm:bulletEnabled val="1"/>
        </dgm:presLayoutVars>
      </dgm:prSet>
      <dgm:spPr/>
      <dgm:t>
        <a:bodyPr/>
        <a:lstStyle/>
        <a:p>
          <a:endParaRPr lang="en-US"/>
        </a:p>
      </dgm:t>
    </dgm:pt>
  </dgm:ptLst>
  <dgm:cxnLst>
    <dgm:cxn modelId="{D9E37848-6AE4-4A15-9B73-1ACC4FBE13FF}" srcId="{C1CFF086-56C6-47D6-BDE7-B48D468EE7FB}" destId="{78AF147B-E693-4897-90FA-BB082ACACF80}" srcOrd="0" destOrd="0" parTransId="{43786EB7-F07E-4985-B7A2-AF15F9E68915}" sibTransId="{57EF0ED0-2640-4271-BABE-0E841454A016}"/>
    <dgm:cxn modelId="{39C670F7-8AD9-464C-917D-618B07194E7F}" type="presOf" srcId="{3635EB79-90D7-42C6-823C-442B97642AF0}" destId="{2B000AD1-FB1B-4AA9-9D23-A44747E67E4E}" srcOrd="0" destOrd="0" presId="urn:microsoft.com/office/officeart/2005/8/layout/venn3"/>
    <dgm:cxn modelId="{39F54C1B-ED61-4B0C-875A-E064905821CD}" type="presOf" srcId="{C1CFF086-56C6-47D6-BDE7-B48D468EE7FB}" destId="{D219D75B-0B6D-4439-9E87-98E391BC9B4F}" srcOrd="0" destOrd="0" presId="urn:microsoft.com/office/officeart/2005/8/layout/venn3"/>
    <dgm:cxn modelId="{6DB07A2B-AD45-4461-B9B3-F11696C3B2CD}" srcId="{C1CFF086-56C6-47D6-BDE7-B48D468EE7FB}" destId="{B57CC7D9-29CB-49F8-8559-C0664670638D}" srcOrd="3" destOrd="0" parTransId="{3EE9D13C-2D98-4E15-8341-46A6A74F07F0}" sibTransId="{B9660560-D600-4D17-8040-89A9CB97FA8F}"/>
    <dgm:cxn modelId="{4B1D11A8-1F9F-4E4F-8F1F-209D6A6B88B4}" type="presOf" srcId="{78AF147B-E693-4897-90FA-BB082ACACF80}" destId="{DF0EABB4-CB8D-42E8-9719-432131A21CF5}" srcOrd="0" destOrd="0" presId="urn:microsoft.com/office/officeart/2005/8/layout/venn3"/>
    <dgm:cxn modelId="{FBF6F157-0F74-4D4C-A632-C98DA3D6C5CD}" type="presOf" srcId="{FEB723EF-0CAC-42B1-B8FB-2C59BED047DF}" destId="{1AE58F8B-5540-480E-9658-7996E260FD1B}" srcOrd="0" destOrd="0" presId="urn:microsoft.com/office/officeart/2005/8/layout/venn3"/>
    <dgm:cxn modelId="{A0350E20-677D-4013-BAF3-51F37DF72770}" type="presOf" srcId="{B57CC7D9-29CB-49F8-8559-C0664670638D}" destId="{7A227BEF-9101-4012-A521-F8A9839A501B}" srcOrd="0" destOrd="0" presId="urn:microsoft.com/office/officeart/2005/8/layout/venn3"/>
    <dgm:cxn modelId="{B928F694-998E-48DA-80F4-AC6FB026797B}" srcId="{C1CFF086-56C6-47D6-BDE7-B48D468EE7FB}" destId="{3635EB79-90D7-42C6-823C-442B97642AF0}" srcOrd="2" destOrd="0" parTransId="{29D03381-E5FF-4015-880A-388BE22A73CE}" sibTransId="{68873C91-4483-459D-9617-E543EB6DC837}"/>
    <dgm:cxn modelId="{6102570A-2480-41A2-97AC-8308FD236DF1}" srcId="{C1CFF086-56C6-47D6-BDE7-B48D468EE7FB}" destId="{FEB723EF-0CAC-42B1-B8FB-2C59BED047DF}" srcOrd="1" destOrd="0" parTransId="{A48DAE22-0E15-46DF-AB36-AC2E92FFE88E}" sibTransId="{C04C27CB-9BD5-479E-B23F-06CC52BEEC41}"/>
    <dgm:cxn modelId="{3C635800-66FC-48B8-A5F3-C665BA59C4B7}" type="presParOf" srcId="{D219D75B-0B6D-4439-9E87-98E391BC9B4F}" destId="{DF0EABB4-CB8D-42E8-9719-432131A21CF5}" srcOrd="0" destOrd="0" presId="urn:microsoft.com/office/officeart/2005/8/layout/venn3"/>
    <dgm:cxn modelId="{696CB255-D672-4742-8ACD-2EA1C757CAE2}" type="presParOf" srcId="{D219D75B-0B6D-4439-9E87-98E391BC9B4F}" destId="{92312EE4-DA5D-44EA-B234-A267EDE1ADFC}" srcOrd="1" destOrd="0" presId="urn:microsoft.com/office/officeart/2005/8/layout/venn3"/>
    <dgm:cxn modelId="{EBA60A0B-1F60-4D21-A8AA-E3ACB27999AD}" type="presParOf" srcId="{D219D75B-0B6D-4439-9E87-98E391BC9B4F}" destId="{1AE58F8B-5540-480E-9658-7996E260FD1B}" srcOrd="2" destOrd="0" presId="urn:microsoft.com/office/officeart/2005/8/layout/venn3"/>
    <dgm:cxn modelId="{7FDBE026-4D56-4130-B08F-A56E0F59F301}" type="presParOf" srcId="{D219D75B-0B6D-4439-9E87-98E391BC9B4F}" destId="{16BB20A8-A217-4714-AC40-FFD4B4941EAC}" srcOrd="3" destOrd="0" presId="urn:microsoft.com/office/officeart/2005/8/layout/venn3"/>
    <dgm:cxn modelId="{9E7ADA7D-23CF-455E-97D8-474247B48A41}" type="presParOf" srcId="{D219D75B-0B6D-4439-9E87-98E391BC9B4F}" destId="{2B000AD1-FB1B-4AA9-9D23-A44747E67E4E}" srcOrd="4" destOrd="0" presId="urn:microsoft.com/office/officeart/2005/8/layout/venn3"/>
    <dgm:cxn modelId="{DCDC3370-75F3-430A-9DB5-AE321FE138E8}" type="presParOf" srcId="{D219D75B-0B6D-4439-9E87-98E391BC9B4F}" destId="{C3F8B4E3-02D8-4D99-B550-194ADEC86350}" srcOrd="5" destOrd="0" presId="urn:microsoft.com/office/officeart/2005/8/layout/venn3"/>
    <dgm:cxn modelId="{C9189EF0-E160-4843-A1EC-462A2EA3EF10}" type="presParOf" srcId="{D219D75B-0B6D-4439-9E87-98E391BC9B4F}" destId="{7A227BEF-9101-4012-A521-F8A9839A501B}" srcOrd="6"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3505D9-9F1D-4D55-98F3-DAA1877F6B4B}">
      <dsp:nvSpPr>
        <dsp:cNvPr id="0" name=""/>
        <dsp:cNvSpPr/>
      </dsp:nvSpPr>
      <dsp:spPr>
        <a:xfrm>
          <a:off x="2155507" y="2277603"/>
          <a:ext cx="1784985" cy="1784985"/>
        </a:xfrm>
        <a:prstGeom prst="ellipse">
          <a:avLst/>
        </a:prstGeom>
        <a:solidFill>
          <a:schemeClr val="accent2">
            <a:hueOff val="0"/>
            <a:satOff val="0"/>
            <a:lumOff val="0"/>
            <a:alphaOff val="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1">
          <a:scrgbClr r="0" g="0" b="0"/>
        </a:fillRef>
        <a:effectRef idx="1">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fa-IR" sz="2500" kern="1200" dirty="0" smtClean="0">
              <a:cs typeface="B Jalal" pitchFamily="2" charset="-78"/>
            </a:rPr>
            <a:t>افراد باانسجام  خود بالا</a:t>
          </a:r>
          <a:endParaRPr lang="en-US" sz="2500" kern="1200" dirty="0">
            <a:cs typeface="B Jalal" pitchFamily="2" charset="-78"/>
          </a:endParaRPr>
        </a:p>
      </dsp:txBody>
      <dsp:txXfrm>
        <a:off x="2416912" y="2539008"/>
        <a:ext cx="1262175" cy="1262175"/>
      </dsp:txXfrm>
    </dsp:sp>
    <dsp:sp modelId="{CE5E3733-FD29-4D03-8720-B5D543E4D205}">
      <dsp:nvSpPr>
        <dsp:cNvPr id="0" name=""/>
        <dsp:cNvSpPr/>
      </dsp:nvSpPr>
      <dsp:spPr>
        <a:xfrm rot="12900000">
          <a:off x="871449" y="1920360"/>
          <a:ext cx="1510013" cy="508720"/>
        </a:xfrm>
        <a:prstGeom prst="leftArrow">
          <a:avLst>
            <a:gd name="adj1" fmla="val 60000"/>
            <a:gd name="adj2" fmla="val 50000"/>
          </a:avLst>
        </a:prstGeom>
        <a:solidFill>
          <a:schemeClr val="accent2">
            <a:tint val="60000"/>
            <a:hueOff val="0"/>
            <a:satOff val="0"/>
            <a:lumOff val="0"/>
            <a:alphaOff val="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z="-300000">
          <a:bevelT w="190500" h="38100"/>
        </a:sp3d>
      </dsp:spPr>
      <dsp:style>
        <a:lnRef idx="0">
          <a:scrgbClr r="0" g="0" b="0"/>
        </a:lnRef>
        <a:fillRef idx="1">
          <a:scrgbClr r="0" g="0" b="0"/>
        </a:fillRef>
        <a:effectRef idx="0">
          <a:scrgbClr r="0" g="0" b="0"/>
        </a:effectRef>
        <a:fontRef idx="minor"/>
      </dsp:style>
    </dsp:sp>
    <dsp:sp modelId="{114E6548-F910-4492-A94D-11CF1BF35010}">
      <dsp:nvSpPr>
        <dsp:cNvPr id="0" name=""/>
        <dsp:cNvSpPr/>
      </dsp:nvSpPr>
      <dsp:spPr>
        <a:xfrm>
          <a:off x="160123" y="1063372"/>
          <a:ext cx="1695735" cy="1356588"/>
        </a:xfrm>
        <a:prstGeom prst="roundRect">
          <a:avLst>
            <a:gd name="adj" fmla="val 10000"/>
          </a:avLst>
        </a:prstGeom>
        <a:solidFill>
          <a:schemeClr val="accent2">
            <a:hueOff val="0"/>
            <a:satOff val="0"/>
            <a:lumOff val="0"/>
            <a:alphaOff val="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1">
          <a:scrgbClr r="0" g="0" b="0"/>
        </a:fillRef>
        <a:effectRef idx="2">
          <a:scrgbClr r="0" g="0" b="0"/>
        </a:effectRef>
        <a:fontRef idx="minor">
          <a:schemeClr val="lt1"/>
        </a:fontRef>
      </dsp:style>
      <dsp:txBody>
        <a:bodyPr spcFirstLastPara="0" vert="horz" wrap="square" lIns="43815" tIns="43815" rIns="43815" bIns="43815" numCol="1" spcCol="1270" anchor="ctr" anchorCtr="0">
          <a:noAutofit/>
        </a:bodyPr>
        <a:lstStyle/>
        <a:p>
          <a:pPr lvl="0" algn="ctr" defTabSz="1022350">
            <a:lnSpc>
              <a:spcPct val="90000"/>
            </a:lnSpc>
            <a:spcBef>
              <a:spcPct val="0"/>
            </a:spcBef>
            <a:spcAft>
              <a:spcPct val="35000"/>
            </a:spcAft>
          </a:pPr>
          <a:r>
            <a:rPr lang="fa-IR" sz="2300" kern="1200" dirty="0" smtClean="0">
              <a:cs typeface="B Jalal" pitchFamily="2" charset="-78"/>
            </a:rPr>
            <a:t>احساس رنجش و دلخوری کمتر</a:t>
          </a:r>
          <a:endParaRPr lang="en-US" sz="2300" kern="1200" dirty="0">
            <a:cs typeface="B Jalal" pitchFamily="2" charset="-78"/>
          </a:endParaRPr>
        </a:p>
      </dsp:txBody>
      <dsp:txXfrm>
        <a:off x="199856" y="1103105"/>
        <a:ext cx="1616269" cy="1277122"/>
      </dsp:txXfrm>
    </dsp:sp>
    <dsp:sp modelId="{19C6BDA5-E195-4446-A72B-8B220F25CBF9}">
      <dsp:nvSpPr>
        <dsp:cNvPr id="0" name=""/>
        <dsp:cNvSpPr/>
      </dsp:nvSpPr>
      <dsp:spPr>
        <a:xfrm rot="16200000">
          <a:off x="2292993" y="1180352"/>
          <a:ext cx="1510013" cy="508720"/>
        </a:xfrm>
        <a:prstGeom prst="leftArrow">
          <a:avLst>
            <a:gd name="adj1" fmla="val 60000"/>
            <a:gd name="adj2" fmla="val 50000"/>
          </a:avLst>
        </a:prstGeom>
        <a:solidFill>
          <a:schemeClr val="accent2">
            <a:tint val="60000"/>
            <a:hueOff val="0"/>
            <a:satOff val="0"/>
            <a:lumOff val="0"/>
            <a:alphaOff val="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z="-300000">
          <a:bevelT w="190500" h="38100"/>
        </a:sp3d>
      </dsp:spPr>
      <dsp:style>
        <a:lnRef idx="0">
          <a:scrgbClr r="0" g="0" b="0"/>
        </a:lnRef>
        <a:fillRef idx="1">
          <a:scrgbClr r="0" g="0" b="0"/>
        </a:fillRef>
        <a:effectRef idx="0">
          <a:scrgbClr r="0" g="0" b="0"/>
        </a:effectRef>
        <a:fontRef idx="minor"/>
      </dsp:style>
    </dsp:sp>
    <dsp:sp modelId="{F16F76A7-02EB-4985-852B-37376619F001}">
      <dsp:nvSpPr>
        <dsp:cNvPr id="0" name=""/>
        <dsp:cNvSpPr/>
      </dsp:nvSpPr>
      <dsp:spPr>
        <a:xfrm>
          <a:off x="2200132" y="1411"/>
          <a:ext cx="1695735" cy="1356588"/>
        </a:xfrm>
        <a:prstGeom prst="roundRect">
          <a:avLst>
            <a:gd name="adj" fmla="val 10000"/>
          </a:avLst>
        </a:prstGeom>
        <a:solidFill>
          <a:schemeClr val="accent2">
            <a:hueOff val="0"/>
            <a:satOff val="0"/>
            <a:lumOff val="0"/>
            <a:alphaOff val="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1">
          <a:scrgbClr r="0" g="0" b="0"/>
        </a:fillRef>
        <a:effectRef idx="2">
          <a:scrgbClr r="0" g="0" b="0"/>
        </a:effectRef>
        <a:fontRef idx="minor">
          <a:schemeClr val="lt1"/>
        </a:fontRef>
      </dsp:style>
      <dsp:txBody>
        <a:bodyPr spcFirstLastPara="0" vert="horz" wrap="square" lIns="43815" tIns="43815" rIns="43815" bIns="43815" numCol="1" spcCol="1270" anchor="ctr" anchorCtr="0">
          <a:noAutofit/>
        </a:bodyPr>
        <a:lstStyle/>
        <a:p>
          <a:pPr lvl="0" algn="ctr" defTabSz="1022350">
            <a:lnSpc>
              <a:spcPct val="90000"/>
            </a:lnSpc>
            <a:spcBef>
              <a:spcPct val="0"/>
            </a:spcBef>
            <a:spcAft>
              <a:spcPct val="35000"/>
            </a:spcAft>
          </a:pPr>
          <a:r>
            <a:rPr lang="fa-IR" sz="2300" kern="1200" dirty="0" smtClean="0">
              <a:cs typeface="B Jalal" pitchFamily="2" charset="-78"/>
            </a:rPr>
            <a:t>پشیمانی و فرصت های از دست رفته را تایید میکنند</a:t>
          </a:r>
          <a:endParaRPr lang="en-US" sz="2300" kern="1200" dirty="0">
            <a:cs typeface="B Jalal" pitchFamily="2" charset="-78"/>
          </a:endParaRPr>
        </a:p>
      </dsp:txBody>
      <dsp:txXfrm>
        <a:off x="2239865" y="41144"/>
        <a:ext cx="1616269" cy="1277122"/>
      </dsp:txXfrm>
    </dsp:sp>
    <dsp:sp modelId="{275E3901-62C2-413E-BE9A-E73F190D162E}">
      <dsp:nvSpPr>
        <dsp:cNvPr id="0" name=""/>
        <dsp:cNvSpPr/>
      </dsp:nvSpPr>
      <dsp:spPr>
        <a:xfrm rot="19500000">
          <a:off x="3714536" y="1920360"/>
          <a:ext cx="1510013" cy="508720"/>
        </a:xfrm>
        <a:prstGeom prst="leftArrow">
          <a:avLst>
            <a:gd name="adj1" fmla="val 60000"/>
            <a:gd name="adj2" fmla="val 50000"/>
          </a:avLst>
        </a:prstGeom>
        <a:solidFill>
          <a:schemeClr val="accent2">
            <a:tint val="60000"/>
            <a:hueOff val="0"/>
            <a:satOff val="0"/>
            <a:lumOff val="0"/>
            <a:alphaOff val="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z="-300000">
          <a:bevelT w="190500" h="38100"/>
        </a:sp3d>
      </dsp:spPr>
      <dsp:style>
        <a:lnRef idx="0">
          <a:scrgbClr r="0" g="0" b="0"/>
        </a:lnRef>
        <a:fillRef idx="1">
          <a:scrgbClr r="0" g="0" b="0"/>
        </a:fillRef>
        <a:effectRef idx="0">
          <a:scrgbClr r="0" g="0" b="0"/>
        </a:effectRef>
        <a:fontRef idx="minor"/>
      </dsp:style>
    </dsp:sp>
    <dsp:sp modelId="{2C48C28C-BB93-4775-A414-1252C6F7B670}">
      <dsp:nvSpPr>
        <dsp:cNvPr id="0" name=""/>
        <dsp:cNvSpPr/>
      </dsp:nvSpPr>
      <dsp:spPr>
        <a:xfrm>
          <a:off x="4240140" y="1063372"/>
          <a:ext cx="1695735" cy="1356588"/>
        </a:xfrm>
        <a:prstGeom prst="roundRect">
          <a:avLst>
            <a:gd name="adj" fmla="val 10000"/>
          </a:avLst>
        </a:prstGeom>
        <a:solidFill>
          <a:schemeClr val="accent2">
            <a:hueOff val="0"/>
            <a:satOff val="0"/>
            <a:lumOff val="0"/>
            <a:alphaOff val="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1">
          <a:scrgbClr r="0" g="0" b="0"/>
        </a:fillRef>
        <a:effectRef idx="2">
          <a:scrgbClr r="0" g="0" b="0"/>
        </a:effectRef>
        <a:fontRef idx="minor">
          <a:schemeClr val="lt1"/>
        </a:fontRef>
      </dsp:style>
      <dsp:txBody>
        <a:bodyPr spcFirstLastPara="0" vert="horz" wrap="square" lIns="43815" tIns="43815" rIns="43815" bIns="43815" numCol="1" spcCol="1270" anchor="ctr" anchorCtr="0">
          <a:noAutofit/>
        </a:bodyPr>
        <a:lstStyle/>
        <a:p>
          <a:pPr lvl="0" algn="ctr" defTabSz="1022350">
            <a:lnSpc>
              <a:spcPct val="90000"/>
            </a:lnSpc>
            <a:spcBef>
              <a:spcPct val="0"/>
            </a:spcBef>
            <a:spcAft>
              <a:spcPct val="35000"/>
            </a:spcAft>
          </a:pPr>
          <a:r>
            <a:rPr lang="fa-IR" sz="2300" kern="1200" dirty="0" smtClean="0">
              <a:cs typeface="B Jalal" pitchFamily="2" charset="-78"/>
            </a:rPr>
            <a:t>وقت صرف بررسی گذشته میکنند</a:t>
          </a:r>
          <a:endParaRPr lang="en-US" sz="2300" kern="1200" dirty="0">
            <a:cs typeface="B Jalal" pitchFamily="2" charset="-78"/>
          </a:endParaRPr>
        </a:p>
      </dsp:txBody>
      <dsp:txXfrm>
        <a:off x="4279873" y="1103105"/>
        <a:ext cx="1616269" cy="127712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0EABB4-CB8D-42E8-9719-432131A21CF5}">
      <dsp:nvSpPr>
        <dsp:cNvPr id="0" name=""/>
        <dsp:cNvSpPr/>
      </dsp:nvSpPr>
      <dsp:spPr>
        <a:xfrm>
          <a:off x="2411" y="1076473"/>
          <a:ext cx="2419052" cy="2419052"/>
        </a:xfrm>
        <a:prstGeom prst="ellipse">
          <a:avLst/>
        </a:prstGeom>
        <a:solidFill>
          <a:schemeClr val="accent2">
            <a:shade val="80000"/>
            <a:alpha val="50000"/>
            <a:hueOff val="0"/>
            <a:satOff val="0"/>
            <a:lumOff val="0"/>
            <a:alphaOff val="0"/>
          </a:schemeClr>
        </a:solidFill>
        <a:ln>
          <a:noFill/>
        </a:ln>
        <a:effectLst>
          <a:outerShdw blurRad="44450" dist="27940" dir="5400000" algn="ctr" rotWithShape="0">
            <a:srgbClr val="000000">
              <a:alpha val="32000"/>
            </a:srgbClr>
          </a:outerShdw>
        </a:effectLst>
        <a:scene3d>
          <a:camera prst="orthographicFront" zoom="91000">
            <a:rot lat="0" lon="0" rev="0"/>
          </a:camera>
          <a:lightRig rig="balanced" dir="t">
            <a:rot lat="0" lon="0" rev="8700000"/>
          </a:lightRig>
        </a:scene3d>
        <a:sp3d>
          <a:bevelT w="190500" h="38100"/>
        </a:sp3d>
      </dsp:spPr>
      <dsp:style>
        <a:lnRef idx="0">
          <a:scrgbClr r="0" g="0" b="0"/>
        </a:lnRef>
        <a:fillRef idx="1">
          <a:scrgbClr r="0" g="0" b="0"/>
        </a:fillRef>
        <a:effectRef idx="0">
          <a:scrgbClr r="0" g="0" b="0"/>
        </a:effectRef>
        <a:fontRef idx="minor">
          <a:schemeClr val="tx1"/>
        </a:fontRef>
      </dsp:style>
      <dsp:txBody>
        <a:bodyPr spcFirstLastPara="0" vert="horz" wrap="square" lIns="133129" tIns="43180" rIns="133129" bIns="43180" numCol="1" spcCol="1270" anchor="ctr" anchorCtr="0">
          <a:noAutofit/>
        </a:bodyPr>
        <a:lstStyle/>
        <a:p>
          <a:pPr lvl="0" algn="ctr" defTabSz="1511300">
            <a:lnSpc>
              <a:spcPct val="90000"/>
            </a:lnSpc>
            <a:spcBef>
              <a:spcPct val="0"/>
            </a:spcBef>
            <a:spcAft>
              <a:spcPct val="35000"/>
            </a:spcAft>
          </a:pPr>
          <a:r>
            <a:rPr lang="fa-IR" sz="3400" kern="1200" dirty="0" smtClean="0">
              <a:latin typeface="IranNastaliq" pitchFamily="18" charset="0"/>
              <a:cs typeface="B Jalal" pitchFamily="2" charset="-78"/>
            </a:rPr>
            <a:t>عزت گروهی</a:t>
          </a:r>
          <a:endParaRPr lang="en-US" sz="3400" kern="1200" dirty="0">
            <a:latin typeface="IranNastaliq" pitchFamily="18" charset="0"/>
            <a:cs typeface="B Jalal" pitchFamily="2" charset="-78"/>
          </a:endParaRPr>
        </a:p>
      </dsp:txBody>
      <dsp:txXfrm>
        <a:off x="356673" y="1430735"/>
        <a:ext cx="1710528" cy="1710528"/>
      </dsp:txXfrm>
    </dsp:sp>
    <dsp:sp modelId="{1AE58F8B-5540-480E-9658-7996E260FD1B}">
      <dsp:nvSpPr>
        <dsp:cNvPr id="0" name=""/>
        <dsp:cNvSpPr/>
      </dsp:nvSpPr>
      <dsp:spPr>
        <a:xfrm>
          <a:off x="1937652" y="1076473"/>
          <a:ext cx="2419052" cy="2419052"/>
        </a:xfrm>
        <a:prstGeom prst="ellipse">
          <a:avLst/>
        </a:prstGeom>
        <a:solidFill>
          <a:schemeClr val="accent2">
            <a:shade val="80000"/>
            <a:alpha val="50000"/>
            <a:hueOff val="-121326"/>
            <a:satOff val="4966"/>
            <a:lumOff val="7942"/>
            <a:alphaOff val="0"/>
          </a:schemeClr>
        </a:solidFill>
        <a:ln>
          <a:noFill/>
        </a:ln>
        <a:effectLst>
          <a:outerShdw blurRad="44450" dist="27940" dir="5400000" algn="ctr" rotWithShape="0">
            <a:srgbClr val="000000">
              <a:alpha val="32000"/>
            </a:srgbClr>
          </a:outerShdw>
        </a:effectLst>
        <a:scene3d>
          <a:camera prst="orthographicFront" zoom="91000">
            <a:rot lat="0" lon="0" rev="0"/>
          </a:camera>
          <a:lightRig rig="balanced" dir="t">
            <a:rot lat="0" lon="0" rev="8700000"/>
          </a:lightRig>
        </a:scene3d>
        <a:sp3d>
          <a:bevelT w="190500" h="38100"/>
        </a:sp3d>
      </dsp:spPr>
      <dsp:style>
        <a:lnRef idx="0">
          <a:scrgbClr r="0" g="0" b="0"/>
        </a:lnRef>
        <a:fillRef idx="1">
          <a:scrgbClr r="0" g="0" b="0"/>
        </a:fillRef>
        <a:effectRef idx="0">
          <a:scrgbClr r="0" g="0" b="0"/>
        </a:effectRef>
        <a:fontRef idx="minor">
          <a:schemeClr val="tx1"/>
        </a:fontRef>
      </dsp:style>
      <dsp:txBody>
        <a:bodyPr spcFirstLastPara="0" vert="horz" wrap="square" lIns="133129" tIns="43180" rIns="133129" bIns="43180" numCol="1" spcCol="1270" anchor="ctr" anchorCtr="0">
          <a:noAutofit/>
        </a:bodyPr>
        <a:lstStyle/>
        <a:p>
          <a:pPr lvl="0" algn="ctr" defTabSz="1511300">
            <a:lnSpc>
              <a:spcPct val="90000"/>
            </a:lnSpc>
            <a:spcBef>
              <a:spcPct val="0"/>
            </a:spcBef>
            <a:spcAft>
              <a:spcPct val="35000"/>
            </a:spcAft>
          </a:pPr>
          <a:r>
            <a:rPr lang="fa-IR" sz="3400" kern="1200" dirty="0" smtClean="0">
              <a:latin typeface="IranNastaliq" pitchFamily="18" charset="0"/>
              <a:cs typeface="B Jalal" pitchFamily="2" charset="-78"/>
            </a:rPr>
            <a:t>انکار هویت نژادی</a:t>
          </a:r>
          <a:endParaRPr lang="en-US" sz="3400" kern="1200" dirty="0">
            <a:latin typeface="IranNastaliq" pitchFamily="18" charset="0"/>
            <a:cs typeface="B Jalal" pitchFamily="2" charset="-78"/>
          </a:endParaRPr>
        </a:p>
      </dsp:txBody>
      <dsp:txXfrm>
        <a:off x="2291914" y="1430735"/>
        <a:ext cx="1710528" cy="1710528"/>
      </dsp:txXfrm>
    </dsp:sp>
    <dsp:sp modelId="{2B000AD1-FB1B-4AA9-9D23-A44747E67E4E}">
      <dsp:nvSpPr>
        <dsp:cNvPr id="0" name=""/>
        <dsp:cNvSpPr/>
      </dsp:nvSpPr>
      <dsp:spPr>
        <a:xfrm>
          <a:off x="3872894" y="1076473"/>
          <a:ext cx="2419052" cy="2419052"/>
        </a:xfrm>
        <a:prstGeom prst="ellipse">
          <a:avLst/>
        </a:prstGeom>
        <a:solidFill>
          <a:schemeClr val="accent2">
            <a:shade val="80000"/>
            <a:alpha val="50000"/>
            <a:hueOff val="-242652"/>
            <a:satOff val="9932"/>
            <a:lumOff val="15883"/>
            <a:alphaOff val="0"/>
          </a:schemeClr>
        </a:solidFill>
        <a:ln>
          <a:noFill/>
        </a:ln>
        <a:effectLst>
          <a:outerShdw blurRad="44450" dist="27940" dir="5400000" algn="ctr" rotWithShape="0">
            <a:srgbClr val="000000">
              <a:alpha val="32000"/>
            </a:srgbClr>
          </a:outerShdw>
        </a:effectLst>
        <a:scene3d>
          <a:camera prst="orthographicFront" zoom="91000">
            <a:rot lat="0" lon="0" rev="0"/>
          </a:camera>
          <a:lightRig rig="balanced" dir="t">
            <a:rot lat="0" lon="0" rev="8700000"/>
          </a:lightRig>
        </a:scene3d>
        <a:sp3d>
          <a:bevelT w="190500" h="38100"/>
        </a:sp3d>
      </dsp:spPr>
      <dsp:style>
        <a:lnRef idx="0">
          <a:scrgbClr r="0" g="0" b="0"/>
        </a:lnRef>
        <a:fillRef idx="1">
          <a:scrgbClr r="0" g="0" b="0"/>
        </a:fillRef>
        <a:effectRef idx="0">
          <a:scrgbClr r="0" g="0" b="0"/>
        </a:effectRef>
        <a:fontRef idx="minor">
          <a:schemeClr val="tx1"/>
        </a:fontRef>
      </dsp:style>
      <dsp:txBody>
        <a:bodyPr spcFirstLastPara="0" vert="horz" wrap="square" lIns="133129" tIns="43180" rIns="133129" bIns="43180" numCol="1" spcCol="1270" anchor="ctr" anchorCtr="0">
          <a:noAutofit/>
        </a:bodyPr>
        <a:lstStyle/>
        <a:p>
          <a:pPr lvl="0" algn="ctr" defTabSz="1511300">
            <a:lnSpc>
              <a:spcPct val="90000"/>
            </a:lnSpc>
            <a:spcBef>
              <a:spcPct val="0"/>
            </a:spcBef>
            <a:spcAft>
              <a:spcPct val="35000"/>
            </a:spcAft>
          </a:pPr>
          <a:r>
            <a:rPr lang="fa-IR" sz="3400" kern="1200" dirty="0" smtClean="0">
              <a:latin typeface="IranNastaliq" pitchFamily="18" charset="0"/>
              <a:cs typeface="B Jalal" pitchFamily="2" charset="-78"/>
            </a:rPr>
            <a:t>سردرگمی  هویت</a:t>
          </a:r>
          <a:endParaRPr lang="en-US" sz="3400" kern="1200" dirty="0">
            <a:latin typeface="IranNastaliq" pitchFamily="18" charset="0"/>
            <a:cs typeface="B Jalal" pitchFamily="2" charset="-78"/>
          </a:endParaRPr>
        </a:p>
      </dsp:txBody>
      <dsp:txXfrm>
        <a:off x="4227156" y="1430735"/>
        <a:ext cx="1710528" cy="1710528"/>
      </dsp:txXfrm>
    </dsp:sp>
    <dsp:sp modelId="{7A227BEF-9101-4012-A521-F8A9839A501B}">
      <dsp:nvSpPr>
        <dsp:cNvPr id="0" name=""/>
        <dsp:cNvSpPr/>
      </dsp:nvSpPr>
      <dsp:spPr>
        <a:xfrm>
          <a:off x="5808136" y="1076473"/>
          <a:ext cx="2419052" cy="2419052"/>
        </a:xfrm>
        <a:prstGeom prst="ellipse">
          <a:avLst/>
        </a:prstGeom>
        <a:solidFill>
          <a:schemeClr val="accent2">
            <a:shade val="80000"/>
            <a:alpha val="50000"/>
            <a:hueOff val="-363978"/>
            <a:satOff val="14898"/>
            <a:lumOff val="23825"/>
            <a:alphaOff val="0"/>
          </a:schemeClr>
        </a:solidFill>
        <a:ln>
          <a:noFill/>
        </a:ln>
        <a:effectLst>
          <a:outerShdw blurRad="44450" dist="27940" dir="5400000" algn="ctr" rotWithShape="0">
            <a:srgbClr val="000000">
              <a:alpha val="32000"/>
            </a:srgbClr>
          </a:outerShdw>
        </a:effectLst>
        <a:scene3d>
          <a:camera prst="orthographicFront" zoom="91000">
            <a:rot lat="0" lon="0" rev="0"/>
          </a:camera>
          <a:lightRig rig="balanced" dir="t">
            <a:rot lat="0" lon="0" rev="8700000"/>
          </a:lightRig>
        </a:scene3d>
        <a:sp3d>
          <a:bevelT w="190500" h="38100"/>
        </a:sp3d>
      </dsp:spPr>
      <dsp:style>
        <a:lnRef idx="0">
          <a:scrgbClr r="0" g="0" b="0"/>
        </a:lnRef>
        <a:fillRef idx="1">
          <a:scrgbClr r="0" g="0" b="0"/>
        </a:fillRef>
        <a:effectRef idx="0">
          <a:scrgbClr r="0" g="0" b="0"/>
        </a:effectRef>
        <a:fontRef idx="minor">
          <a:schemeClr val="tx1"/>
        </a:fontRef>
      </dsp:style>
      <dsp:txBody>
        <a:bodyPr spcFirstLastPara="0" vert="horz" wrap="square" lIns="133129" tIns="43180" rIns="133129" bIns="43180" numCol="1" spcCol="1270" anchor="ctr" anchorCtr="0">
          <a:noAutofit/>
        </a:bodyPr>
        <a:lstStyle/>
        <a:p>
          <a:pPr lvl="0" algn="ctr" defTabSz="1511300">
            <a:lnSpc>
              <a:spcPct val="90000"/>
            </a:lnSpc>
            <a:spcBef>
              <a:spcPct val="0"/>
            </a:spcBef>
            <a:spcAft>
              <a:spcPct val="35000"/>
            </a:spcAft>
          </a:pPr>
          <a:r>
            <a:rPr lang="fa-IR" sz="3400" kern="1200" dirty="0" smtClean="0">
              <a:latin typeface="IranNastaliq" pitchFamily="18" charset="0"/>
              <a:cs typeface="B Jalal" pitchFamily="2" charset="-78"/>
            </a:rPr>
            <a:t>هویت قومی نیرومند</a:t>
          </a:r>
          <a:endParaRPr lang="en-US" sz="3400" kern="1200" dirty="0">
            <a:latin typeface="IranNastaliq" pitchFamily="18" charset="0"/>
            <a:cs typeface="B Jalal" pitchFamily="2" charset="-78"/>
          </a:endParaRPr>
        </a:p>
      </dsp:txBody>
      <dsp:txXfrm>
        <a:off x="6162398" y="1430735"/>
        <a:ext cx="1710528" cy="1710528"/>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9D358827-62C7-41A2-9714-D92D66714FAD}" type="datetimeFigureOut">
              <a:rPr lang="en-US" smtClean="0"/>
              <a:pPr/>
              <a:t>2/19/2016</a:t>
            </a:fld>
            <a:endParaRPr lang="en-US"/>
          </a:p>
        </p:txBody>
      </p:sp>
      <p:sp>
        <p:nvSpPr>
          <p:cNvPr id="16" name="Slide Number Placeholder 15"/>
          <p:cNvSpPr>
            <a:spLocks noGrp="1"/>
          </p:cNvSpPr>
          <p:nvPr>
            <p:ph type="sldNum" sz="quarter" idx="11"/>
          </p:nvPr>
        </p:nvSpPr>
        <p:spPr/>
        <p:txBody>
          <a:bodyPr/>
          <a:lstStyle/>
          <a:p>
            <a:fld id="{2416D112-3D2E-4E95-80CE-A51D9D38BC64}" type="slidenum">
              <a:rPr lang="en-US" smtClean="0"/>
              <a:pPr/>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transition spd="slow">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9D358827-62C7-41A2-9714-D92D66714FAD}" type="datetimeFigureOut">
              <a:rPr lang="en-US" smtClean="0"/>
              <a:pPr/>
              <a:t>2/19/2016</a:t>
            </a:fld>
            <a:endParaRPr lang="en-US"/>
          </a:p>
        </p:txBody>
      </p:sp>
      <p:sp>
        <p:nvSpPr>
          <p:cNvPr id="15" name="Slide Number Placeholder 14"/>
          <p:cNvSpPr>
            <a:spLocks noGrp="1"/>
          </p:cNvSpPr>
          <p:nvPr>
            <p:ph type="sldNum" sz="quarter" idx="15"/>
          </p:nvPr>
        </p:nvSpPr>
        <p:spPr/>
        <p:txBody>
          <a:bodyPr/>
          <a:lstStyle>
            <a:lvl1pPr algn="ctr">
              <a:defRPr/>
            </a:lvl1pPr>
          </a:lstStyle>
          <a:p>
            <a:fld id="{2416D112-3D2E-4E95-80CE-A51D9D38BC64}" type="slidenum">
              <a:rPr lang="en-US" smtClean="0"/>
              <a:pPr/>
              <a:t>‹#›</a:t>
            </a:fld>
            <a:endParaRPr lang="en-US"/>
          </a:p>
        </p:txBody>
      </p:sp>
      <p:sp>
        <p:nvSpPr>
          <p:cNvPr id="16" name="Footer Placeholder 15"/>
          <p:cNvSpPr>
            <a:spLocks noGrp="1"/>
          </p:cNvSpPr>
          <p:nvPr>
            <p:ph type="ftr" sz="quarter" idx="16"/>
          </p:nvPr>
        </p:nvSpPr>
        <p:spPr/>
        <p:txBody>
          <a:bodyPr/>
          <a:lstStyle/>
          <a:p>
            <a:endParaRPr lang="en-US"/>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transition spd="slow">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D358827-62C7-41A2-9714-D92D66714FAD}" type="datetimeFigureOut">
              <a:rPr lang="en-US" smtClean="0"/>
              <a:pPr/>
              <a:t>2/19/2016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16D112-3D2E-4E95-80CE-A51D9D38BC64}" type="slidenum">
              <a:rPr lang="en-US" smtClean="0"/>
              <a:pPr/>
              <a:t>‹#›</a:t>
            </a:fld>
            <a:endParaRPr lang="en-US"/>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D358827-62C7-41A2-9714-D92D66714FAD}" type="datetimeFigureOut">
              <a:rPr lang="en-US" smtClean="0"/>
              <a:pPr/>
              <a:t>2/19/2016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16D112-3D2E-4E95-80CE-A51D9D38BC64}"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spd="slow">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2416D112-3D2E-4E95-80CE-A51D9D38BC64}" type="slidenum">
              <a:rPr lang="en-US" smtClean="0"/>
              <a:pPr/>
              <a:t>‹#›</a:t>
            </a:fld>
            <a:endParaRPr lang="en-US"/>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9D358827-62C7-41A2-9714-D92D66714FAD}" type="datetimeFigureOut">
              <a:rPr lang="en-US" smtClean="0"/>
              <a:pPr/>
              <a:t>2/19/2016</a:t>
            </a:fld>
            <a:endParaRPr lang="en-US"/>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9D358827-62C7-41A2-9714-D92D66714FAD}" type="datetimeFigureOut">
              <a:rPr lang="en-US" smtClean="0"/>
              <a:pPr/>
              <a:t>2/19/2016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16D112-3D2E-4E95-80CE-A51D9D38BC64}"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transition spd="slow">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358827-62C7-41A2-9714-D92D66714FAD}" type="datetimeFigureOut">
              <a:rPr lang="en-US" smtClean="0"/>
              <a:pPr/>
              <a:t>2/19/2016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16D112-3D2E-4E95-80CE-A51D9D38BC64}" type="slidenum">
              <a:rPr lang="en-US" smtClean="0"/>
              <a:pPr/>
              <a:t>‹#›</a:t>
            </a:fld>
            <a:endParaRPr lang="en-US"/>
          </a:p>
        </p:txBody>
      </p:sp>
    </p:spTree>
  </p:cSld>
  <p:clrMapOvr>
    <a:masterClrMapping/>
  </p:clrMapOvr>
  <p:transition spd="slow">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9D358827-62C7-41A2-9714-D92D66714FAD}" type="datetimeFigureOut">
              <a:rPr lang="en-US" smtClean="0"/>
              <a:pPr/>
              <a:t>2/19/2016</a:t>
            </a:fld>
            <a:endParaRPr lang="en-US"/>
          </a:p>
        </p:txBody>
      </p:sp>
      <p:sp>
        <p:nvSpPr>
          <p:cNvPr id="9" name="Slide Number Placeholder 8"/>
          <p:cNvSpPr>
            <a:spLocks noGrp="1"/>
          </p:cNvSpPr>
          <p:nvPr>
            <p:ph type="sldNum" sz="quarter" idx="15"/>
          </p:nvPr>
        </p:nvSpPr>
        <p:spPr/>
        <p:txBody>
          <a:bodyPr/>
          <a:lstStyle/>
          <a:p>
            <a:fld id="{2416D112-3D2E-4E95-80CE-A51D9D38BC64}" type="slidenum">
              <a:rPr lang="en-US" smtClean="0"/>
              <a:pPr/>
              <a:t>‹#›</a:t>
            </a:fld>
            <a:endParaRPr lang="en-US"/>
          </a:p>
        </p:txBody>
      </p:sp>
      <p:sp>
        <p:nvSpPr>
          <p:cNvPr id="10" name="Footer Placeholder 9"/>
          <p:cNvSpPr>
            <a:spLocks noGrp="1"/>
          </p:cNvSpPr>
          <p:nvPr>
            <p:ph type="ftr" sz="quarter" idx="16"/>
          </p:nvPr>
        </p:nvSpPr>
        <p:spPr/>
        <p:txBody>
          <a:bodyPr/>
          <a:lstStyle/>
          <a:p>
            <a:endParaRPr lang="en-US"/>
          </a:p>
        </p:txBody>
      </p:sp>
    </p:spTree>
  </p:cSld>
  <p:clrMapOvr>
    <a:masterClrMapping/>
  </p:clrMapOvr>
  <p:transition spd="slow">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9D358827-62C7-41A2-9714-D92D66714FAD}" type="datetimeFigureOut">
              <a:rPr lang="en-US" smtClean="0"/>
              <a:pPr/>
              <a:t>2/19/2016</a:t>
            </a:fld>
            <a:endParaRPr lang="en-US"/>
          </a:p>
        </p:txBody>
      </p:sp>
      <p:sp>
        <p:nvSpPr>
          <p:cNvPr id="9" name="Slide Number Placeholder 8"/>
          <p:cNvSpPr>
            <a:spLocks noGrp="1"/>
          </p:cNvSpPr>
          <p:nvPr>
            <p:ph type="sldNum" sz="quarter" idx="11"/>
          </p:nvPr>
        </p:nvSpPr>
        <p:spPr/>
        <p:txBody>
          <a:bodyPr/>
          <a:lstStyle/>
          <a:p>
            <a:fld id="{2416D112-3D2E-4E95-80CE-A51D9D38BC64}"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transition spd="slow">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D358827-62C7-41A2-9714-D92D66714FAD}" type="datetimeFigureOut">
              <a:rPr lang="en-US" smtClean="0"/>
              <a:pPr/>
              <a:t>2/19/2016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16D112-3D2E-4E95-80CE-A51D9D38BC64}" type="slidenum">
              <a:rPr lang="en-US" smtClean="0"/>
              <a:pPr/>
              <a:t>‹#›</a:t>
            </a:fld>
            <a:endParaRPr lang="en-US"/>
          </a:p>
        </p:txBody>
      </p:sp>
    </p:spTree>
  </p:cSld>
  <p:clrMapOvr>
    <a:masterClrMapping/>
  </p:clrMapOvr>
  <p:transition spd="slow">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D358827-62C7-41A2-9714-D92D66714FAD}" type="datetimeFigureOut">
              <a:rPr lang="en-US" smtClean="0"/>
              <a:pPr/>
              <a:t>2/19/2016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16D112-3D2E-4E95-80CE-A51D9D38BC64}" type="slidenum">
              <a:rPr lang="en-US" smtClean="0"/>
              <a:pPr/>
              <a:t>‹#›</a:t>
            </a:fld>
            <a:endParaRPr lang="en-US"/>
          </a:p>
        </p:txBody>
      </p:sp>
    </p:spTree>
  </p:cSld>
  <p:clrMapOvr>
    <a:masterClrMapping/>
  </p:clrMapOvr>
  <p:transition spd="slow">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9D358827-62C7-41A2-9714-D92D66714FAD}" type="datetimeFigureOut">
              <a:rPr lang="en-US" smtClean="0"/>
              <a:pPr/>
              <a:t>2/19/2016</a:t>
            </a:fld>
            <a:endParaRPr lang="en-US"/>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US"/>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2416D112-3D2E-4E95-80CE-A51D9D38BC64}" type="slidenum">
              <a:rPr lang="en-US" smtClean="0"/>
              <a:pPr/>
              <a:t>‹#›</a:t>
            </a:fld>
            <a:endParaRPr 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dissolve/>
  </p:transition>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0"/>
            <a:ext cx="8229600" cy="1524000"/>
          </a:xfrm>
        </p:spPr>
        <p:txBody>
          <a:bodyPr>
            <a:normAutofit/>
          </a:bodyPr>
          <a:lstStyle/>
          <a:p>
            <a:pPr algn="r" rtl="1">
              <a:lnSpc>
                <a:spcPct val="150000"/>
              </a:lnSpc>
              <a:buNone/>
            </a:pPr>
            <a:r>
              <a:rPr lang="fa-IR" sz="2800" dirty="0" smtClean="0">
                <a:cs typeface="B Jalal" pitchFamily="2" charset="-78"/>
              </a:rPr>
              <a:t>شخصیت مدام درگیر مخاطرات وجود است، حتی زمانی  که سوخت و</a:t>
            </a:r>
            <a:r>
              <a:rPr lang="en-US" sz="2800" dirty="0" smtClean="0">
                <a:cs typeface="B Jalal" pitchFamily="2" charset="-78"/>
              </a:rPr>
              <a:t> </a:t>
            </a:r>
            <a:r>
              <a:rPr lang="fa-IR" sz="2800" dirty="0" smtClean="0">
                <a:cs typeface="B Jalal" pitchFamily="2" charset="-78"/>
              </a:rPr>
              <a:t>ساز بدن با تباهی و</a:t>
            </a:r>
            <a:r>
              <a:rPr lang="en-US" sz="2800" dirty="0" smtClean="0">
                <a:cs typeface="B Jalal" pitchFamily="2" charset="-78"/>
              </a:rPr>
              <a:t> </a:t>
            </a:r>
            <a:r>
              <a:rPr lang="fa-IR" sz="2800" dirty="0" smtClean="0">
                <a:cs typeface="B Jalal" pitchFamily="2" charset="-78"/>
              </a:rPr>
              <a:t>نابودی مقابله می کند:</a:t>
            </a:r>
            <a:r>
              <a:rPr lang="en-US" sz="2800" dirty="0" smtClean="0">
                <a:cs typeface="B Jalal" pitchFamily="2" charset="-78"/>
              </a:rPr>
              <a:t> </a:t>
            </a:r>
            <a:r>
              <a:rPr lang="fa-IR" sz="2800" dirty="0" smtClean="0">
                <a:cs typeface="B Jalal" pitchFamily="2" charset="-78"/>
              </a:rPr>
              <a:t>اریک اریکسون</a:t>
            </a:r>
            <a:endParaRPr lang="en-US" sz="2800" dirty="0">
              <a:cs typeface="B Jalal" pitchFamily="2" charset="-78"/>
            </a:endParaRPr>
          </a:p>
        </p:txBody>
      </p:sp>
      <p:sp>
        <p:nvSpPr>
          <p:cNvPr id="2" name="Title 1"/>
          <p:cNvSpPr>
            <a:spLocks noGrp="1"/>
          </p:cNvSpPr>
          <p:nvPr>
            <p:ph type="title"/>
          </p:nvPr>
        </p:nvSpPr>
        <p:spPr/>
        <p:txBody>
          <a:bodyPr>
            <a:normAutofit/>
          </a:bodyPr>
          <a:lstStyle/>
          <a:p>
            <a:pPr algn="ctr"/>
            <a:r>
              <a:rPr lang="fa-IR" sz="4800" dirty="0" smtClean="0">
                <a:solidFill>
                  <a:schemeClr val="bg1">
                    <a:lumMod val="75000"/>
                    <a:lumOff val="25000"/>
                  </a:schemeClr>
                </a:solidFill>
                <a:latin typeface="IranNastaliq" pitchFamily="18" charset="0"/>
                <a:cs typeface="IranNastaliq" pitchFamily="18" charset="0"/>
              </a:rPr>
              <a:t>نظریه هویت</a:t>
            </a:r>
            <a:endParaRPr lang="en-US" sz="4800" dirty="0">
              <a:solidFill>
                <a:schemeClr val="bg1">
                  <a:lumMod val="75000"/>
                  <a:lumOff val="25000"/>
                </a:schemeClr>
              </a:solidFill>
              <a:latin typeface="IranNastaliq" pitchFamily="18" charset="0"/>
              <a:cs typeface="IranNastaliq" pitchFamily="18" charset="0"/>
            </a:endParaRPr>
          </a:p>
        </p:txBody>
      </p:sp>
      <p:pic>
        <p:nvPicPr>
          <p:cNvPr id="1026" name="Picture 2" descr="C:\Users\Arsenal\Desktop\ErikH.Erikson.jpg"/>
          <p:cNvPicPr>
            <a:picLocks noChangeAspect="1" noChangeArrowheads="1"/>
          </p:cNvPicPr>
          <p:nvPr/>
        </p:nvPicPr>
        <p:blipFill>
          <a:blip r:embed="rId2"/>
          <a:srcRect/>
          <a:stretch>
            <a:fillRect/>
          </a:stretch>
        </p:blipFill>
        <p:spPr bwMode="auto">
          <a:xfrm>
            <a:off x="1905000" y="2971800"/>
            <a:ext cx="2171700" cy="3076575"/>
          </a:xfrm>
          <a:prstGeom prst="rect">
            <a:avLst/>
          </a:prstGeom>
          <a:noFill/>
        </p:spPr>
      </p:pic>
      <p:sp>
        <p:nvSpPr>
          <p:cNvPr id="5" name="TextBox 4"/>
          <p:cNvSpPr txBox="1"/>
          <p:nvPr/>
        </p:nvSpPr>
        <p:spPr>
          <a:xfrm>
            <a:off x="4267200" y="4038600"/>
            <a:ext cx="1828800" cy="707886"/>
          </a:xfrm>
          <a:prstGeom prst="rect">
            <a:avLst/>
          </a:prstGeom>
          <a:noFill/>
        </p:spPr>
        <p:txBody>
          <a:bodyPr wrap="square" rtlCol="0">
            <a:spAutoFit/>
          </a:bodyPr>
          <a:lstStyle/>
          <a:p>
            <a:pPr algn="ctr"/>
            <a:r>
              <a:rPr lang="en-US" sz="2000" b="1" dirty="0" smtClean="0">
                <a:solidFill>
                  <a:schemeClr val="bg1">
                    <a:lumMod val="85000"/>
                    <a:lumOff val="15000"/>
                  </a:schemeClr>
                </a:solidFill>
              </a:rPr>
              <a:t>Erik Erikson</a:t>
            </a:r>
          </a:p>
          <a:p>
            <a:pPr algn="ctr"/>
            <a:r>
              <a:rPr lang="en-US" sz="2000" b="1" dirty="0" smtClean="0">
                <a:solidFill>
                  <a:schemeClr val="bg1">
                    <a:lumMod val="85000"/>
                    <a:lumOff val="15000"/>
                  </a:schemeClr>
                </a:solidFill>
              </a:rPr>
              <a:t>1902-1994</a:t>
            </a:r>
            <a:endParaRPr lang="en-US" sz="2000" b="1" dirty="0">
              <a:solidFill>
                <a:schemeClr val="bg1">
                  <a:lumMod val="85000"/>
                  <a:lumOff val="15000"/>
                </a:schemeClr>
              </a:solidFill>
            </a:endParaRPr>
          </a:p>
        </p:txBody>
      </p:sp>
    </p:spTree>
  </p:cSld>
  <p:clrMapOvr>
    <a:masterClrMapping/>
  </p:clrMapOvr>
  <p:transition spd="slow">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5638800"/>
          </a:xfrm>
        </p:spPr>
        <p:txBody>
          <a:bodyPr>
            <a:normAutofit fontScale="92500" lnSpcReduction="10000"/>
          </a:bodyPr>
          <a:lstStyle/>
          <a:p>
            <a:pPr algn="just" rtl="1">
              <a:buFont typeface="Wingdings" pitchFamily="2" charset="2"/>
              <a:buChar char="v"/>
            </a:pPr>
            <a:r>
              <a:rPr lang="fa-IR" dirty="0" smtClean="0">
                <a:cs typeface="B Jalal" pitchFamily="2" charset="-78"/>
              </a:rPr>
              <a:t>محل تولد: فرانکفورت آلمان</a:t>
            </a:r>
          </a:p>
          <a:p>
            <a:pPr algn="just" rtl="1">
              <a:buFont typeface="Wingdings" pitchFamily="2" charset="2"/>
              <a:buChar char="v"/>
            </a:pPr>
            <a:r>
              <a:rPr lang="fa-IR" dirty="0" smtClean="0">
                <a:cs typeface="B Jalal" pitchFamily="2" charset="-78"/>
              </a:rPr>
              <a:t>قومیت: یهودی</a:t>
            </a:r>
          </a:p>
          <a:p>
            <a:pPr algn="just" rtl="1">
              <a:buFont typeface="Wingdings" pitchFamily="2" charset="2"/>
              <a:buChar char="v"/>
            </a:pPr>
            <a:r>
              <a:rPr lang="fa-IR" dirty="0" smtClean="0">
                <a:cs typeface="B Jalal" pitchFamily="2" charset="-78"/>
              </a:rPr>
              <a:t>آثار: کتابی تحت عنوان (حقیقت گاندی)</a:t>
            </a:r>
            <a:r>
              <a:rPr lang="en-US" dirty="0" smtClean="0">
                <a:cs typeface="B Jalal" pitchFamily="2" charset="-78"/>
              </a:rPr>
              <a:t> </a:t>
            </a:r>
            <a:r>
              <a:rPr lang="fa-IR" dirty="0" smtClean="0">
                <a:cs typeface="B Jalal" pitchFamily="2" charset="-78"/>
              </a:rPr>
              <a:t>موفق به دریافت جایزه پولیترز</a:t>
            </a:r>
            <a:r>
              <a:rPr lang="en-US" dirty="0" smtClean="0">
                <a:cs typeface="B Jalal" pitchFamily="2" charset="-78"/>
              </a:rPr>
              <a:t> </a:t>
            </a:r>
            <a:r>
              <a:rPr lang="fa-IR" dirty="0" smtClean="0">
                <a:cs typeface="B Jalal" pitchFamily="2" charset="-78"/>
              </a:rPr>
              <a:t>شد</a:t>
            </a:r>
            <a:r>
              <a:rPr lang="en-US" dirty="0" smtClean="0">
                <a:cs typeface="B Jalal" pitchFamily="2" charset="-78"/>
              </a:rPr>
              <a:t> </a:t>
            </a:r>
            <a:r>
              <a:rPr lang="fa-IR" dirty="0" smtClean="0">
                <a:cs typeface="B Jalal" pitchFamily="2" charset="-78"/>
              </a:rPr>
              <a:t>(1970)</a:t>
            </a:r>
            <a:r>
              <a:rPr lang="en-US" dirty="0" smtClean="0">
                <a:cs typeface="B Jalal" pitchFamily="2" charset="-78"/>
              </a:rPr>
              <a:t> </a:t>
            </a:r>
            <a:r>
              <a:rPr lang="fa-IR" dirty="0" smtClean="0">
                <a:cs typeface="B Jalal" pitchFamily="2" charset="-78"/>
              </a:rPr>
              <a:t> کتابی درباره پیری در84 سالگی.</a:t>
            </a:r>
          </a:p>
          <a:p>
            <a:pPr algn="just" rtl="1">
              <a:buFont typeface="Wingdings" pitchFamily="2" charset="2"/>
              <a:buChar char="v"/>
            </a:pPr>
            <a:r>
              <a:rPr lang="fa-IR" dirty="0" smtClean="0">
                <a:cs typeface="B Jalal" pitchFamily="2" charset="-78"/>
              </a:rPr>
              <a:t>در 25 سالگی به تدریس در مدرسه فروید در وین پرداخت.</a:t>
            </a:r>
          </a:p>
          <a:p>
            <a:pPr algn="just" rtl="1">
              <a:buFont typeface="Wingdings" pitchFamily="2" charset="2"/>
              <a:buChar char="v"/>
            </a:pPr>
            <a:r>
              <a:rPr lang="fa-IR" dirty="0" smtClean="0">
                <a:cs typeface="B Jalal" pitchFamily="2" charset="-78"/>
              </a:rPr>
              <a:t>در سال 1933 به دلیل  تهدید نازی ها به دانمارک و سپس به ایالات متحده مهاجرت کرد و در بوستون اقامت گزید.</a:t>
            </a:r>
          </a:p>
          <a:p>
            <a:pPr algn="just" rtl="1">
              <a:buFont typeface="Wingdings" pitchFamily="2" charset="2"/>
              <a:buChar char="v"/>
            </a:pPr>
            <a:r>
              <a:rPr lang="fa-IR" dirty="0" smtClean="0">
                <a:cs typeface="B Jalal" pitchFamily="2" charset="-78"/>
              </a:rPr>
              <a:t>شروع تحصیلات عالی: هاروارد و با عدم موفقیت رها شد در سال 1936 به دانشگاه ییل دعوت شد و به تدریس در دانشکده پزشکی پرداخت.</a:t>
            </a:r>
          </a:p>
          <a:p>
            <a:pPr algn="just" rtl="1">
              <a:buFont typeface="Wingdings" pitchFamily="2" charset="2"/>
              <a:buChar char="v"/>
            </a:pPr>
            <a:r>
              <a:rPr lang="fa-IR" dirty="0" smtClean="0">
                <a:cs typeface="B Jalal" pitchFamily="2" charset="-78"/>
              </a:rPr>
              <a:t>فعالیت ها: پیوستن به مرکز آستن در ایالت ماساچوست </a:t>
            </a:r>
          </a:p>
          <a:p>
            <a:pPr algn="just" rtl="1">
              <a:buNone/>
            </a:pPr>
            <a:r>
              <a:rPr lang="fa-IR" dirty="0" smtClean="0">
                <a:cs typeface="B Jalal" pitchFamily="2" charset="-78"/>
              </a:rPr>
              <a:t>بازگشت به هاروارد جهت شرکت در سمینار کارشناسی ارشد</a:t>
            </a:r>
          </a:p>
          <a:p>
            <a:pPr algn="just" rtl="1">
              <a:buFont typeface="Wingdings" pitchFamily="2" charset="2"/>
              <a:buChar char="v"/>
            </a:pPr>
            <a:r>
              <a:rPr lang="fa-IR" dirty="0" smtClean="0">
                <a:cs typeface="B Jalal" pitchFamily="2" charset="-78"/>
              </a:rPr>
              <a:t>بازنشستگی: سال1970</a:t>
            </a:r>
          </a:p>
          <a:p>
            <a:pPr algn="just" rtl="1">
              <a:buFont typeface="Wingdings" pitchFamily="2" charset="2"/>
              <a:buChar char="v"/>
            </a:pPr>
            <a:r>
              <a:rPr lang="fa-IR" dirty="0" smtClean="0">
                <a:cs typeface="B Jalal" pitchFamily="2" charset="-78"/>
              </a:rPr>
              <a:t>مجله تایم او را بانفوذترین روان کاو نامید (1975) و مجله روان شناسی امروز او را به صورت قهرمان روشنفکر اصیل توصیف کرد (1983).</a:t>
            </a:r>
          </a:p>
          <a:p>
            <a:pPr algn="r" rtl="1">
              <a:buFont typeface="Wingdings" pitchFamily="2" charset="2"/>
              <a:buChar char="v"/>
            </a:pPr>
            <a:endParaRPr lang="en-US" dirty="0">
              <a:cs typeface="B Jalal" pitchFamily="2" charset="-78"/>
            </a:endParaRPr>
          </a:p>
        </p:txBody>
      </p:sp>
      <p:sp>
        <p:nvSpPr>
          <p:cNvPr id="3" name="Title 2"/>
          <p:cNvSpPr>
            <a:spLocks noGrp="1"/>
          </p:cNvSpPr>
          <p:nvPr>
            <p:ph type="title"/>
          </p:nvPr>
        </p:nvSpPr>
        <p:spPr>
          <a:xfrm>
            <a:off x="457200" y="304800"/>
            <a:ext cx="8229600" cy="838200"/>
          </a:xfrm>
        </p:spPr>
        <p:txBody>
          <a:bodyPr/>
          <a:lstStyle/>
          <a:p>
            <a:pPr algn="ctr" rtl="1"/>
            <a:r>
              <a:rPr lang="fa-IR" dirty="0" smtClean="0">
                <a:solidFill>
                  <a:schemeClr val="bg1">
                    <a:lumMod val="75000"/>
                    <a:lumOff val="25000"/>
                  </a:schemeClr>
                </a:solidFill>
                <a:latin typeface="IranNastaliq" pitchFamily="18" charset="0"/>
                <a:cs typeface="IranNastaliq" pitchFamily="18" charset="0"/>
              </a:rPr>
              <a:t>زندگی اریکسون</a:t>
            </a:r>
            <a:r>
              <a:rPr smtClean="0">
                <a:solidFill>
                  <a:schemeClr val="bg1">
                    <a:lumMod val="75000"/>
                    <a:lumOff val="25000"/>
                  </a:schemeClr>
                </a:solidFill>
                <a:latin typeface="IranNastaliq" pitchFamily="18" charset="0"/>
                <a:cs typeface="IranNastaliq" pitchFamily="18" charset="0"/>
              </a:rPr>
              <a:t>  </a:t>
            </a:r>
            <a:r>
              <a:rPr lang="fa-IR" dirty="0" smtClean="0">
                <a:solidFill>
                  <a:schemeClr val="bg1">
                    <a:lumMod val="75000"/>
                    <a:lumOff val="25000"/>
                  </a:schemeClr>
                </a:solidFill>
                <a:latin typeface="IranNastaliq" pitchFamily="18" charset="0"/>
                <a:cs typeface="IranNastaliq" pitchFamily="18" charset="0"/>
              </a:rPr>
              <a:t>(</a:t>
            </a:r>
            <a:r>
              <a:rPr lang="fa-IR" sz="3200" b="1" dirty="0" smtClean="0">
                <a:solidFill>
                  <a:schemeClr val="bg1">
                    <a:lumMod val="75000"/>
                    <a:lumOff val="25000"/>
                  </a:schemeClr>
                </a:solidFill>
                <a:latin typeface="IranNastaliq" pitchFamily="18" charset="0"/>
                <a:cs typeface="B Jalal" pitchFamily="2" charset="-78"/>
              </a:rPr>
              <a:t>1902-1994)</a:t>
            </a:r>
            <a:endParaRPr lang="en-US" b="1" dirty="0">
              <a:solidFill>
                <a:schemeClr val="bg1">
                  <a:lumMod val="75000"/>
                  <a:lumOff val="25000"/>
                </a:schemeClr>
              </a:solidFill>
              <a:latin typeface="IranNastaliq" pitchFamily="18" charset="0"/>
              <a:cs typeface="B Jalal" pitchFamily="2" charset="-78"/>
            </a:endParaRPr>
          </a:p>
        </p:txBody>
      </p:sp>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66800"/>
            <a:ext cx="8229600" cy="5029200"/>
          </a:xfrm>
        </p:spPr>
        <p:txBody>
          <a:bodyPr/>
          <a:lstStyle/>
          <a:p>
            <a:pPr algn="r" rtl="1">
              <a:lnSpc>
                <a:spcPct val="150000"/>
              </a:lnSpc>
              <a:buFont typeface="Wingdings" pitchFamily="2" charset="2"/>
              <a:buChar char="ü"/>
            </a:pPr>
            <a:r>
              <a:rPr lang="fa-IR" dirty="0" smtClean="0">
                <a:cs typeface="B Jalal" pitchFamily="2" charset="-78"/>
              </a:rPr>
              <a:t>گسترش مراحل رشد فروید</a:t>
            </a:r>
          </a:p>
          <a:p>
            <a:pPr algn="r" rtl="1">
              <a:lnSpc>
                <a:spcPct val="150000"/>
              </a:lnSpc>
              <a:buFont typeface="Wingdings" pitchFamily="2" charset="2"/>
              <a:buChar char="ü"/>
            </a:pPr>
            <a:r>
              <a:rPr lang="fa-IR" dirty="0" smtClean="0">
                <a:cs typeface="B Jalal" pitchFamily="2" charset="-78"/>
              </a:rPr>
              <a:t>تاکید بیشتر برخود (</a:t>
            </a:r>
            <a:r>
              <a:rPr lang="en-US" dirty="0" smtClean="0">
                <a:cs typeface="B Jalal" pitchFamily="2" charset="-78"/>
              </a:rPr>
              <a:t>Ego</a:t>
            </a:r>
            <a:r>
              <a:rPr lang="fa-IR" dirty="0" smtClean="0">
                <a:cs typeface="B Jalal" pitchFamily="2" charset="-78"/>
              </a:rPr>
              <a:t>) به جای نهاد</a:t>
            </a:r>
          </a:p>
          <a:p>
            <a:pPr algn="r" rtl="1">
              <a:lnSpc>
                <a:spcPct val="150000"/>
              </a:lnSpc>
              <a:buFont typeface="Wingdings" pitchFamily="2" charset="2"/>
              <a:buChar char="ü"/>
            </a:pPr>
            <a:r>
              <a:rPr lang="fa-IR" dirty="0" smtClean="0">
                <a:cs typeface="B Jalal" pitchFamily="2" charset="-78"/>
              </a:rPr>
              <a:t>تاثیر فزاینده عوامل فرهنگی و تاریخی به جای عوامل زیستی </a:t>
            </a:r>
          </a:p>
          <a:p>
            <a:pPr algn="r" rtl="1">
              <a:lnSpc>
                <a:spcPct val="150000"/>
              </a:lnSpc>
              <a:buFont typeface="Wingdings" pitchFamily="2" charset="2"/>
              <a:buChar char="ü"/>
            </a:pPr>
            <a:r>
              <a:rPr lang="fa-IR" dirty="0" smtClean="0">
                <a:cs typeface="B Jalal" pitchFamily="2" charset="-78"/>
              </a:rPr>
              <a:t>روش‌های ارزیابی اریکسون با روش های فروید متفاوت بود.</a:t>
            </a:r>
          </a:p>
          <a:p>
            <a:pPr algn="r" rtl="1">
              <a:lnSpc>
                <a:spcPct val="150000"/>
              </a:lnSpc>
              <a:buFont typeface="Wingdings" pitchFamily="2" charset="2"/>
              <a:buChar char="ü"/>
            </a:pPr>
            <a:r>
              <a:rPr lang="fa-IR" dirty="0" smtClean="0">
                <a:cs typeface="B Jalal" pitchFamily="2" charset="-78"/>
              </a:rPr>
              <a:t>زیر سوال بردن ایمنی و فایده روش های روانکاوی فروید.</a:t>
            </a:r>
          </a:p>
          <a:p>
            <a:pPr algn="r" rtl="1">
              <a:lnSpc>
                <a:spcPct val="150000"/>
              </a:lnSpc>
              <a:buFont typeface="Wingdings" pitchFamily="2" charset="2"/>
              <a:buChar char="ü"/>
            </a:pPr>
            <a:r>
              <a:rPr lang="fa-IR" dirty="0" smtClean="0">
                <a:cs typeface="B Jalal" pitchFamily="2" charset="-78"/>
              </a:rPr>
              <a:t>روش تحلیل رویا را زیان بار واتلاف وقت میدانست.</a:t>
            </a:r>
          </a:p>
          <a:p>
            <a:pPr algn="r" rtl="1">
              <a:lnSpc>
                <a:spcPct val="150000"/>
              </a:lnSpc>
              <a:buNone/>
            </a:pPr>
            <a:endParaRPr lang="en-US" dirty="0">
              <a:cs typeface="B Jalal" pitchFamily="2" charset="-78"/>
            </a:endParaRPr>
          </a:p>
        </p:txBody>
      </p:sp>
      <p:sp>
        <p:nvSpPr>
          <p:cNvPr id="3" name="Title 2"/>
          <p:cNvSpPr>
            <a:spLocks noGrp="1"/>
          </p:cNvSpPr>
          <p:nvPr>
            <p:ph type="title"/>
          </p:nvPr>
        </p:nvSpPr>
        <p:spPr>
          <a:xfrm>
            <a:off x="457200" y="228600"/>
            <a:ext cx="8229600" cy="990600"/>
          </a:xfrm>
        </p:spPr>
        <p:txBody>
          <a:bodyPr/>
          <a:lstStyle/>
          <a:p>
            <a:pPr algn="ctr"/>
            <a:r>
              <a:rPr lang="fa-IR" dirty="0" smtClean="0">
                <a:solidFill>
                  <a:schemeClr val="bg1">
                    <a:lumMod val="75000"/>
                    <a:lumOff val="25000"/>
                  </a:schemeClr>
                </a:solidFill>
                <a:latin typeface="IranNastaliq" pitchFamily="18" charset="0"/>
                <a:cs typeface="IranNastaliq" pitchFamily="18" charset="0"/>
              </a:rPr>
              <a:t>وجه افتراق اریکسون  و فروید</a:t>
            </a:r>
            <a:endParaRPr lang="en-US" dirty="0">
              <a:solidFill>
                <a:schemeClr val="bg1">
                  <a:lumMod val="75000"/>
                  <a:lumOff val="25000"/>
                </a:schemeClr>
              </a:solidFill>
              <a:latin typeface="IranNastaliq" pitchFamily="18" charset="0"/>
              <a:cs typeface="IranNastaliq" pitchFamily="18" charset="0"/>
            </a:endParaRPr>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a:lnSpc>
                <a:spcPct val="150000"/>
              </a:lnSpc>
              <a:buNone/>
            </a:pPr>
            <a:r>
              <a:rPr lang="fa-IR" dirty="0" smtClean="0">
                <a:cs typeface="B Jalal"/>
              </a:rPr>
              <a:t>برخلاف پیاژه که بر رشد شناختی تأکید دارد , اریکسون بر ابعاد عاطفی و اجتماعی رشد تکیه میکند . شاید بتوان نظریه ی پیاژه در رشد شناختی و نظریه ی اریکسون در رشد عاطفی و اجتماعی را مکمل یکدیگر دانست</a:t>
            </a:r>
            <a:r>
              <a:rPr lang="fa-IR" dirty="0" smtClean="0"/>
              <a:t>. </a:t>
            </a:r>
            <a:endParaRPr lang="en-US" dirty="0"/>
          </a:p>
        </p:txBody>
      </p:sp>
      <p:sp>
        <p:nvSpPr>
          <p:cNvPr id="3" name="Title 2"/>
          <p:cNvSpPr>
            <a:spLocks noGrp="1"/>
          </p:cNvSpPr>
          <p:nvPr>
            <p:ph type="title"/>
          </p:nvPr>
        </p:nvSpPr>
        <p:spPr/>
        <p:txBody>
          <a:bodyPr/>
          <a:lstStyle/>
          <a:p>
            <a:pPr algn="ctr"/>
            <a:r>
              <a:rPr lang="fa-IR" dirty="0" smtClean="0">
                <a:solidFill>
                  <a:schemeClr val="bg1">
                    <a:lumMod val="75000"/>
                    <a:lumOff val="25000"/>
                  </a:schemeClr>
                </a:solidFill>
                <a:cs typeface="B Hamid" pitchFamily="2" charset="-78"/>
              </a:rPr>
              <a:t>شباهت اریکسون و پیاژه</a:t>
            </a:r>
            <a:endParaRPr lang="en-US" dirty="0">
              <a:solidFill>
                <a:schemeClr val="bg1">
                  <a:lumMod val="75000"/>
                  <a:lumOff val="25000"/>
                </a:schemeClr>
              </a:solidFill>
              <a:cs typeface="B Hamid" pitchFamily="2" charset="-78"/>
            </a:endParaRPr>
          </a:p>
        </p:txBody>
      </p:sp>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5486400"/>
          </a:xfrm>
        </p:spPr>
        <p:txBody>
          <a:bodyPr/>
          <a:lstStyle/>
          <a:p>
            <a:pPr algn="r" rtl="1">
              <a:buFont typeface="Wingdings" pitchFamily="2" charset="2"/>
              <a:buChar char="Ø"/>
            </a:pPr>
            <a:r>
              <a:rPr lang="fa-IR" dirty="0" smtClean="0">
                <a:cs typeface="B Jalal"/>
              </a:rPr>
              <a:t>اصل اپی ژنیک</a:t>
            </a:r>
          </a:p>
          <a:p>
            <a:pPr algn="r" rtl="1">
              <a:buFont typeface="Wingdings" pitchFamily="2" charset="2"/>
              <a:buChar char="Ø"/>
            </a:pPr>
            <a:r>
              <a:rPr lang="fa-IR" dirty="0" smtClean="0">
                <a:cs typeface="B Jalal"/>
              </a:rPr>
              <a:t>سلامت روانی</a:t>
            </a:r>
          </a:p>
          <a:p>
            <a:pPr algn="r" rtl="1">
              <a:buFont typeface="Wingdings" pitchFamily="2" charset="2"/>
              <a:buChar char="Ø"/>
            </a:pPr>
            <a:r>
              <a:rPr lang="fa-IR" dirty="0" smtClean="0">
                <a:cs typeface="B Jalal"/>
              </a:rPr>
              <a:t>ابعاد مورد مطالعه هر فرد</a:t>
            </a:r>
          </a:p>
          <a:p>
            <a:pPr algn="r" rtl="1">
              <a:buFont typeface="Wingdings" pitchFamily="2" charset="2"/>
              <a:buChar char="Ø"/>
            </a:pPr>
            <a:r>
              <a:rPr lang="fa-IR" dirty="0" smtClean="0">
                <a:cs typeface="B Jalal"/>
              </a:rPr>
              <a:t>بحران چیست </a:t>
            </a:r>
          </a:p>
          <a:p>
            <a:pPr algn="r" rtl="1">
              <a:buFont typeface="Wingdings" pitchFamily="2" charset="2"/>
              <a:buChar char="Ø"/>
            </a:pPr>
            <a:r>
              <a:rPr lang="fa-IR" dirty="0" smtClean="0">
                <a:cs typeface="B Jalal"/>
              </a:rPr>
              <a:t>خود</a:t>
            </a:r>
          </a:p>
          <a:p>
            <a:pPr algn="r" rtl="1">
              <a:buFont typeface="Wingdings" pitchFamily="2" charset="2"/>
              <a:buChar char="Ø"/>
            </a:pPr>
            <a:r>
              <a:rPr lang="fa-IR" dirty="0" smtClean="0">
                <a:cs typeface="B Jalal"/>
              </a:rPr>
              <a:t>یگانگی</a:t>
            </a:r>
          </a:p>
          <a:p>
            <a:pPr algn="r" rtl="1">
              <a:buFont typeface="Wingdings" pitchFamily="2" charset="2"/>
              <a:buChar char="Ø"/>
            </a:pPr>
            <a:r>
              <a:rPr lang="fa-IR" dirty="0" smtClean="0">
                <a:cs typeface="B Jalal"/>
              </a:rPr>
              <a:t>خود شکوفایی</a:t>
            </a:r>
          </a:p>
          <a:p>
            <a:pPr algn="r" rtl="1">
              <a:lnSpc>
                <a:spcPct val="150000"/>
              </a:lnSpc>
              <a:buFont typeface="Wingdings" pitchFamily="2" charset="2"/>
              <a:buChar char="Ø"/>
            </a:pPr>
            <a:r>
              <a:rPr lang="fa-IR" dirty="0" smtClean="0">
                <a:cs typeface="B Jalal"/>
              </a:rPr>
              <a:t>هویت : هویت زودرس      هویت دیررس          هویت انحرافی</a:t>
            </a:r>
          </a:p>
          <a:p>
            <a:pPr algn="r" rtl="1">
              <a:buFont typeface="Wingdings" pitchFamily="2" charset="2"/>
              <a:buChar char="Ø"/>
            </a:pPr>
            <a:r>
              <a:rPr lang="fa-IR" dirty="0" smtClean="0">
                <a:cs typeface="B Jalal"/>
              </a:rPr>
              <a:t>سر در گمی نقش                </a:t>
            </a:r>
            <a:endParaRPr lang="en-US" dirty="0">
              <a:cs typeface="B Jalal"/>
            </a:endParaRPr>
          </a:p>
        </p:txBody>
      </p:sp>
      <p:sp>
        <p:nvSpPr>
          <p:cNvPr id="3" name="Title 2"/>
          <p:cNvSpPr>
            <a:spLocks noGrp="1"/>
          </p:cNvSpPr>
          <p:nvPr>
            <p:ph type="title"/>
          </p:nvPr>
        </p:nvSpPr>
        <p:spPr>
          <a:xfrm>
            <a:off x="457200" y="152400"/>
            <a:ext cx="8229600" cy="762000"/>
          </a:xfrm>
        </p:spPr>
        <p:txBody>
          <a:bodyPr/>
          <a:lstStyle/>
          <a:p>
            <a:pPr algn="ctr"/>
            <a:r>
              <a:rPr lang="fa-IR" dirty="0" smtClean="0">
                <a:solidFill>
                  <a:schemeClr val="bg1">
                    <a:lumMod val="75000"/>
                    <a:lumOff val="25000"/>
                  </a:schemeClr>
                </a:solidFill>
                <a:cs typeface="B Hamid" pitchFamily="2" charset="-78"/>
              </a:rPr>
              <a:t>مفاهیم اساسی نظریه اریکسون</a:t>
            </a:r>
            <a:endParaRPr lang="en-US" dirty="0">
              <a:solidFill>
                <a:schemeClr val="bg1">
                  <a:lumMod val="75000"/>
                  <a:lumOff val="25000"/>
                </a:schemeClr>
              </a:solidFill>
              <a:cs typeface="B Hamid" pitchFamily="2" charset="-78"/>
            </a:endParaRPr>
          </a:p>
        </p:txBody>
      </p:sp>
    </p:spTree>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lnSpc>
                <a:spcPct val="150000"/>
              </a:lnSpc>
              <a:buFont typeface="Wingdings" pitchFamily="2" charset="2"/>
              <a:buChar char="v"/>
            </a:pPr>
            <a:r>
              <a:rPr lang="fa-IR" dirty="0" smtClean="0">
                <a:cs typeface="B Jalal" pitchFamily="2" charset="-78"/>
              </a:rPr>
              <a:t>پدر واقعی اریک قبل از تولد آنها را ترک کرد.</a:t>
            </a:r>
          </a:p>
          <a:p>
            <a:pPr algn="r" rtl="1">
              <a:lnSpc>
                <a:spcPct val="150000"/>
              </a:lnSpc>
              <a:buFont typeface="Wingdings" pitchFamily="2" charset="2"/>
              <a:buChar char="v"/>
            </a:pPr>
            <a:r>
              <a:rPr lang="fa-IR" dirty="0" smtClean="0">
                <a:cs typeface="B Jalal" pitchFamily="2" charset="-78"/>
              </a:rPr>
              <a:t>دوران مدرسه همکلاسان آلمانی او را به خاطر یهودی بودن طرد کردند.</a:t>
            </a:r>
          </a:p>
          <a:p>
            <a:pPr algn="r" rtl="1">
              <a:lnSpc>
                <a:spcPct val="150000"/>
              </a:lnSpc>
              <a:buFont typeface="Wingdings" pitchFamily="2" charset="2"/>
              <a:buChar char="v"/>
            </a:pPr>
            <a:r>
              <a:rPr lang="fa-IR" dirty="0" smtClean="0">
                <a:cs typeface="B Jalal" pitchFamily="2" charset="-78"/>
              </a:rPr>
              <a:t>همسالان یهودی اریک را به دلیل بلوند و قدبلند بودن طرد کردند.</a:t>
            </a:r>
          </a:p>
          <a:p>
            <a:pPr algn="r" rtl="1">
              <a:lnSpc>
                <a:spcPct val="150000"/>
              </a:lnSpc>
              <a:buNone/>
            </a:pPr>
            <a:endParaRPr lang="en-US" dirty="0">
              <a:cs typeface="B Jalal" pitchFamily="2" charset="-78"/>
            </a:endParaRPr>
          </a:p>
        </p:txBody>
      </p:sp>
      <p:sp>
        <p:nvSpPr>
          <p:cNvPr id="3" name="Title 2"/>
          <p:cNvSpPr>
            <a:spLocks noGrp="1"/>
          </p:cNvSpPr>
          <p:nvPr>
            <p:ph type="title"/>
          </p:nvPr>
        </p:nvSpPr>
        <p:spPr/>
        <p:txBody>
          <a:bodyPr/>
          <a:lstStyle/>
          <a:p>
            <a:pPr algn="ctr"/>
            <a:r>
              <a:rPr lang="fa-IR" dirty="0" smtClean="0">
                <a:solidFill>
                  <a:schemeClr val="bg1">
                    <a:lumMod val="75000"/>
                    <a:lumOff val="25000"/>
                  </a:schemeClr>
                </a:solidFill>
                <a:latin typeface="IranNastaliq" pitchFamily="18" charset="0"/>
                <a:cs typeface="IranNastaliq" pitchFamily="18" charset="0"/>
              </a:rPr>
              <a:t>بحران های هویت شخصی</a:t>
            </a:r>
            <a:endParaRPr lang="en-US" dirty="0">
              <a:solidFill>
                <a:schemeClr val="bg1">
                  <a:lumMod val="75000"/>
                  <a:lumOff val="25000"/>
                </a:schemeClr>
              </a:solidFill>
              <a:latin typeface="IranNastaliq" pitchFamily="18" charset="0"/>
              <a:cs typeface="IranNastaliq" pitchFamily="18" charset="0"/>
            </a:endParaRPr>
          </a:p>
        </p:txBody>
      </p:sp>
    </p:spTree>
  </p:cSld>
  <p:clrMapOvr>
    <a:masterClrMapping/>
  </p:clrMapOvr>
  <p:transition spd="slow">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04800"/>
            <a:ext cx="8229600" cy="1219200"/>
          </a:xfrm>
        </p:spPr>
        <p:txBody>
          <a:bodyPr/>
          <a:lstStyle/>
          <a:p>
            <a:pPr algn="ctr" rtl="1"/>
            <a:r>
              <a:rPr lang="fa-IR" dirty="0" smtClean="0">
                <a:solidFill>
                  <a:schemeClr val="bg1">
                    <a:lumMod val="75000"/>
                    <a:lumOff val="25000"/>
                  </a:schemeClr>
                </a:solidFill>
                <a:latin typeface="IranNastaliq" pitchFamily="18" charset="0"/>
                <a:cs typeface="IranNastaliq" pitchFamily="18" charset="0"/>
              </a:rPr>
              <a:t>مراحل روانی-اجتماعی رشد شخصیت</a:t>
            </a:r>
            <a:endParaRPr lang="en-US" dirty="0">
              <a:solidFill>
                <a:schemeClr val="bg1">
                  <a:lumMod val="75000"/>
                  <a:lumOff val="25000"/>
                </a:schemeClr>
              </a:solidFill>
              <a:latin typeface="IranNastaliq" pitchFamily="18" charset="0"/>
              <a:cs typeface="IranNastaliq" pitchFamily="18" charset="0"/>
            </a:endParaRPr>
          </a:p>
        </p:txBody>
      </p:sp>
      <p:graphicFrame>
        <p:nvGraphicFramePr>
          <p:cNvPr id="7" name="Table 6"/>
          <p:cNvGraphicFramePr>
            <a:graphicFrameLocks noGrp="1"/>
          </p:cNvGraphicFramePr>
          <p:nvPr/>
        </p:nvGraphicFramePr>
        <p:xfrm>
          <a:off x="609600" y="2286000"/>
          <a:ext cx="7772401" cy="2225040"/>
        </p:xfrm>
        <a:graphic>
          <a:graphicData uri="http://schemas.openxmlformats.org/drawingml/2006/table">
            <a:tbl>
              <a:tblPr firstRow="1" bandRow="1">
                <a:tableStyleId>{5C22544A-7EE6-4342-B048-85BDC9FD1C3A}</a:tableStyleId>
              </a:tblPr>
              <a:tblGrid>
                <a:gridCol w="1219201"/>
                <a:gridCol w="2438400"/>
                <a:gridCol w="1981200"/>
                <a:gridCol w="2133600"/>
              </a:tblGrid>
              <a:tr h="396240">
                <a:tc>
                  <a:txBody>
                    <a:bodyPr/>
                    <a:lstStyle/>
                    <a:p>
                      <a:pPr algn="ctr" rtl="1"/>
                      <a:r>
                        <a:rPr lang="fa-IR" dirty="0" smtClean="0">
                          <a:cs typeface="B Jalal" pitchFamily="2" charset="-78"/>
                        </a:rPr>
                        <a:t>نیروهای اساسی</a:t>
                      </a:r>
                      <a:endParaRPr lang="en-US" dirty="0">
                        <a:cs typeface="B Jalal" pitchFamily="2" charset="-78"/>
                      </a:endParaRPr>
                    </a:p>
                  </a:txBody>
                  <a:tcPr/>
                </a:tc>
                <a:tc>
                  <a:txBody>
                    <a:bodyPr/>
                    <a:lstStyle/>
                    <a:p>
                      <a:pPr algn="ctr" rtl="1"/>
                      <a:r>
                        <a:rPr lang="fa-IR" dirty="0" smtClean="0">
                          <a:cs typeface="B Jalal" pitchFamily="2" charset="-78"/>
                        </a:rPr>
                        <a:t>خصوصیات</a:t>
                      </a:r>
                      <a:endParaRPr lang="en-US" dirty="0">
                        <a:cs typeface="B Jalal" pitchFamily="2" charset="-78"/>
                      </a:endParaRPr>
                    </a:p>
                  </a:txBody>
                  <a:tcPr/>
                </a:tc>
                <a:tc>
                  <a:txBody>
                    <a:bodyPr/>
                    <a:lstStyle/>
                    <a:p>
                      <a:pPr algn="ctr" rtl="1"/>
                      <a:r>
                        <a:rPr lang="fa-IR" dirty="0" smtClean="0">
                          <a:cs typeface="B Jalal" pitchFamily="2" charset="-78"/>
                        </a:rPr>
                        <a:t>دوره رشدی</a:t>
                      </a:r>
                      <a:endParaRPr lang="en-US" dirty="0">
                        <a:cs typeface="B Jalal" pitchFamily="2" charset="-78"/>
                      </a:endParaRPr>
                    </a:p>
                  </a:txBody>
                  <a:tcPr/>
                </a:tc>
                <a:tc>
                  <a:txBody>
                    <a:bodyPr/>
                    <a:lstStyle/>
                    <a:p>
                      <a:pPr algn="ctr" rtl="1"/>
                      <a:r>
                        <a:rPr lang="fa-IR" dirty="0" smtClean="0">
                          <a:cs typeface="B Jalal" pitchFamily="2" charset="-78"/>
                        </a:rPr>
                        <a:t>مراحل</a:t>
                      </a:r>
                      <a:r>
                        <a:rPr lang="fa-IR" baseline="0" dirty="0" smtClean="0">
                          <a:cs typeface="B Jalal" pitchFamily="2" charset="-78"/>
                        </a:rPr>
                        <a:t> از نظر اریکسون</a:t>
                      </a:r>
                      <a:endParaRPr lang="en-US" dirty="0">
                        <a:cs typeface="B Jalal" pitchFamily="2" charset="-78"/>
                      </a:endParaRPr>
                    </a:p>
                  </a:txBody>
                  <a:tcPr/>
                </a:tc>
              </a:tr>
              <a:tr h="1584960">
                <a:tc>
                  <a:txBody>
                    <a:bodyPr/>
                    <a:lstStyle/>
                    <a:p>
                      <a:pPr algn="ctr" rtl="1"/>
                      <a:r>
                        <a:rPr lang="fa-IR" sz="1600" dirty="0" smtClean="0">
                          <a:cs typeface="B Jalal" pitchFamily="2" charset="-78"/>
                        </a:rPr>
                        <a:t>امید</a:t>
                      </a:r>
                      <a:endParaRPr lang="en-US" dirty="0">
                        <a:cs typeface="B Jalal" pitchFamily="2" charset="-78"/>
                      </a:endParaRPr>
                    </a:p>
                  </a:txBody>
                  <a:tcPr/>
                </a:tc>
                <a:tc>
                  <a:txBody>
                    <a:bodyPr/>
                    <a:lstStyle/>
                    <a:p>
                      <a:pPr algn="ctr" rtl="1"/>
                      <a:r>
                        <a:rPr lang="fa-IR" sz="1600" dirty="0" smtClean="0">
                          <a:cs typeface="B Jalal" pitchFamily="2" charset="-78"/>
                        </a:rPr>
                        <a:t>احساس اعتماد مستلزم آرامش بدنی و حداقل ترس از آینده است. نیازهای اساسی اطفال باید توسط مراقبان</a:t>
                      </a:r>
                      <a:r>
                        <a:rPr lang="fa-IR" sz="1600" baseline="0" dirty="0" smtClean="0">
                          <a:cs typeface="B Jalal" pitchFamily="2" charset="-78"/>
                        </a:rPr>
                        <a:t> دلسوز و حساس برآورده شوند.</a:t>
                      </a:r>
                      <a:endParaRPr lang="en-US" sz="1600" dirty="0">
                        <a:cs typeface="B Jalal" pitchFamily="2" charset="-78"/>
                      </a:endParaRPr>
                    </a:p>
                  </a:txBody>
                  <a:tcPr/>
                </a:tc>
                <a:tc>
                  <a:txBody>
                    <a:bodyPr/>
                    <a:lstStyle/>
                    <a:p>
                      <a:pPr algn="ctr" rtl="1"/>
                      <a:r>
                        <a:rPr lang="fa-IR" sz="1600" dirty="0" smtClean="0">
                          <a:cs typeface="B Jalal" pitchFamily="2" charset="-78"/>
                        </a:rPr>
                        <a:t>طفولیت (تولد تا 1سالگی)</a:t>
                      </a:r>
                      <a:endParaRPr lang="en-US" sz="1600" dirty="0">
                        <a:cs typeface="B Jalal" pitchFamily="2" charset="-78"/>
                      </a:endParaRPr>
                    </a:p>
                  </a:txBody>
                  <a:tcPr/>
                </a:tc>
                <a:tc>
                  <a:txBody>
                    <a:bodyPr/>
                    <a:lstStyle/>
                    <a:p>
                      <a:pPr algn="ctr" rtl="1"/>
                      <a:r>
                        <a:rPr lang="fa-IR" sz="1600" dirty="0" smtClean="0">
                          <a:cs typeface="B Jalal" pitchFamily="2" charset="-78"/>
                        </a:rPr>
                        <a:t>اعتماد در برابر بی اعتمادی</a:t>
                      </a:r>
                      <a:endParaRPr lang="en-US" sz="1600" dirty="0">
                        <a:cs typeface="B Jalal" pitchFamily="2" charset="-78"/>
                      </a:endParaRPr>
                    </a:p>
                  </a:txBody>
                  <a:tcPr/>
                </a:tc>
              </a:tr>
            </a:tbl>
          </a:graphicData>
        </a:graphic>
      </p:graphicFrame>
    </p:spTree>
  </p:cSld>
  <p:clrMapOvr>
    <a:masterClrMapping/>
  </p:clrMapOvr>
  <p:transition spd="slow">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981200"/>
          <a:ext cx="8229600" cy="2382520"/>
        </p:xfrm>
        <a:graphic>
          <a:graphicData uri="http://schemas.openxmlformats.org/drawingml/2006/table">
            <a:tbl>
              <a:tblPr firstRow="1" bandRow="1">
                <a:tableStyleId>{5C22544A-7EE6-4342-B048-85BDC9FD1C3A}</a:tableStyleId>
              </a:tblPr>
              <a:tblGrid>
                <a:gridCol w="1524000"/>
                <a:gridCol w="2819400"/>
                <a:gridCol w="1828800"/>
                <a:gridCol w="2057400"/>
              </a:tblGrid>
              <a:tr h="370840">
                <a:tc>
                  <a:txBody>
                    <a:bodyPr/>
                    <a:lstStyle/>
                    <a:p>
                      <a:pPr algn="r" rtl="1"/>
                      <a:r>
                        <a:rPr lang="fa-IR" dirty="0" smtClean="0">
                          <a:cs typeface="B Jalal" pitchFamily="2" charset="-78"/>
                        </a:rPr>
                        <a:t>نیروهای اساسی</a:t>
                      </a:r>
                      <a:endParaRPr lang="en-US" dirty="0">
                        <a:cs typeface="B Jalal" pitchFamily="2" charset="-78"/>
                      </a:endParaRPr>
                    </a:p>
                  </a:txBody>
                  <a:tcPr/>
                </a:tc>
                <a:tc>
                  <a:txBody>
                    <a:bodyPr/>
                    <a:lstStyle/>
                    <a:p>
                      <a:pPr algn="r" rtl="1"/>
                      <a:r>
                        <a:rPr lang="fa-IR" dirty="0" smtClean="0">
                          <a:cs typeface="B Jalal" pitchFamily="2" charset="-78"/>
                        </a:rPr>
                        <a:t>خصوصیات</a:t>
                      </a:r>
                      <a:endParaRPr lang="en-US" dirty="0">
                        <a:cs typeface="B Jalal" pitchFamily="2" charset="-78"/>
                      </a:endParaRPr>
                    </a:p>
                  </a:txBody>
                  <a:tcPr/>
                </a:tc>
                <a:tc>
                  <a:txBody>
                    <a:bodyPr/>
                    <a:lstStyle/>
                    <a:p>
                      <a:pPr algn="r" rtl="1"/>
                      <a:r>
                        <a:rPr lang="fa-IR" dirty="0" smtClean="0">
                          <a:cs typeface="B Jalal" pitchFamily="2" charset="-78"/>
                        </a:rPr>
                        <a:t>دوره رشدی</a:t>
                      </a:r>
                      <a:endParaRPr lang="en-US" dirty="0">
                        <a:cs typeface="B Jalal" pitchFamily="2" charset="-78"/>
                      </a:endParaRPr>
                    </a:p>
                  </a:txBody>
                  <a:tcPr/>
                </a:tc>
                <a:tc>
                  <a:txBody>
                    <a:bodyPr/>
                    <a:lstStyle/>
                    <a:p>
                      <a:pPr algn="r" rtl="1"/>
                      <a:r>
                        <a:rPr lang="fa-IR" dirty="0" smtClean="0">
                          <a:cs typeface="B Jalal" pitchFamily="2" charset="-78"/>
                        </a:rPr>
                        <a:t>مراحل از نظر اریکسون</a:t>
                      </a:r>
                      <a:endParaRPr lang="en-US" dirty="0">
                        <a:cs typeface="B Jalal" pitchFamily="2" charset="-78"/>
                      </a:endParaRPr>
                    </a:p>
                  </a:txBody>
                  <a:tcPr/>
                </a:tc>
              </a:tr>
              <a:tr h="370840">
                <a:tc>
                  <a:txBody>
                    <a:bodyPr/>
                    <a:lstStyle/>
                    <a:p>
                      <a:pPr algn="r" rtl="1"/>
                      <a:r>
                        <a:rPr lang="fa-IR" dirty="0" smtClean="0">
                          <a:cs typeface="B Jalal" pitchFamily="2" charset="-78"/>
                        </a:rPr>
                        <a:t>اراده</a:t>
                      </a:r>
                      <a:endParaRPr lang="en-US" dirty="0">
                        <a:cs typeface="B Jalal" pitchFamily="2" charset="-78"/>
                      </a:endParaRPr>
                    </a:p>
                  </a:txBody>
                  <a:tcPr/>
                </a:tc>
                <a:tc>
                  <a:txBody>
                    <a:bodyPr/>
                    <a:lstStyle/>
                    <a:p>
                      <a:pPr algn="just" rtl="1"/>
                      <a:r>
                        <a:rPr lang="fa-IR" dirty="0" smtClean="0">
                          <a:cs typeface="B Jalal" pitchFamily="2" charset="-78"/>
                        </a:rPr>
                        <a:t>اطفال پس از اعتماد کردن به مراقبان</a:t>
                      </a:r>
                      <a:r>
                        <a:rPr lang="fa-IR" baseline="0" dirty="0" smtClean="0">
                          <a:cs typeface="B Jalal" pitchFamily="2" charset="-78"/>
                        </a:rPr>
                        <a:t> شان رفته رفته  می فهمند که اراده دارند آنها خودمختاری یا استقلال شان را بروز می دهند. اطفال در  این مقطع رای خود را به کرسی می نشانند. اگر هم خیلی محدود یا خیلی تنبیه شوند احساس شرم و شک در انها ریشه می‌دواند.</a:t>
                      </a:r>
                      <a:endParaRPr lang="en-US" dirty="0">
                        <a:cs typeface="B Jalal" pitchFamily="2" charset="-78"/>
                      </a:endParaRPr>
                    </a:p>
                  </a:txBody>
                  <a:tcPr/>
                </a:tc>
                <a:tc>
                  <a:txBody>
                    <a:bodyPr/>
                    <a:lstStyle/>
                    <a:p>
                      <a:pPr algn="r" rtl="1"/>
                      <a:r>
                        <a:rPr lang="fa-IR" dirty="0" smtClean="0">
                          <a:cs typeface="B Jalal" pitchFamily="2" charset="-78"/>
                        </a:rPr>
                        <a:t>نوباوگی (1تا3سالگی)</a:t>
                      </a:r>
                      <a:endParaRPr lang="en-US" dirty="0">
                        <a:cs typeface="B Jalal" pitchFamily="2" charset="-78"/>
                      </a:endParaRPr>
                    </a:p>
                  </a:txBody>
                  <a:tcPr/>
                </a:tc>
                <a:tc>
                  <a:txBody>
                    <a:bodyPr/>
                    <a:lstStyle/>
                    <a:p>
                      <a:pPr algn="r" rtl="1"/>
                      <a:r>
                        <a:rPr lang="fa-IR" dirty="0" smtClean="0">
                          <a:cs typeface="B Jalal" pitchFamily="2" charset="-78"/>
                        </a:rPr>
                        <a:t>خودمختاری در برابر شرم و شک</a:t>
                      </a:r>
                      <a:endParaRPr lang="en-US" dirty="0">
                        <a:cs typeface="B Jalal" pitchFamily="2" charset="-78"/>
                      </a:endParaRPr>
                    </a:p>
                  </a:txBody>
                  <a:tcPr/>
                </a:tc>
              </a:tr>
            </a:tbl>
          </a:graphicData>
        </a:graphic>
      </p:graphicFrame>
      <p:sp>
        <p:nvSpPr>
          <p:cNvPr id="3" name="Title 2"/>
          <p:cNvSpPr>
            <a:spLocks noGrp="1"/>
          </p:cNvSpPr>
          <p:nvPr>
            <p:ph type="title"/>
          </p:nvPr>
        </p:nvSpPr>
        <p:spPr/>
        <p:txBody>
          <a:bodyPr/>
          <a:lstStyle/>
          <a:p>
            <a:pPr algn="ctr"/>
            <a:r>
              <a:rPr lang="fa-IR" dirty="0" smtClean="0">
                <a:solidFill>
                  <a:schemeClr val="bg1">
                    <a:lumMod val="75000"/>
                    <a:lumOff val="25000"/>
                  </a:schemeClr>
                </a:solidFill>
                <a:latin typeface="IranNastaliq" pitchFamily="18" charset="0"/>
                <a:cs typeface="IranNastaliq" pitchFamily="18" charset="0"/>
              </a:rPr>
              <a:t>مراحل روانی –اجتماعی رشد شخصیت</a:t>
            </a:r>
            <a:endParaRPr lang="en-US" dirty="0">
              <a:solidFill>
                <a:schemeClr val="bg1">
                  <a:lumMod val="75000"/>
                  <a:lumOff val="25000"/>
                </a:schemeClr>
              </a:solidFill>
              <a:latin typeface="IranNastaliq" pitchFamily="18" charset="0"/>
              <a:cs typeface="IranNastaliq" pitchFamily="18" charset="0"/>
            </a:endParaRPr>
          </a:p>
        </p:txBody>
      </p:sp>
    </p:spTree>
  </p:cSld>
  <p:clrMapOvr>
    <a:masterClrMapping/>
  </p:clrMapOvr>
  <p:transition spd="slow">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828800"/>
          <a:ext cx="8229600" cy="2773680"/>
        </p:xfrm>
        <a:graphic>
          <a:graphicData uri="http://schemas.openxmlformats.org/drawingml/2006/table">
            <a:tbl>
              <a:tblPr firstRow="1" bandRow="1">
                <a:tableStyleId>{5C22544A-7EE6-4342-B048-85BDC9FD1C3A}</a:tableStyleId>
              </a:tblPr>
              <a:tblGrid>
                <a:gridCol w="1524000"/>
                <a:gridCol w="3124200"/>
                <a:gridCol w="1524000"/>
                <a:gridCol w="2057400"/>
              </a:tblGrid>
              <a:tr h="762000">
                <a:tc>
                  <a:txBody>
                    <a:bodyPr/>
                    <a:lstStyle/>
                    <a:p>
                      <a:pPr algn="r" rtl="1"/>
                      <a:r>
                        <a:rPr lang="fa-IR" dirty="0" smtClean="0">
                          <a:cs typeface="B Jalal" pitchFamily="2" charset="-78"/>
                        </a:rPr>
                        <a:t>نیروهای اساسی</a:t>
                      </a:r>
                      <a:endParaRPr lang="en-US" dirty="0">
                        <a:cs typeface="B Jalal" pitchFamily="2" charset="-78"/>
                      </a:endParaRPr>
                    </a:p>
                  </a:txBody>
                  <a:tcPr/>
                </a:tc>
                <a:tc>
                  <a:txBody>
                    <a:bodyPr/>
                    <a:lstStyle/>
                    <a:p>
                      <a:pPr algn="just" rtl="1"/>
                      <a:r>
                        <a:rPr lang="fa-IR" dirty="0" smtClean="0">
                          <a:cs typeface="B Jalal" pitchFamily="2" charset="-78"/>
                        </a:rPr>
                        <a:t>خصوصیات</a:t>
                      </a:r>
                      <a:endParaRPr lang="en-US" dirty="0">
                        <a:cs typeface="B Jalal" pitchFamily="2" charset="-78"/>
                      </a:endParaRPr>
                    </a:p>
                  </a:txBody>
                  <a:tcPr/>
                </a:tc>
                <a:tc>
                  <a:txBody>
                    <a:bodyPr/>
                    <a:lstStyle/>
                    <a:p>
                      <a:pPr algn="justLow" rtl="1"/>
                      <a:r>
                        <a:rPr lang="fa-IR" dirty="0" smtClean="0">
                          <a:cs typeface="B Jalal" pitchFamily="2" charset="-78"/>
                        </a:rPr>
                        <a:t>دوره رشدی </a:t>
                      </a:r>
                      <a:endParaRPr lang="en-US" dirty="0">
                        <a:cs typeface="B Jalal" pitchFamily="2" charset="-78"/>
                      </a:endParaRPr>
                    </a:p>
                  </a:txBody>
                  <a:tcPr/>
                </a:tc>
                <a:tc>
                  <a:txBody>
                    <a:bodyPr/>
                    <a:lstStyle/>
                    <a:p>
                      <a:pPr algn="r" rtl="1"/>
                      <a:r>
                        <a:rPr lang="fa-IR" dirty="0" smtClean="0">
                          <a:cs typeface="B Jalal" pitchFamily="2" charset="-78"/>
                        </a:rPr>
                        <a:t>مراحل از نظر اریکسون</a:t>
                      </a:r>
                      <a:endParaRPr lang="en-US" dirty="0">
                        <a:cs typeface="B Jalal" pitchFamily="2" charset="-78"/>
                      </a:endParaRPr>
                    </a:p>
                  </a:txBody>
                  <a:tcPr/>
                </a:tc>
              </a:tr>
              <a:tr h="762000">
                <a:tc>
                  <a:txBody>
                    <a:bodyPr/>
                    <a:lstStyle/>
                    <a:p>
                      <a:pPr algn="r" rtl="1"/>
                      <a:r>
                        <a:rPr lang="fa-IR" dirty="0" smtClean="0">
                          <a:cs typeface="B Jalal" pitchFamily="2" charset="-78"/>
                        </a:rPr>
                        <a:t>هدف</a:t>
                      </a:r>
                      <a:endParaRPr lang="en-US" dirty="0">
                        <a:cs typeface="B Jalal" pitchFamily="2" charset="-78"/>
                      </a:endParaRPr>
                    </a:p>
                  </a:txBody>
                  <a:tcPr/>
                </a:tc>
                <a:tc>
                  <a:txBody>
                    <a:bodyPr/>
                    <a:lstStyle/>
                    <a:p>
                      <a:pPr algn="just" rtl="1"/>
                      <a:r>
                        <a:rPr lang="fa-IR" dirty="0" smtClean="0">
                          <a:cs typeface="B Jalal" pitchFamily="2" charset="-78"/>
                        </a:rPr>
                        <a:t>کودکان پیش دبستانی با یک دنیای اجتماعی در حال گسترش مواجه می شوند. چالش های شان بیشتر می شود و برای کنار آمدن با این چالش ها باید رفتارهای هدف مندی پیشه کنند. در این مقطع باید از کودکان خواسته شود مسئولیت بیشتری قبول کنند. اما اگر به آنان مسئولیت داده نشود و اضطراب در آنها ایجاد شود، احساس ناخوشایند گناه بر آنها مستولی</a:t>
                      </a:r>
                      <a:r>
                        <a:rPr lang="fa-IR" baseline="0" dirty="0" smtClean="0">
                          <a:cs typeface="B Jalal" pitchFamily="2" charset="-78"/>
                        </a:rPr>
                        <a:t> می‌شود.</a:t>
                      </a:r>
                      <a:endParaRPr lang="en-US" dirty="0">
                        <a:cs typeface="B Jalal" pitchFamily="2" charset="-78"/>
                      </a:endParaRPr>
                    </a:p>
                  </a:txBody>
                  <a:tcPr/>
                </a:tc>
                <a:tc>
                  <a:txBody>
                    <a:bodyPr/>
                    <a:lstStyle/>
                    <a:p>
                      <a:pPr algn="justLow" rtl="1"/>
                      <a:r>
                        <a:rPr lang="fa-IR" dirty="0" smtClean="0">
                          <a:cs typeface="B Jalal" pitchFamily="2" charset="-78"/>
                        </a:rPr>
                        <a:t>اوایل</a:t>
                      </a:r>
                      <a:r>
                        <a:rPr lang="fa-IR" baseline="0" dirty="0" smtClean="0">
                          <a:cs typeface="B Jalal" pitchFamily="2" charset="-78"/>
                        </a:rPr>
                        <a:t> کودکی (3تا5 سالگی) مقطع پیش از دبستان</a:t>
                      </a:r>
                      <a:endParaRPr lang="en-US" dirty="0">
                        <a:cs typeface="B Jalal" pitchFamily="2" charset="-78"/>
                      </a:endParaRPr>
                    </a:p>
                  </a:txBody>
                  <a:tcPr/>
                </a:tc>
                <a:tc>
                  <a:txBody>
                    <a:bodyPr/>
                    <a:lstStyle/>
                    <a:p>
                      <a:pPr algn="r" rtl="1"/>
                      <a:r>
                        <a:rPr lang="fa-IR" dirty="0" smtClean="0">
                          <a:cs typeface="B Jalal" pitchFamily="2" charset="-78"/>
                        </a:rPr>
                        <a:t>ابتکار در برابر احساس گناه</a:t>
                      </a:r>
                      <a:endParaRPr lang="en-US" dirty="0">
                        <a:cs typeface="B Jalal" pitchFamily="2" charset="-78"/>
                      </a:endParaRPr>
                    </a:p>
                  </a:txBody>
                  <a:tcPr/>
                </a:tc>
              </a:tr>
            </a:tbl>
          </a:graphicData>
        </a:graphic>
      </p:graphicFrame>
      <p:sp>
        <p:nvSpPr>
          <p:cNvPr id="3" name="Title 2"/>
          <p:cNvSpPr>
            <a:spLocks noGrp="1"/>
          </p:cNvSpPr>
          <p:nvPr>
            <p:ph type="title"/>
          </p:nvPr>
        </p:nvSpPr>
        <p:spPr>
          <a:xfrm>
            <a:off x="457200" y="304800"/>
            <a:ext cx="8229600" cy="1066800"/>
          </a:xfrm>
        </p:spPr>
        <p:txBody>
          <a:bodyPr/>
          <a:lstStyle/>
          <a:p>
            <a:pPr algn="ctr"/>
            <a:r>
              <a:rPr lang="fa-IR" dirty="0" smtClean="0">
                <a:solidFill>
                  <a:schemeClr val="bg1">
                    <a:lumMod val="75000"/>
                    <a:lumOff val="25000"/>
                  </a:schemeClr>
                </a:solidFill>
                <a:latin typeface="IranNastaliq" pitchFamily="18" charset="0"/>
                <a:cs typeface="IranNastaliq" pitchFamily="18" charset="0"/>
              </a:rPr>
              <a:t>مراحل روانی – اجتماعی رشد شخصیت</a:t>
            </a:r>
            <a:endParaRPr lang="en-US" dirty="0">
              <a:solidFill>
                <a:schemeClr val="bg1">
                  <a:lumMod val="75000"/>
                  <a:lumOff val="25000"/>
                </a:schemeClr>
              </a:solidFill>
              <a:latin typeface="IranNastaliq" pitchFamily="18" charset="0"/>
              <a:cs typeface="IranNastaliq" pitchFamily="18" charset="0"/>
            </a:endParaRPr>
          </a:p>
        </p:txBody>
      </p:sp>
    </p:spTree>
  </p:cSld>
  <p:clrMapOvr>
    <a:masterClrMapping/>
  </p:clrMapOvr>
  <p:transition spd="slow">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381000" y="1981200"/>
          <a:ext cx="8229600" cy="1833880"/>
        </p:xfrm>
        <a:graphic>
          <a:graphicData uri="http://schemas.openxmlformats.org/drawingml/2006/table">
            <a:tbl>
              <a:tblPr firstRow="1" bandRow="1">
                <a:tableStyleId>{5C22544A-7EE6-4342-B048-85BDC9FD1C3A}</a:tableStyleId>
              </a:tblPr>
              <a:tblGrid>
                <a:gridCol w="1600200"/>
                <a:gridCol w="3048000"/>
                <a:gridCol w="1524000"/>
                <a:gridCol w="2057400"/>
              </a:tblGrid>
              <a:tr h="370840">
                <a:tc>
                  <a:txBody>
                    <a:bodyPr/>
                    <a:lstStyle/>
                    <a:p>
                      <a:pPr algn="r" rtl="1"/>
                      <a:r>
                        <a:rPr lang="fa-IR" dirty="0" smtClean="0">
                          <a:cs typeface="B Jalal" pitchFamily="2" charset="-78"/>
                        </a:rPr>
                        <a:t>نیروهای اساسی</a:t>
                      </a:r>
                      <a:endParaRPr lang="en-US" dirty="0">
                        <a:cs typeface="B Jalal" pitchFamily="2" charset="-78"/>
                      </a:endParaRPr>
                    </a:p>
                  </a:txBody>
                  <a:tcPr/>
                </a:tc>
                <a:tc>
                  <a:txBody>
                    <a:bodyPr/>
                    <a:lstStyle/>
                    <a:p>
                      <a:pPr algn="r" rtl="1"/>
                      <a:r>
                        <a:rPr lang="fa-IR" dirty="0" smtClean="0">
                          <a:cs typeface="B Jalal" pitchFamily="2" charset="-78"/>
                        </a:rPr>
                        <a:t>خصوصیات</a:t>
                      </a:r>
                      <a:endParaRPr lang="en-US" dirty="0">
                        <a:cs typeface="B Jalal" pitchFamily="2" charset="-78"/>
                      </a:endParaRPr>
                    </a:p>
                  </a:txBody>
                  <a:tcPr/>
                </a:tc>
                <a:tc>
                  <a:txBody>
                    <a:bodyPr/>
                    <a:lstStyle/>
                    <a:p>
                      <a:pPr algn="r" rtl="1"/>
                      <a:r>
                        <a:rPr lang="fa-IR" dirty="0" smtClean="0">
                          <a:cs typeface="B Jalal" pitchFamily="2" charset="-78"/>
                        </a:rPr>
                        <a:t>دوره رشدی</a:t>
                      </a:r>
                      <a:endParaRPr lang="en-US" dirty="0">
                        <a:cs typeface="B Jalal" pitchFamily="2" charset="-78"/>
                      </a:endParaRPr>
                    </a:p>
                  </a:txBody>
                  <a:tcPr/>
                </a:tc>
                <a:tc>
                  <a:txBody>
                    <a:bodyPr/>
                    <a:lstStyle/>
                    <a:p>
                      <a:pPr algn="r" rtl="1"/>
                      <a:r>
                        <a:rPr lang="fa-IR" dirty="0" smtClean="0">
                          <a:cs typeface="B Jalal" pitchFamily="2" charset="-78"/>
                        </a:rPr>
                        <a:t>مراحل از نظر اریکسون</a:t>
                      </a:r>
                      <a:endParaRPr lang="en-US" dirty="0">
                        <a:cs typeface="B Jalal" pitchFamily="2" charset="-78"/>
                      </a:endParaRPr>
                    </a:p>
                  </a:txBody>
                  <a:tcPr/>
                </a:tc>
              </a:tr>
              <a:tr h="370840">
                <a:tc>
                  <a:txBody>
                    <a:bodyPr/>
                    <a:lstStyle/>
                    <a:p>
                      <a:pPr algn="r" rtl="1"/>
                      <a:r>
                        <a:rPr lang="fa-IR" dirty="0" smtClean="0">
                          <a:cs typeface="B Jalal" pitchFamily="2" charset="-78"/>
                        </a:rPr>
                        <a:t>شایستگی</a:t>
                      </a:r>
                      <a:endParaRPr lang="en-US" dirty="0">
                        <a:cs typeface="B Jalal" pitchFamily="2" charset="-78"/>
                      </a:endParaRPr>
                    </a:p>
                  </a:txBody>
                  <a:tcPr/>
                </a:tc>
                <a:tc>
                  <a:txBody>
                    <a:bodyPr/>
                    <a:lstStyle/>
                    <a:p>
                      <a:pPr algn="r" rtl="1"/>
                      <a:r>
                        <a:rPr lang="fa-IR" dirty="0" smtClean="0">
                          <a:cs typeface="B Jalal" pitchFamily="2" charset="-78"/>
                        </a:rPr>
                        <a:t>کودکان در هیچ مقطعی به اندازه پایان</a:t>
                      </a:r>
                      <a:r>
                        <a:rPr lang="fa-IR" baseline="0" dirty="0" smtClean="0">
                          <a:cs typeface="B Jalal" pitchFamily="2" charset="-78"/>
                        </a:rPr>
                        <a:t> دوران سرشار از تخیل اوایل کودکی، شور وشوق ندارند. کودکان با ورود به دبستان، انرژی خود را صرف کسب دانش و مهارتهای عقلانی میکنند. خطر این مرحله، احساس بی قابلیت بودن و بی ثمر بودن است.</a:t>
                      </a:r>
                      <a:endParaRPr lang="en-US" dirty="0">
                        <a:cs typeface="B Jalal" pitchFamily="2" charset="-78"/>
                      </a:endParaRPr>
                    </a:p>
                  </a:txBody>
                  <a:tcPr/>
                </a:tc>
                <a:tc>
                  <a:txBody>
                    <a:bodyPr/>
                    <a:lstStyle/>
                    <a:p>
                      <a:pPr algn="r" rtl="1"/>
                      <a:r>
                        <a:rPr lang="fa-IR" dirty="0" smtClean="0">
                          <a:cs typeface="B Jalal" pitchFamily="2" charset="-78"/>
                        </a:rPr>
                        <a:t>اواسط و اواخر کودکی (دوره دبستان از 6 سالگی تا بلوغ)</a:t>
                      </a:r>
                      <a:endParaRPr lang="en-US" dirty="0">
                        <a:cs typeface="B Jalal" pitchFamily="2" charset="-78"/>
                      </a:endParaRPr>
                    </a:p>
                  </a:txBody>
                  <a:tcPr/>
                </a:tc>
                <a:tc>
                  <a:txBody>
                    <a:bodyPr/>
                    <a:lstStyle/>
                    <a:p>
                      <a:pPr algn="r" rtl="1"/>
                      <a:r>
                        <a:rPr lang="fa-IR" dirty="0" smtClean="0">
                          <a:cs typeface="B Jalal" pitchFamily="2" charset="-78"/>
                        </a:rPr>
                        <a:t>کوشایی در برابر حقارت</a:t>
                      </a:r>
                      <a:endParaRPr lang="en-US" dirty="0">
                        <a:cs typeface="B Jalal" pitchFamily="2" charset="-78"/>
                      </a:endParaRPr>
                    </a:p>
                  </a:txBody>
                  <a:tcPr/>
                </a:tc>
              </a:tr>
            </a:tbl>
          </a:graphicData>
        </a:graphic>
      </p:graphicFrame>
      <p:sp>
        <p:nvSpPr>
          <p:cNvPr id="3" name="Title 2"/>
          <p:cNvSpPr>
            <a:spLocks noGrp="1"/>
          </p:cNvSpPr>
          <p:nvPr>
            <p:ph type="title"/>
          </p:nvPr>
        </p:nvSpPr>
        <p:spPr/>
        <p:txBody>
          <a:bodyPr/>
          <a:lstStyle/>
          <a:p>
            <a:pPr algn="ctr" rtl="1"/>
            <a:r>
              <a:rPr lang="fa-IR" dirty="0" smtClean="0">
                <a:solidFill>
                  <a:schemeClr val="bg1">
                    <a:lumMod val="75000"/>
                    <a:lumOff val="25000"/>
                  </a:schemeClr>
                </a:solidFill>
                <a:latin typeface="IranNastaliq" pitchFamily="18" charset="0"/>
                <a:cs typeface="IranNastaliq" pitchFamily="18" charset="0"/>
              </a:rPr>
              <a:t> مراحل روانی - اجتماعی رشد شخصیت</a:t>
            </a:r>
            <a:endParaRPr lang="en-US" dirty="0">
              <a:solidFill>
                <a:schemeClr val="bg1">
                  <a:lumMod val="75000"/>
                  <a:lumOff val="25000"/>
                </a:schemeClr>
              </a:solidFill>
              <a:latin typeface="IranNastaliq" pitchFamily="18" charset="0"/>
              <a:cs typeface="IranNastaliq" pitchFamily="18" charset="0"/>
            </a:endParaRPr>
          </a:p>
        </p:txBody>
      </p:sp>
    </p:spTree>
  </p:cSld>
  <p:clrMapOvr>
    <a:masterClrMapping/>
  </p:clrMapOvr>
  <p:transition spd="slow">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smtClean="0"/>
          </a:p>
          <a:p>
            <a:pPr algn="r">
              <a:buNone/>
            </a:pPr>
            <a:endParaRPr lang="en-US" dirty="0"/>
          </a:p>
        </p:txBody>
      </p:sp>
      <p:sp>
        <p:nvSpPr>
          <p:cNvPr id="3" name="Title 2"/>
          <p:cNvSpPr>
            <a:spLocks noGrp="1"/>
          </p:cNvSpPr>
          <p:nvPr>
            <p:ph type="title"/>
          </p:nvPr>
        </p:nvSpPr>
        <p:spPr>
          <a:xfrm>
            <a:off x="457200" y="457200"/>
            <a:ext cx="8229600" cy="990600"/>
          </a:xfrm>
        </p:spPr>
        <p:txBody>
          <a:bodyPr/>
          <a:lstStyle/>
          <a:p>
            <a:pPr algn="ctr"/>
            <a:r>
              <a:rPr lang="fa-IR" dirty="0" smtClean="0">
                <a:solidFill>
                  <a:schemeClr val="bg1">
                    <a:lumMod val="75000"/>
                    <a:lumOff val="25000"/>
                  </a:schemeClr>
                </a:solidFill>
                <a:latin typeface="IranNastaliq" pitchFamily="18" charset="0"/>
                <a:cs typeface="IranNastaliq" pitchFamily="18" charset="0"/>
              </a:rPr>
              <a:t>مراحل روانی-اجتماعی رشد شخصیت</a:t>
            </a:r>
            <a:endParaRPr lang="en-US" dirty="0">
              <a:solidFill>
                <a:schemeClr val="bg1">
                  <a:lumMod val="75000"/>
                  <a:lumOff val="25000"/>
                </a:schemeClr>
              </a:solidFill>
              <a:latin typeface="IranNastaliq" pitchFamily="18" charset="0"/>
              <a:cs typeface="IranNastaliq" pitchFamily="18" charset="0"/>
            </a:endParaRPr>
          </a:p>
        </p:txBody>
      </p:sp>
      <p:graphicFrame>
        <p:nvGraphicFramePr>
          <p:cNvPr id="4" name="Table 3"/>
          <p:cNvGraphicFramePr>
            <a:graphicFrameLocks noGrp="1"/>
          </p:cNvGraphicFramePr>
          <p:nvPr/>
        </p:nvGraphicFramePr>
        <p:xfrm>
          <a:off x="685800" y="2209800"/>
          <a:ext cx="7620000" cy="1668780"/>
        </p:xfrm>
        <a:graphic>
          <a:graphicData uri="http://schemas.openxmlformats.org/drawingml/2006/table">
            <a:tbl>
              <a:tblPr firstRow="1" bandRow="1">
                <a:tableStyleId>{5C22544A-7EE6-4342-B048-85BDC9FD1C3A}</a:tableStyleId>
              </a:tblPr>
              <a:tblGrid>
                <a:gridCol w="1702340"/>
                <a:gridCol w="2350851"/>
                <a:gridCol w="1540213"/>
                <a:gridCol w="2026596"/>
              </a:tblGrid>
              <a:tr h="480060">
                <a:tc>
                  <a:txBody>
                    <a:bodyPr/>
                    <a:lstStyle/>
                    <a:p>
                      <a:pPr algn="ctr" rtl="1"/>
                      <a:r>
                        <a:rPr lang="fa-IR" dirty="0" smtClean="0">
                          <a:cs typeface="B Jalal" pitchFamily="2" charset="-78"/>
                        </a:rPr>
                        <a:t>نیروهای اساسی</a:t>
                      </a:r>
                      <a:endParaRPr lang="en-US" dirty="0">
                        <a:cs typeface="B Jalal" pitchFamily="2" charset="-78"/>
                      </a:endParaRPr>
                    </a:p>
                  </a:txBody>
                  <a:tcPr/>
                </a:tc>
                <a:tc>
                  <a:txBody>
                    <a:bodyPr/>
                    <a:lstStyle/>
                    <a:p>
                      <a:pPr algn="ctr" rtl="1"/>
                      <a:r>
                        <a:rPr lang="fa-IR" dirty="0" smtClean="0">
                          <a:cs typeface="B Jalal" pitchFamily="2" charset="-78"/>
                        </a:rPr>
                        <a:t>خصوصیات</a:t>
                      </a:r>
                      <a:endParaRPr lang="en-US" dirty="0">
                        <a:cs typeface="B Jalal" pitchFamily="2" charset="-78"/>
                      </a:endParaRPr>
                    </a:p>
                  </a:txBody>
                  <a:tcPr/>
                </a:tc>
                <a:tc>
                  <a:txBody>
                    <a:bodyPr/>
                    <a:lstStyle/>
                    <a:p>
                      <a:pPr algn="ctr" rtl="1"/>
                      <a:r>
                        <a:rPr lang="fa-IR" dirty="0" smtClean="0">
                          <a:cs typeface="B Jalal" pitchFamily="2" charset="-78"/>
                        </a:rPr>
                        <a:t>دوره رشدی</a:t>
                      </a:r>
                      <a:endParaRPr lang="en-US" dirty="0">
                        <a:cs typeface="B Jalal" pitchFamily="2" charset="-78"/>
                      </a:endParaRPr>
                    </a:p>
                  </a:txBody>
                  <a:tcPr/>
                </a:tc>
                <a:tc>
                  <a:txBody>
                    <a:bodyPr/>
                    <a:lstStyle/>
                    <a:p>
                      <a:pPr algn="ctr" rtl="1"/>
                      <a:r>
                        <a:rPr lang="fa-IR" dirty="0" smtClean="0">
                          <a:cs typeface="B Jalal" pitchFamily="2" charset="-78"/>
                        </a:rPr>
                        <a:t>مراحل از نظر</a:t>
                      </a:r>
                      <a:r>
                        <a:rPr lang="fa-IR" baseline="0" dirty="0" smtClean="0">
                          <a:cs typeface="B Jalal" pitchFamily="2" charset="-78"/>
                        </a:rPr>
                        <a:t> </a:t>
                      </a:r>
                      <a:r>
                        <a:rPr lang="fa-IR" dirty="0" smtClean="0">
                          <a:cs typeface="B Jalal" pitchFamily="2" charset="-78"/>
                        </a:rPr>
                        <a:t>اریکسون</a:t>
                      </a:r>
                      <a:endParaRPr lang="en-US" dirty="0">
                        <a:cs typeface="B Jalal" pitchFamily="2" charset="-78"/>
                      </a:endParaRPr>
                    </a:p>
                  </a:txBody>
                  <a:tcPr/>
                </a:tc>
              </a:tr>
              <a:tr h="480060">
                <a:tc>
                  <a:txBody>
                    <a:bodyPr/>
                    <a:lstStyle/>
                    <a:p>
                      <a:pPr algn="ctr" rtl="1"/>
                      <a:r>
                        <a:rPr lang="fa-IR" dirty="0" smtClean="0">
                          <a:cs typeface="B Jalal" pitchFamily="2" charset="-78"/>
                        </a:rPr>
                        <a:t>وفاداری</a:t>
                      </a:r>
                      <a:endParaRPr lang="en-US" dirty="0">
                        <a:cs typeface="B Jalal" pitchFamily="2" charset="-78"/>
                      </a:endParaRPr>
                    </a:p>
                  </a:txBody>
                  <a:tcPr/>
                </a:tc>
                <a:tc>
                  <a:txBody>
                    <a:bodyPr/>
                    <a:lstStyle/>
                    <a:p>
                      <a:pPr algn="ctr" rtl="1"/>
                      <a:r>
                        <a:rPr lang="fa-IR" dirty="0" smtClean="0">
                          <a:cs typeface="B Jalal" pitchFamily="2" charset="-78"/>
                        </a:rPr>
                        <a:t>افراد در این مرحله می خواهند بفهمند کیستند، چرا</a:t>
                      </a:r>
                      <a:r>
                        <a:rPr lang="fa-IR" baseline="0" dirty="0" smtClean="0">
                          <a:cs typeface="B Jalal" pitchFamily="2" charset="-78"/>
                        </a:rPr>
                        <a:t> زندگی می کنند و کجا می خواهند بروند. یک بعد مهم این مرحله، کشف نقش های دیگر است.</a:t>
                      </a:r>
                      <a:endParaRPr lang="en-US" dirty="0">
                        <a:cs typeface="B Jalal" pitchFamily="2" charset="-78"/>
                      </a:endParaRPr>
                    </a:p>
                  </a:txBody>
                  <a:tcPr/>
                </a:tc>
                <a:tc>
                  <a:txBody>
                    <a:bodyPr/>
                    <a:lstStyle/>
                    <a:p>
                      <a:pPr algn="ctr" rtl="1"/>
                      <a:r>
                        <a:rPr lang="fa-IR" dirty="0" smtClean="0">
                          <a:cs typeface="B Jalal" pitchFamily="2" charset="-78"/>
                        </a:rPr>
                        <a:t>نوجوانی (10تا20سالگی)</a:t>
                      </a:r>
                      <a:endParaRPr lang="en-US" dirty="0">
                        <a:cs typeface="B Jalal" pitchFamily="2" charset="-78"/>
                      </a:endParaRPr>
                    </a:p>
                  </a:txBody>
                  <a:tcPr/>
                </a:tc>
                <a:tc>
                  <a:txBody>
                    <a:bodyPr/>
                    <a:lstStyle/>
                    <a:p>
                      <a:pPr algn="ctr" rtl="1"/>
                      <a:r>
                        <a:rPr lang="fa-IR" dirty="0" smtClean="0">
                          <a:cs typeface="B Jalal" pitchFamily="2" charset="-78"/>
                        </a:rPr>
                        <a:t>هویت یابی در برابر آشفتگی هویت</a:t>
                      </a:r>
                      <a:endParaRPr lang="en-US" dirty="0">
                        <a:cs typeface="B Jalal" pitchFamily="2" charset="-78"/>
                      </a:endParaRPr>
                    </a:p>
                  </a:txBody>
                  <a:tcPr/>
                </a:tc>
              </a:tr>
            </a:tbl>
          </a:graphicData>
        </a:graphic>
      </p:graphicFrame>
    </p:spTree>
  </p:cSld>
  <p:clrMapOvr>
    <a:masterClrMapping/>
  </p:clrMapOvr>
  <p:transition spd="slow">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828800"/>
          <a:ext cx="8229600" cy="1836420"/>
        </p:xfrm>
        <a:graphic>
          <a:graphicData uri="http://schemas.openxmlformats.org/drawingml/2006/table">
            <a:tbl>
              <a:tblPr firstRow="1" bandRow="1">
                <a:tableStyleId>{5C22544A-7EE6-4342-B048-85BDC9FD1C3A}</a:tableStyleId>
              </a:tblPr>
              <a:tblGrid>
                <a:gridCol w="1600200"/>
                <a:gridCol w="2590800"/>
                <a:gridCol w="1981200"/>
                <a:gridCol w="2057400"/>
              </a:tblGrid>
              <a:tr h="647700">
                <a:tc>
                  <a:txBody>
                    <a:bodyPr/>
                    <a:lstStyle/>
                    <a:p>
                      <a:pPr algn="ctr" rtl="1"/>
                      <a:r>
                        <a:rPr lang="fa-IR" dirty="0" smtClean="0">
                          <a:cs typeface="B Jalal" pitchFamily="2" charset="-78"/>
                        </a:rPr>
                        <a:t>نیروهای اساسی</a:t>
                      </a:r>
                      <a:endParaRPr lang="en-US" dirty="0">
                        <a:cs typeface="B Jalal" pitchFamily="2" charset="-78"/>
                      </a:endParaRPr>
                    </a:p>
                  </a:txBody>
                  <a:tcPr/>
                </a:tc>
                <a:tc>
                  <a:txBody>
                    <a:bodyPr/>
                    <a:lstStyle/>
                    <a:p>
                      <a:pPr algn="ctr" rtl="1"/>
                      <a:r>
                        <a:rPr lang="fa-IR" dirty="0" smtClean="0">
                          <a:cs typeface="B Jalal" pitchFamily="2" charset="-78"/>
                        </a:rPr>
                        <a:t>خصوصیات</a:t>
                      </a:r>
                      <a:endParaRPr lang="en-US" dirty="0">
                        <a:cs typeface="B Jalal" pitchFamily="2" charset="-78"/>
                      </a:endParaRPr>
                    </a:p>
                  </a:txBody>
                  <a:tcPr/>
                </a:tc>
                <a:tc>
                  <a:txBody>
                    <a:bodyPr/>
                    <a:lstStyle/>
                    <a:p>
                      <a:pPr algn="ctr" rtl="1"/>
                      <a:r>
                        <a:rPr lang="fa-IR" dirty="0" smtClean="0">
                          <a:cs typeface="B Jalal" pitchFamily="2" charset="-78"/>
                        </a:rPr>
                        <a:t>دوره رشدی</a:t>
                      </a:r>
                      <a:endParaRPr lang="en-US" dirty="0">
                        <a:cs typeface="B Jalal" pitchFamily="2" charset="-78"/>
                      </a:endParaRPr>
                    </a:p>
                  </a:txBody>
                  <a:tcPr/>
                </a:tc>
                <a:tc>
                  <a:txBody>
                    <a:bodyPr/>
                    <a:lstStyle/>
                    <a:p>
                      <a:pPr algn="ctr" rtl="1"/>
                      <a:r>
                        <a:rPr lang="fa-IR" dirty="0" smtClean="0">
                          <a:cs typeface="B Jalal" pitchFamily="2" charset="-78"/>
                        </a:rPr>
                        <a:t>مراحل از نظر اریکسون</a:t>
                      </a:r>
                      <a:endParaRPr lang="en-US" dirty="0">
                        <a:cs typeface="B Jalal" pitchFamily="2" charset="-78"/>
                      </a:endParaRPr>
                    </a:p>
                  </a:txBody>
                  <a:tcPr/>
                </a:tc>
              </a:tr>
              <a:tr h="647700">
                <a:tc>
                  <a:txBody>
                    <a:bodyPr/>
                    <a:lstStyle/>
                    <a:p>
                      <a:pPr algn="ctr" rtl="1"/>
                      <a:r>
                        <a:rPr lang="fa-IR" dirty="0" smtClean="0">
                          <a:cs typeface="B Jalal" pitchFamily="2" charset="-78"/>
                        </a:rPr>
                        <a:t>عشق</a:t>
                      </a:r>
                      <a:endParaRPr lang="en-US" dirty="0">
                        <a:cs typeface="B Jalal" pitchFamily="2" charset="-78"/>
                      </a:endParaRPr>
                    </a:p>
                  </a:txBody>
                  <a:tcPr/>
                </a:tc>
                <a:tc>
                  <a:txBody>
                    <a:bodyPr/>
                    <a:lstStyle/>
                    <a:p>
                      <a:pPr algn="ctr" rtl="1"/>
                      <a:r>
                        <a:rPr lang="fa-IR" dirty="0" smtClean="0">
                          <a:cs typeface="B Jalal" pitchFamily="2" charset="-78"/>
                        </a:rPr>
                        <a:t>افراد در این مرحله با برقراری روابط صمیمی با دیگران ،سر</a:t>
                      </a:r>
                      <a:r>
                        <a:rPr lang="fa-IR" baseline="0" dirty="0" smtClean="0">
                          <a:cs typeface="B Jalal" pitchFamily="2" charset="-78"/>
                        </a:rPr>
                        <a:t> وکار پیدا می کنند. اریکسون صمیمیت را پیدا کردن خود در قالب گم کردن خود در دیگری می دانست.</a:t>
                      </a:r>
                      <a:endParaRPr lang="en-US" dirty="0">
                        <a:cs typeface="B Jalal" pitchFamily="2" charset="-78"/>
                      </a:endParaRPr>
                    </a:p>
                  </a:txBody>
                  <a:tcPr/>
                </a:tc>
                <a:tc>
                  <a:txBody>
                    <a:bodyPr/>
                    <a:lstStyle/>
                    <a:p>
                      <a:pPr algn="ctr" rtl="1"/>
                      <a:r>
                        <a:rPr lang="fa-IR" dirty="0" smtClean="0">
                          <a:cs typeface="B Jalal" pitchFamily="2" charset="-78"/>
                        </a:rPr>
                        <a:t>اوایل بزرگسالی (دهه های سوم و چهارم عمر)</a:t>
                      </a:r>
                      <a:endParaRPr lang="en-US" dirty="0">
                        <a:cs typeface="B Jalal" pitchFamily="2" charset="-78"/>
                      </a:endParaRPr>
                    </a:p>
                  </a:txBody>
                  <a:tcPr/>
                </a:tc>
                <a:tc>
                  <a:txBody>
                    <a:bodyPr/>
                    <a:lstStyle/>
                    <a:p>
                      <a:pPr algn="ctr" rtl="1"/>
                      <a:r>
                        <a:rPr lang="fa-IR" dirty="0" smtClean="0">
                          <a:cs typeface="B Jalal" pitchFamily="2" charset="-78"/>
                        </a:rPr>
                        <a:t>صمیمیت در برابر انزوا</a:t>
                      </a:r>
                      <a:endParaRPr lang="en-US" dirty="0">
                        <a:cs typeface="B Jalal" pitchFamily="2" charset="-78"/>
                      </a:endParaRPr>
                    </a:p>
                  </a:txBody>
                  <a:tcPr/>
                </a:tc>
              </a:tr>
            </a:tbl>
          </a:graphicData>
        </a:graphic>
      </p:graphicFrame>
      <p:sp>
        <p:nvSpPr>
          <p:cNvPr id="3" name="Title 2"/>
          <p:cNvSpPr>
            <a:spLocks noGrp="1"/>
          </p:cNvSpPr>
          <p:nvPr>
            <p:ph type="title"/>
          </p:nvPr>
        </p:nvSpPr>
        <p:spPr>
          <a:xfrm>
            <a:off x="457200" y="381000"/>
            <a:ext cx="8229600" cy="914400"/>
          </a:xfrm>
        </p:spPr>
        <p:txBody>
          <a:bodyPr/>
          <a:lstStyle/>
          <a:p>
            <a:pPr algn="ctr"/>
            <a:r>
              <a:rPr lang="fa-IR" dirty="0" smtClean="0">
                <a:solidFill>
                  <a:schemeClr val="bg1">
                    <a:lumMod val="75000"/>
                    <a:lumOff val="25000"/>
                  </a:schemeClr>
                </a:solidFill>
                <a:latin typeface="IranNastaliq" pitchFamily="18" charset="0"/>
                <a:cs typeface="IranNastaliq" pitchFamily="18" charset="0"/>
              </a:rPr>
              <a:t>مراحل روانی-اجتماعی رشد شخصیت</a:t>
            </a:r>
            <a:endParaRPr lang="en-US" dirty="0">
              <a:solidFill>
                <a:schemeClr val="bg1">
                  <a:lumMod val="75000"/>
                  <a:lumOff val="25000"/>
                </a:schemeClr>
              </a:solidFill>
              <a:latin typeface="IranNastaliq" pitchFamily="18" charset="0"/>
              <a:cs typeface="IranNastaliq" pitchFamily="18" charset="0"/>
            </a:endParaRPr>
          </a:p>
        </p:txBody>
      </p:sp>
    </p:spTree>
  </p:cSld>
  <p:clrMapOvr>
    <a:masterClrMapping/>
  </p:clrMapOvr>
  <p:transition spd="slow">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2667000"/>
          <a:ext cx="8229600" cy="1409700"/>
        </p:xfrm>
        <a:graphic>
          <a:graphicData uri="http://schemas.openxmlformats.org/drawingml/2006/table">
            <a:tbl>
              <a:tblPr firstRow="1" bandRow="1">
                <a:tableStyleId>{5C22544A-7EE6-4342-B048-85BDC9FD1C3A}</a:tableStyleId>
              </a:tblPr>
              <a:tblGrid>
                <a:gridCol w="2057400"/>
                <a:gridCol w="2057400"/>
                <a:gridCol w="2057400"/>
                <a:gridCol w="2057400"/>
              </a:tblGrid>
              <a:tr h="495300">
                <a:tc>
                  <a:txBody>
                    <a:bodyPr/>
                    <a:lstStyle/>
                    <a:p>
                      <a:pPr algn="ctr" rtl="1"/>
                      <a:r>
                        <a:rPr lang="fa-IR" dirty="0" smtClean="0">
                          <a:cs typeface="B Jalal" pitchFamily="2" charset="-78"/>
                        </a:rPr>
                        <a:t>نیروهای اساسی</a:t>
                      </a:r>
                      <a:endParaRPr lang="en-US" dirty="0">
                        <a:cs typeface="B Jalal" pitchFamily="2" charset="-78"/>
                      </a:endParaRPr>
                    </a:p>
                  </a:txBody>
                  <a:tcPr/>
                </a:tc>
                <a:tc>
                  <a:txBody>
                    <a:bodyPr/>
                    <a:lstStyle/>
                    <a:p>
                      <a:pPr algn="ctr" rtl="1"/>
                      <a:r>
                        <a:rPr lang="fa-IR" dirty="0" smtClean="0">
                          <a:cs typeface="B Jalal" pitchFamily="2" charset="-78"/>
                        </a:rPr>
                        <a:t>خصوصیات</a:t>
                      </a:r>
                      <a:endParaRPr lang="en-US" dirty="0">
                        <a:cs typeface="B Jalal" pitchFamily="2" charset="-78"/>
                      </a:endParaRPr>
                    </a:p>
                  </a:txBody>
                  <a:tcPr/>
                </a:tc>
                <a:tc>
                  <a:txBody>
                    <a:bodyPr/>
                    <a:lstStyle/>
                    <a:p>
                      <a:pPr algn="ctr" rtl="1"/>
                      <a:r>
                        <a:rPr lang="fa-IR" dirty="0" smtClean="0">
                          <a:cs typeface="B Jalal" pitchFamily="2" charset="-78"/>
                        </a:rPr>
                        <a:t>دوره رشدی</a:t>
                      </a:r>
                      <a:endParaRPr lang="en-US" dirty="0">
                        <a:cs typeface="B Jalal" pitchFamily="2" charset="-78"/>
                      </a:endParaRPr>
                    </a:p>
                  </a:txBody>
                  <a:tcPr/>
                </a:tc>
                <a:tc>
                  <a:txBody>
                    <a:bodyPr/>
                    <a:lstStyle/>
                    <a:p>
                      <a:pPr algn="ctr" rtl="1"/>
                      <a:r>
                        <a:rPr lang="fa-IR" dirty="0" smtClean="0">
                          <a:cs typeface="B Jalal" pitchFamily="2" charset="-78"/>
                        </a:rPr>
                        <a:t>مراحل از نظر اریکسون</a:t>
                      </a:r>
                      <a:endParaRPr lang="en-US" dirty="0">
                        <a:cs typeface="B Jalal" pitchFamily="2" charset="-78"/>
                      </a:endParaRPr>
                    </a:p>
                  </a:txBody>
                  <a:tcPr/>
                </a:tc>
              </a:tr>
              <a:tr h="495300">
                <a:tc>
                  <a:txBody>
                    <a:bodyPr/>
                    <a:lstStyle/>
                    <a:p>
                      <a:pPr algn="ctr" rtl="1"/>
                      <a:r>
                        <a:rPr lang="fa-IR" dirty="0" smtClean="0">
                          <a:cs typeface="B Jalal" pitchFamily="2" charset="-78"/>
                        </a:rPr>
                        <a:t>مراقبت</a:t>
                      </a:r>
                      <a:endParaRPr lang="en-US" dirty="0">
                        <a:cs typeface="B Jalal" pitchFamily="2" charset="-78"/>
                      </a:endParaRPr>
                    </a:p>
                  </a:txBody>
                  <a:tcPr/>
                </a:tc>
                <a:tc>
                  <a:txBody>
                    <a:bodyPr/>
                    <a:lstStyle/>
                    <a:p>
                      <a:pPr algn="ctr" rtl="1"/>
                      <a:r>
                        <a:rPr lang="fa-IR" dirty="0" smtClean="0">
                          <a:cs typeface="B Jalal" pitchFamily="2" charset="-78"/>
                        </a:rPr>
                        <a:t>نگرانی اصلی اشخاص  در این مرحله ،یاری کردن نسل جوان برای ایجاد یک زندگی مفید است.</a:t>
                      </a:r>
                      <a:endParaRPr lang="en-US" dirty="0">
                        <a:cs typeface="B Jalal" pitchFamily="2" charset="-78"/>
                      </a:endParaRPr>
                    </a:p>
                  </a:txBody>
                  <a:tcPr/>
                </a:tc>
                <a:tc>
                  <a:txBody>
                    <a:bodyPr/>
                    <a:lstStyle/>
                    <a:p>
                      <a:pPr algn="ctr" rtl="1"/>
                      <a:r>
                        <a:rPr lang="fa-IR" dirty="0" smtClean="0">
                          <a:cs typeface="B Jalal" pitchFamily="2" charset="-78"/>
                        </a:rPr>
                        <a:t>اواسط بزرگسالی (دهه های پنجم و ششم عمر)</a:t>
                      </a:r>
                      <a:endParaRPr lang="en-US" dirty="0">
                        <a:cs typeface="B Jalal" pitchFamily="2" charset="-78"/>
                      </a:endParaRPr>
                    </a:p>
                  </a:txBody>
                  <a:tcPr/>
                </a:tc>
                <a:tc>
                  <a:txBody>
                    <a:bodyPr/>
                    <a:lstStyle/>
                    <a:p>
                      <a:pPr algn="ctr" rtl="1"/>
                      <a:r>
                        <a:rPr lang="fa-IR" dirty="0" smtClean="0">
                          <a:cs typeface="B Jalal" pitchFamily="2" charset="-78"/>
                        </a:rPr>
                        <a:t>تولید در برابر رکود</a:t>
                      </a:r>
                      <a:endParaRPr lang="en-US" dirty="0">
                        <a:cs typeface="B Jalal" pitchFamily="2" charset="-78"/>
                      </a:endParaRPr>
                    </a:p>
                  </a:txBody>
                  <a:tcPr/>
                </a:tc>
              </a:tr>
            </a:tbl>
          </a:graphicData>
        </a:graphic>
      </p:graphicFrame>
      <p:sp>
        <p:nvSpPr>
          <p:cNvPr id="3" name="Title 2"/>
          <p:cNvSpPr>
            <a:spLocks noGrp="1"/>
          </p:cNvSpPr>
          <p:nvPr>
            <p:ph type="title"/>
          </p:nvPr>
        </p:nvSpPr>
        <p:spPr>
          <a:xfrm>
            <a:off x="457200" y="228600"/>
            <a:ext cx="8229600" cy="1219200"/>
          </a:xfrm>
        </p:spPr>
        <p:txBody>
          <a:bodyPr/>
          <a:lstStyle/>
          <a:p>
            <a:pPr algn="ctr"/>
            <a:r>
              <a:rPr lang="fa-IR" dirty="0" smtClean="0">
                <a:solidFill>
                  <a:schemeClr val="bg1">
                    <a:lumMod val="75000"/>
                    <a:lumOff val="25000"/>
                  </a:schemeClr>
                </a:solidFill>
                <a:latin typeface="IranNastaliq" pitchFamily="18" charset="0"/>
                <a:cs typeface="IranNastaliq" pitchFamily="18" charset="0"/>
              </a:rPr>
              <a:t>مراحل روانی-اجتماعی رشد شخصیت</a:t>
            </a:r>
            <a:endParaRPr lang="en-US" dirty="0">
              <a:solidFill>
                <a:schemeClr val="bg1">
                  <a:lumMod val="75000"/>
                  <a:lumOff val="25000"/>
                </a:schemeClr>
              </a:solidFill>
              <a:latin typeface="IranNastaliq" pitchFamily="18" charset="0"/>
              <a:cs typeface="IranNastaliq" pitchFamily="18" charset="0"/>
            </a:endParaRPr>
          </a:p>
        </p:txBody>
      </p:sp>
    </p:spTree>
  </p:cSld>
  <p:clrMapOvr>
    <a:masterClrMapping/>
  </p:clrMapOvr>
  <p:transition spd="slow">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2057400"/>
          <a:ext cx="8229600" cy="1559560"/>
        </p:xfrm>
        <a:graphic>
          <a:graphicData uri="http://schemas.openxmlformats.org/drawingml/2006/table">
            <a:tbl>
              <a:tblPr firstRow="1" bandRow="1">
                <a:tableStyleId>{5C22544A-7EE6-4342-B048-85BDC9FD1C3A}</a:tableStyleId>
              </a:tblPr>
              <a:tblGrid>
                <a:gridCol w="1600200"/>
                <a:gridCol w="2819400"/>
                <a:gridCol w="1752600"/>
                <a:gridCol w="2057400"/>
              </a:tblGrid>
              <a:tr h="370840">
                <a:tc>
                  <a:txBody>
                    <a:bodyPr/>
                    <a:lstStyle/>
                    <a:p>
                      <a:pPr algn="ctr" rtl="1"/>
                      <a:r>
                        <a:rPr lang="fa-IR" dirty="0" smtClean="0">
                          <a:cs typeface="B Jalal" pitchFamily="2" charset="-78"/>
                        </a:rPr>
                        <a:t>نیروهای اساسی</a:t>
                      </a:r>
                      <a:endParaRPr lang="en-US" dirty="0">
                        <a:cs typeface="B Jalal" pitchFamily="2" charset="-78"/>
                      </a:endParaRPr>
                    </a:p>
                  </a:txBody>
                  <a:tcPr/>
                </a:tc>
                <a:tc>
                  <a:txBody>
                    <a:bodyPr/>
                    <a:lstStyle/>
                    <a:p>
                      <a:pPr algn="ctr" rtl="1"/>
                      <a:r>
                        <a:rPr lang="fa-IR" dirty="0" smtClean="0">
                          <a:cs typeface="B Jalal" pitchFamily="2" charset="-78"/>
                        </a:rPr>
                        <a:t>خصوصیات</a:t>
                      </a:r>
                      <a:endParaRPr lang="en-US" dirty="0">
                        <a:cs typeface="B Jalal" pitchFamily="2" charset="-78"/>
                      </a:endParaRPr>
                    </a:p>
                  </a:txBody>
                  <a:tcPr/>
                </a:tc>
                <a:tc>
                  <a:txBody>
                    <a:bodyPr/>
                    <a:lstStyle/>
                    <a:p>
                      <a:pPr algn="ctr" rtl="1"/>
                      <a:r>
                        <a:rPr lang="fa-IR" dirty="0" smtClean="0">
                          <a:cs typeface="B Jalal" pitchFamily="2" charset="-78"/>
                        </a:rPr>
                        <a:t>دوره رشدی</a:t>
                      </a:r>
                      <a:endParaRPr lang="en-US" dirty="0">
                        <a:cs typeface="B Jalal" pitchFamily="2" charset="-78"/>
                      </a:endParaRPr>
                    </a:p>
                  </a:txBody>
                  <a:tcPr/>
                </a:tc>
                <a:tc>
                  <a:txBody>
                    <a:bodyPr/>
                    <a:lstStyle/>
                    <a:p>
                      <a:pPr algn="ctr" rtl="1"/>
                      <a:r>
                        <a:rPr lang="fa-IR" dirty="0" smtClean="0">
                          <a:cs typeface="B Jalal" pitchFamily="2" charset="-78"/>
                        </a:rPr>
                        <a:t>مراحل از نظر اریکسون</a:t>
                      </a:r>
                      <a:endParaRPr lang="en-US" dirty="0">
                        <a:cs typeface="B Jalal" pitchFamily="2" charset="-78"/>
                      </a:endParaRPr>
                    </a:p>
                  </a:txBody>
                  <a:tcPr/>
                </a:tc>
              </a:tr>
              <a:tr h="370840">
                <a:tc>
                  <a:txBody>
                    <a:bodyPr/>
                    <a:lstStyle/>
                    <a:p>
                      <a:pPr algn="ctr" rtl="1"/>
                      <a:r>
                        <a:rPr lang="fa-IR" dirty="0" smtClean="0">
                          <a:cs typeface="B Jalal" pitchFamily="2" charset="-78"/>
                        </a:rPr>
                        <a:t>خرد</a:t>
                      </a:r>
                      <a:endParaRPr lang="en-US" dirty="0">
                        <a:cs typeface="B Jalal" pitchFamily="2" charset="-78"/>
                      </a:endParaRPr>
                    </a:p>
                  </a:txBody>
                  <a:tcPr/>
                </a:tc>
                <a:tc>
                  <a:txBody>
                    <a:bodyPr/>
                    <a:lstStyle/>
                    <a:p>
                      <a:pPr algn="ctr" rtl="1"/>
                      <a:r>
                        <a:rPr lang="fa-IR" dirty="0" smtClean="0">
                          <a:cs typeface="B Jalal" pitchFamily="2" charset="-78"/>
                        </a:rPr>
                        <a:t>اشخاص در این دوران، گذشته</a:t>
                      </a:r>
                      <a:r>
                        <a:rPr lang="fa-IR" baseline="0" dirty="0" smtClean="0">
                          <a:cs typeface="B Jalal" pitchFamily="2" charset="-78"/>
                        </a:rPr>
                        <a:t> را مرور میکنند و کارهایشان را مورد ارزیابی قرار میدهند. این مرورها میتوانند مثبت (تمامیت) یا منفی (ناامیدی) باشند.</a:t>
                      </a:r>
                      <a:endParaRPr lang="en-US" dirty="0">
                        <a:cs typeface="B Jalal" pitchFamily="2" charset="-78"/>
                      </a:endParaRPr>
                    </a:p>
                  </a:txBody>
                  <a:tcPr/>
                </a:tc>
                <a:tc>
                  <a:txBody>
                    <a:bodyPr/>
                    <a:lstStyle/>
                    <a:p>
                      <a:pPr algn="ctr" rtl="1"/>
                      <a:r>
                        <a:rPr lang="fa-IR" dirty="0" smtClean="0">
                          <a:cs typeface="B Jalal" pitchFamily="2" charset="-78"/>
                        </a:rPr>
                        <a:t>اواخر بزرگسالی (دهه هفتم به بعد عمر)</a:t>
                      </a:r>
                      <a:endParaRPr lang="en-US" dirty="0">
                        <a:cs typeface="B Jalal" pitchFamily="2" charset="-78"/>
                      </a:endParaRPr>
                    </a:p>
                  </a:txBody>
                  <a:tcPr/>
                </a:tc>
                <a:tc>
                  <a:txBody>
                    <a:bodyPr/>
                    <a:lstStyle/>
                    <a:p>
                      <a:pPr algn="ctr" rtl="1"/>
                      <a:r>
                        <a:rPr lang="fa-IR" dirty="0" smtClean="0">
                          <a:cs typeface="B Jalal" pitchFamily="2" charset="-78"/>
                        </a:rPr>
                        <a:t>تمامیت در برابر نا امیدی</a:t>
                      </a:r>
                      <a:endParaRPr lang="en-US" dirty="0">
                        <a:cs typeface="B Jalal" pitchFamily="2" charset="-78"/>
                      </a:endParaRPr>
                    </a:p>
                  </a:txBody>
                  <a:tcPr/>
                </a:tc>
              </a:tr>
            </a:tbl>
          </a:graphicData>
        </a:graphic>
      </p:graphicFrame>
      <p:sp>
        <p:nvSpPr>
          <p:cNvPr id="3" name="Title 2"/>
          <p:cNvSpPr>
            <a:spLocks noGrp="1"/>
          </p:cNvSpPr>
          <p:nvPr>
            <p:ph type="title"/>
          </p:nvPr>
        </p:nvSpPr>
        <p:spPr>
          <a:xfrm>
            <a:off x="457200" y="228600"/>
            <a:ext cx="8229600" cy="1219200"/>
          </a:xfrm>
        </p:spPr>
        <p:txBody>
          <a:bodyPr/>
          <a:lstStyle/>
          <a:p>
            <a:pPr algn="ctr"/>
            <a:r>
              <a:rPr lang="fa-IR" dirty="0" smtClean="0">
                <a:solidFill>
                  <a:schemeClr val="bg1">
                    <a:lumMod val="75000"/>
                    <a:lumOff val="25000"/>
                  </a:schemeClr>
                </a:solidFill>
                <a:latin typeface="IranNastaliq" pitchFamily="18" charset="0"/>
                <a:cs typeface="IranNastaliq" pitchFamily="18" charset="0"/>
              </a:rPr>
              <a:t>مراحل روانی-اجتماعی رشد شخصیت</a:t>
            </a:r>
            <a:endParaRPr lang="en-US" dirty="0">
              <a:solidFill>
                <a:schemeClr val="bg1">
                  <a:lumMod val="75000"/>
                  <a:lumOff val="25000"/>
                </a:schemeClr>
              </a:solidFill>
              <a:latin typeface="IranNastaliq" pitchFamily="18" charset="0"/>
              <a:cs typeface="IranNastaliq" pitchFamily="18" charset="0"/>
            </a:endParaRPr>
          </a:p>
        </p:txBody>
      </p:sp>
    </p:spTree>
  </p:cSld>
  <p:clrMapOvr>
    <a:masterClrMapping/>
  </p:clrMapOvr>
  <p:transition spd="slow">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lnSpc>
                <a:spcPct val="150000"/>
              </a:lnSpc>
              <a:buFont typeface="Wingdings" pitchFamily="2" charset="2"/>
              <a:buChar char="v"/>
            </a:pPr>
            <a:r>
              <a:rPr lang="fa-IR" dirty="0" smtClean="0">
                <a:cs typeface="B Jalal" pitchFamily="2" charset="-78"/>
              </a:rPr>
              <a:t>بد رشدی: در رشد نامتعادل، خود فقط یک نگرش سازگارانه یا ناسازگارانه را شامل می شود.</a:t>
            </a:r>
          </a:p>
          <a:p>
            <a:pPr algn="r" rtl="1">
              <a:lnSpc>
                <a:spcPct val="150000"/>
              </a:lnSpc>
              <a:buFont typeface="Wingdings" pitchFamily="2" charset="2"/>
              <a:buChar char="v"/>
            </a:pPr>
            <a:r>
              <a:rPr lang="fa-IR" dirty="0" smtClean="0">
                <a:cs typeface="B Jalal" pitchFamily="2" charset="-78"/>
              </a:rPr>
              <a:t>گرایش مثبت و سازگارانه در خود              ناسازگاری              روان رنجوری</a:t>
            </a:r>
          </a:p>
          <a:p>
            <a:pPr algn="r" rtl="1">
              <a:lnSpc>
                <a:spcPct val="150000"/>
              </a:lnSpc>
              <a:buFont typeface="Wingdings" pitchFamily="2" charset="2"/>
              <a:buChar char="v"/>
            </a:pPr>
            <a:r>
              <a:rPr lang="fa-IR" dirty="0" smtClean="0">
                <a:cs typeface="B Jalal" pitchFamily="2" charset="-78"/>
              </a:rPr>
              <a:t>نگرش منفی               بدخیمی               روان پریشی</a:t>
            </a:r>
            <a:endParaRPr lang="en-US" dirty="0">
              <a:cs typeface="B Jalal" pitchFamily="2" charset="-78"/>
            </a:endParaRPr>
          </a:p>
        </p:txBody>
      </p:sp>
      <p:sp>
        <p:nvSpPr>
          <p:cNvPr id="3" name="Title 2"/>
          <p:cNvSpPr>
            <a:spLocks noGrp="1"/>
          </p:cNvSpPr>
          <p:nvPr>
            <p:ph type="title"/>
          </p:nvPr>
        </p:nvSpPr>
        <p:spPr/>
        <p:txBody>
          <a:bodyPr>
            <a:normAutofit/>
          </a:bodyPr>
          <a:lstStyle/>
          <a:p>
            <a:pPr algn="ctr"/>
            <a:r>
              <a:rPr lang="fa-IR" sz="4400" dirty="0" smtClean="0">
                <a:solidFill>
                  <a:schemeClr val="bg1">
                    <a:lumMod val="75000"/>
                    <a:lumOff val="25000"/>
                  </a:schemeClr>
                </a:solidFill>
                <a:latin typeface="IranNastaliq" pitchFamily="18" charset="0"/>
                <a:cs typeface="IranNastaliq" pitchFamily="18" charset="0"/>
              </a:rPr>
              <a:t>گرایش های بدرشدی اریکسون</a:t>
            </a:r>
            <a:endParaRPr lang="en-US" sz="4400" dirty="0">
              <a:solidFill>
                <a:schemeClr val="bg1">
                  <a:lumMod val="75000"/>
                  <a:lumOff val="25000"/>
                </a:schemeClr>
              </a:solidFill>
              <a:latin typeface="IranNastaliq" pitchFamily="18" charset="0"/>
              <a:cs typeface="IranNastaliq" pitchFamily="18" charset="0"/>
            </a:endParaRPr>
          </a:p>
        </p:txBody>
      </p:sp>
      <p:sp>
        <p:nvSpPr>
          <p:cNvPr id="12" name="Notched Right Arrow 11"/>
          <p:cNvSpPr/>
          <p:nvPr/>
        </p:nvSpPr>
        <p:spPr>
          <a:xfrm flipH="1">
            <a:off x="3810000" y="2362200"/>
            <a:ext cx="609600" cy="4846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 name="Notched Right Arrow 12"/>
          <p:cNvSpPr/>
          <p:nvPr/>
        </p:nvSpPr>
        <p:spPr>
          <a:xfrm flipH="1">
            <a:off x="5257800" y="2362200"/>
            <a:ext cx="533400" cy="4846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Notched Right Arrow 13"/>
          <p:cNvSpPr/>
          <p:nvPr/>
        </p:nvSpPr>
        <p:spPr>
          <a:xfrm flipH="1">
            <a:off x="5410200" y="3124200"/>
            <a:ext cx="609600" cy="4846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Notched Right Arrow 14"/>
          <p:cNvSpPr/>
          <p:nvPr/>
        </p:nvSpPr>
        <p:spPr>
          <a:xfrm flipH="1">
            <a:off x="6781800" y="3124200"/>
            <a:ext cx="609600" cy="4846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600199" y="228600"/>
          <a:ext cx="5334001" cy="6304280"/>
        </p:xfrm>
        <a:graphic>
          <a:graphicData uri="http://schemas.openxmlformats.org/drawingml/2006/table">
            <a:tbl>
              <a:tblPr firstRow="1" bandRow="1">
                <a:tableStyleId>{2D5ABB26-0587-4C30-8999-92F81FD0307C}</a:tableStyleId>
              </a:tblPr>
              <a:tblGrid>
                <a:gridCol w="2338192"/>
                <a:gridCol w="1461370"/>
                <a:gridCol w="1534439"/>
              </a:tblGrid>
              <a:tr h="370840">
                <a:tc>
                  <a:txBody>
                    <a:bodyPr/>
                    <a:lstStyle/>
                    <a:p>
                      <a:pPr algn="r" rtl="1"/>
                      <a:r>
                        <a:rPr lang="fa-IR" dirty="0" smtClean="0">
                          <a:cs typeface="B Jalal" pitchFamily="2" charset="-78"/>
                        </a:rPr>
                        <a:t>بدرشدی</a:t>
                      </a:r>
                      <a:endParaRPr lang="en-US" dirty="0">
                        <a:cs typeface="B Jalal" pitchFamily="2" charset="-78"/>
                      </a:endParaRPr>
                    </a:p>
                  </a:txBody>
                  <a:tcPr/>
                </a:tc>
                <a:tc>
                  <a:txBody>
                    <a:bodyPr/>
                    <a:lstStyle/>
                    <a:p>
                      <a:pPr algn="r" rtl="1"/>
                      <a:r>
                        <a:rPr lang="fa-IR" dirty="0" smtClean="0">
                          <a:cs typeface="B Jalal" pitchFamily="2" charset="-78"/>
                        </a:rPr>
                        <a:t>روش مقابله کردن</a:t>
                      </a:r>
                      <a:endParaRPr lang="en-US" dirty="0">
                        <a:cs typeface="B Jalal" pitchFamily="2" charset="-78"/>
                      </a:endParaRPr>
                    </a:p>
                  </a:txBody>
                  <a:tcPr/>
                </a:tc>
                <a:tc>
                  <a:txBody>
                    <a:bodyPr/>
                    <a:lstStyle/>
                    <a:p>
                      <a:pPr algn="r" rtl="1"/>
                      <a:r>
                        <a:rPr lang="fa-IR" dirty="0" smtClean="0">
                          <a:cs typeface="B Jalal" pitchFamily="2" charset="-78"/>
                        </a:rPr>
                        <a:t>مرحله</a:t>
                      </a:r>
                      <a:endParaRPr lang="en-US" dirty="0">
                        <a:cs typeface="B Jalal" pitchFamily="2" charset="-78"/>
                      </a:endParaRPr>
                    </a:p>
                  </a:txBody>
                  <a:tcPr/>
                </a:tc>
              </a:tr>
              <a:tr h="370840">
                <a:tc>
                  <a:txBody>
                    <a:bodyPr/>
                    <a:lstStyle/>
                    <a:p>
                      <a:pPr algn="r" rtl="1"/>
                      <a:r>
                        <a:rPr lang="fa-IR" dirty="0" smtClean="0">
                          <a:cs typeface="B Jalal" pitchFamily="2" charset="-78"/>
                        </a:rPr>
                        <a:t>ناسازگاری حسی</a:t>
                      </a:r>
                      <a:endParaRPr lang="en-US" dirty="0">
                        <a:cs typeface="B Jalal" pitchFamily="2" charset="-78"/>
                      </a:endParaRPr>
                    </a:p>
                  </a:txBody>
                  <a:tcPr/>
                </a:tc>
                <a:tc>
                  <a:txBody>
                    <a:bodyPr/>
                    <a:lstStyle/>
                    <a:p>
                      <a:pPr algn="r" rtl="1"/>
                      <a:r>
                        <a:rPr lang="fa-IR" dirty="0" smtClean="0">
                          <a:cs typeface="B Jalal" pitchFamily="2" charset="-78"/>
                        </a:rPr>
                        <a:t>اعتماد</a:t>
                      </a:r>
                      <a:endParaRPr lang="en-US" dirty="0">
                        <a:cs typeface="B Jalal" pitchFamily="2" charset="-78"/>
                      </a:endParaRPr>
                    </a:p>
                  </a:txBody>
                  <a:tcPr/>
                </a:tc>
                <a:tc>
                  <a:txBody>
                    <a:bodyPr/>
                    <a:lstStyle/>
                    <a:p>
                      <a:pPr algn="r" rtl="1"/>
                      <a:r>
                        <a:rPr lang="fa-IR" dirty="0" smtClean="0">
                          <a:cs typeface="B Jalal" pitchFamily="2" charset="-78"/>
                        </a:rPr>
                        <a:t>دهانی - حسی</a:t>
                      </a:r>
                      <a:endParaRPr lang="en-US" dirty="0">
                        <a:cs typeface="B Jalal" pitchFamily="2" charset="-78"/>
                      </a:endParaRPr>
                    </a:p>
                  </a:txBody>
                  <a:tcPr/>
                </a:tc>
              </a:tr>
              <a:tr h="370840">
                <a:tc>
                  <a:txBody>
                    <a:bodyPr/>
                    <a:lstStyle/>
                    <a:p>
                      <a:pPr algn="r" rtl="1"/>
                      <a:r>
                        <a:rPr lang="fa-IR" dirty="0" smtClean="0">
                          <a:cs typeface="B Jalal" pitchFamily="2" charset="-78"/>
                        </a:rPr>
                        <a:t>کناره گیری</a:t>
                      </a:r>
                      <a:endParaRPr lang="en-US" dirty="0">
                        <a:cs typeface="B Jalal" pitchFamily="2" charset="-78"/>
                      </a:endParaRPr>
                    </a:p>
                  </a:txBody>
                  <a:tcPr/>
                </a:tc>
                <a:tc>
                  <a:txBody>
                    <a:bodyPr/>
                    <a:lstStyle/>
                    <a:p>
                      <a:pPr algn="r" rtl="1"/>
                      <a:r>
                        <a:rPr lang="fa-IR" dirty="0" smtClean="0">
                          <a:cs typeface="B Jalal" pitchFamily="2" charset="-78"/>
                        </a:rPr>
                        <a:t>بی اعتمادی</a:t>
                      </a:r>
                      <a:endParaRPr lang="en-US" dirty="0">
                        <a:cs typeface="B Jalal" pitchFamily="2" charset="-78"/>
                      </a:endParaRPr>
                    </a:p>
                  </a:txBody>
                  <a:tcPr/>
                </a:tc>
                <a:tc>
                  <a:txBody>
                    <a:bodyPr/>
                    <a:lstStyle/>
                    <a:p>
                      <a:endParaRPr lang="en-US">
                        <a:cs typeface="B Jalal" pitchFamily="2" charset="-78"/>
                      </a:endParaRPr>
                    </a:p>
                  </a:txBody>
                  <a:tcPr/>
                </a:tc>
              </a:tr>
              <a:tr h="370840">
                <a:tc>
                  <a:txBody>
                    <a:bodyPr/>
                    <a:lstStyle/>
                    <a:p>
                      <a:pPr algn="r" rtl="1"/>
                      <a:r>
                        <a:rPr lang="fa-IR" dirty="0" smtClean="0">
                          <a:cs typeface="B Jalal" pitchFamily="2" charset="-78"/>
                        </a:rPr>
                        <a:t>لجاجت و کله شقی</a:t>
                      </a:r>
                      <a:endParaRPr lang="en-US" dirty="0">
                        <a:cs typeface="B Jalal" pitchFamily="2" charset="-78"/>
                      </a:endParaRPr>
                    </a:p>
                  </a:txBody>
                  <a:tcPr/>
                </a:tc>
                <a:tc>
                  <a:txBody>
                    <a:bodyPr/>
                    <a:lstStyle/>
                    <a:p>
                      <a:pPr algn="r" rtl="1"/>
                      <a:r>
                        <a:rPr lang="fa-IR" dirty="0" smtClean="0">
                          <a:cs typeface="B Jalal" pitchFamily="2" charset="-78"/>
                        </a:rPr>
                        <a:t>استقلال</a:t>
                      </a:r>
                      <a:endParaRPr lang="en-US" dirty="0">
                        <a:cs typeface="B Jalal" pitchFamily="2" charset="-78"/>
                      </a:endParaRPr>
                    </a:p>
                  </a:txBody>
                  <a:tcPr/>
                </a:tc>
                <a:tc>
                  <a:txBody>
                    <a:bodyPr/>
                    <a:lstStyle/>
                    <a:p>
                      <a:pPr algn="r" rtl="1"/>
                      <a:r>
                        <a:rPr lang="fa-IR" dirty="0" smtClean="0">
                          <a:cs typeface="B Jalal" pitchFamily="2" charset="-78"/>
                        </a:rPr>
                        <a:t>عضلانی - مقعدی</a:t>
                      </a:r>
                      <a:endParaRPr lang="en-US" dirty="0">
                        <a:cs typeface="B Jalal" pitchFamily="2" charset="-78"/>
                      </a:endParaRPr>
                    </a:p>
                  </a:txBody>
                  <a:tcPr/>
                </a:tc>
              </a:tr>
              <a:tr h="370840">
                <a:tc>
                  <a:txBody>
                    <a:bodyPr/>
                    <a:lstStyle/>
                    <a:p>
                      <a:pPr algn="r" rtl="1"/>
                      <a:r>
                        <a:rPr lang="fa-IR" dirty="0" smtClean="0">
                          <a:cs typeface="B Jalal" pitchFamily="2" charset="-78"/>
                        </a:rPr>
                        <a:t>بی اختیاری</a:t>
                      </a:r>
                      <a:endParaRPr lang="en-US" dirty="0">
                        <a:cs typeface="B Jalal" pitchFamily="2" charset="-78"/>
                      </a:endParaRPr>
                    </a:p>
                  </a:txBody>
                  <a:tcPr/>
                </a:tc>
                <a:tc>
                  <a:txBody>
                    <a:bodyPr/>
                    <a:lstStyle/>
                    <a:p>
                      <a:pPr algn="r" rtl="1"/>
                      <a:r>
                        <a:rPr lang="fa-IR" dirty="0" smtClean="0">
                          <a:cs typeface="B Jalal" pitchFamily="2" charset="-78"/>
                        </a:rPr>
                        <a:t>شرم و تردید</a:t>
                      </a:r>
                      <a:endParaRPr lang="en-US" dirty="0">
                        <a:cs typeface="B Jalal" pitchFamily="2" charset="-78"/>
                      </a:endParaRPr>
                    </a:p>
                  </a:txBody>
                  <a:tcPr/>
                </a:tc>
                <a:tc>
                  <a:txBody>
                    <a:bodyPr/>
                    <a:lstStyle/>
                    <a:p>
                      <a:endParaRPr lang="en-US">
                        <a:cs typeface="B Jalal" pitchFamily="2" charset="-78"/>
                      </a:endParaRPr>
                    </a:p>
                  </a:txBody>
                  <a:tcPr/>
                </a:tc>
              </a:tr>
              <a:tr h="370840">
                <a:tc>
                  <a:txBody>
                    <a:bodyPr/>
                    <a:lstStyle/>
                    <a:p>
                      <a:pPr algn="r" rtl="1"/>
                      <a:r>
                        <a:rPr lang="fa-IR" dirty="0" smtClean="0">
                          <a:cs typeface="B Jalal" pitchFamily="2" charset="-78"/>
                        </a:rPr>
                        <a:t>بی رحمی</a:t>
                      </a:r>
                      <a:endParaRPr lang="en-US" dirty="0">
                        <a:cs typeface="B Jalal" pitchFamily="2" charset="-78"/>
                      </a:endParaRPr>
                    </a:p>
                  </a:txBody>
                  <a:tcPr/>
                </a:tc>
                <a:tc>
                  <a:txBody>
                    <a:bodyPr/>
                    <a:lstStyle/>
                    <a:p>
                      <a:pPr algn="r" rtl="1"/>
                      <a:r>
                        <a:rPr lang="fa-IR" dirty="0" smtClean="0">
                          <a:cs typeface="B Jalal" pitchFamily="2" charset="-78"/>
                        </a:rPr>
                        <a:t>ابتکار عمل</a:t>
                      </a:r>
                      <a:endParaRPr lang="en-US" dirty="0">
                        <a:cs typeface="B Jalal" pitchFamily="2" charset="-78"/>
                      </a:endParaRPr>
                    </a:p>
                  </a:txBody>
                  <a:tcPr/>
                </a:tc>
                <a:tc>
                  <a:txBody>
                    <a:bodyPr/>
                    <a:lstStyle/>
                    <a:p>
                      <a:pPr algn="r" rtl="1"/>
                      <a:r>
                        <a:rPr lang="fa-IR" dirty="0" smtClean="0">
                          <a:cs typeface="B Jalal" pitchFamily="2" charset="-78"/>
                        </a:rPr>
                        <a:t>حرکتی - تناسلی</a:t>
                      </a:r>
                      <a:endParaRPr lang="en-US" dirty="0">
                        <a:cs typeface="B Jalal" pitchFamily="2" charset="-78"/>
                      </a:endParaRPr>
                    </a:p>
                  </a:txBody>
                  <a:tcPr/>
                </a:tc>
              </a:tr>
              <a:tr h="370840">
                <a:tc>
                  <a:txBody>
                    <a:bodyPr/>
                    <a:lstStyle/>
                    <a:p>
                      <a:pPr algn="r" rtl="1"/>
                      <a:r>
                        <a:rPr lang="fa-IR" dirty="0" smtClean="0">
                          <a:cs typeface="B Jalal" pitchFamily="2" charset="-78"/>
                        </a:rPr>
                        <a:t>بازداری</a:t>
                      </a:r>
                      <a:endParaRPr lang="en-US" dirty="0">
                        <a:cs typeface="B Jalal" pitchFamily="2" charset="-78"/>
                      </a:endParaRPr>
                    </a:p>
                  </a:txBody>
                  <a:tcPr/>
                </a:tc>
                <a:tc>
                  <a:txBody>
                    <a:bodyPr/>
                    <a:lstStyle/>
                    <a:p>
                      <a:pPr algn="r" rtl="1"/>
                      <a:r>
                        <a:rPr lang="fa-IR" dirty="0" smtClean="0">
                          <a:cs typeface="B Jalal" pitchFamily="2" charset="-78"/>
                        </a:rPr>
                        <a:t>احساس گناه </a:t>
                      </a:r>
                      <a:endParaRPr lang="en-US" dirty="0">
                        <a:cs typeface="B Jalal" pitchFamily="2" charset="-78"/>
                      </a:endParaRPr>
                    </a:p>
                  </a:txBody>
                  <a:tcPr/>
                </a:tc>
                <a:tc>
                  <a:txBody>
                    <a:bodyPr/>
                    <a:lstStyle/>
                    <a:p>
                      <a:endParaRPr lang="en-US">
                        <a:cs typeface="B Jalal" pitchFamily="2" charset="-78"/>
                      </a:endParaRPr>
                    </a:p>
                  </a:txBody>
                  <a:tcPr/>
                </a:tc>
              </a:tr>
              <a:tr h="370840">
                <a:tc>
                  <a:txBody>
                    <a:bodyPr/>
                    <a:lstStyle/>
                    <a:p>
                      <a:pPr algn="r" rtl="1"/>
                      <a:r>
                        <a:rPr lang="fa-IR" dirty="0" smtClean="0">
                          <a:cs typeface="B Jalal" pitchFamily="2" charset="-78"/>
                        </a:rPr>
                        <a:t>خبرگی محدود</a:t>
                      </a:r>
                      <a:endParaRPr lang="en-US" dirty="0">
                        <a:cs typeface="B Jalal" pitchFamily="2" charset="-78"/>
                      </a:endParaRPr>
                    </a:p>
                  </a:txBody>
                  <a:tcPr/>
                </a:tc>
                <a:tc>
                  <a:txBody>
                    <a:bodyPr/>
                    <a:lstStyle/>
                    <a:p>
                      <a:pPr algn="r" rtl="1"/>
                      <a:r>
                        <a:rPr lang="fa-IR" dirty="0" smtClean="0">
                          <a:cs typeface="B Jalal" pitchFamily="2" charset="-78"/>
                        </a:rPr>
                        <a:t>سخت کوشی</a:t>
                      </a:r>
                      <a:endParaRPr lang="en-US" dirty="0">
                        <a:cs typeface="B Jalal" pitchFamily="2" charset="-78"/>
                      </a:endParaRPr>
                    </a:p>
                  </a:txBody>
                  <a:tcPr/>
                </a:tc>
                <a:tc>
                  <a:txBody>
                    <a:bodyPr/>
                    <a:lstStyle/>
                    <a:p>
                      <a:pPr algn="r" rtl="1"/>
                      <a:r>
                        <a:rPr lang="fa-IR" dirty="0" smtClean="0">
                          <a:cs typeface="B Jalal" pitchFamily="2" charset="-78"/>
                        </a:rPr>
                        <a:t>نهفتگی</a:t>
                      </a:r>
                      <a:endParaRPr lang="en-US" dirty="0">
                        <a:cs typeface="B Jalal" pitchFamily="2" charset="-78"/>
                      </a:endParaRPr>
                    </a:p>
                  </a:txBody>
                  <a:tcPr/>
                </a:tc>
              </a:tr>
              <a:tr h="370840">
                <a:tc>
                  <a:txBody>
                    <a:bodyPr/>
                    <a:lstStyle/>
                    <a:p>
                      <a:pPr algn="r" rtl="1"/>
                      <a:r>
                        <a:rPr lang="fa-IR" dirty="0" smtClean="0">
                          <a:cs typeface="B Jalal" pitchFamily="2" charset="-78"/>
                        </a:rPr>
                        <a:t>تنبلی و لختی</a:t>
                      </a:r>
                      <a:endParaRPr lang="en-US" dirty="0">
                        <a:cs typeface="B Jalal" pitchFamily="2" charset="-78"/>
                      </a:endParaRPr>
                    </a:p>
                  </a:txBody>
                  <a:tcPr/>
                </a:tc>
                <a:tc>
                  <a:txBody>
                    <a:bodyPr/>
                    <a:lstStyle/>
                    <a:p>
                      <a:pPr algn="r" rtl="1"/>
                      <a:r>
                        <a:rPr lang="fa-IR" dirty="0" smtClean="0">
                          <a:cs typeface="B Jalal" pitchFamily="2" charset="-78"/>
                        </a:rPr>
                        <a:t>حقارت</a:t>
                      </a:r>
                      <a:endParaRPr lang="en-US" dirty="0">
                        <a:cs typeface="B Jalal" pitchFamily="2" charset="-78"/>
                      </a:endParaRPr>
                    </a:p>
                  </a:txBody>
                  <a:tcPr/>
                </a:tc>
                <a:tc>
                  <a:txBody>
                    <a:bodyPr/>
                    <a:lstStyle/>
                    <a:p>
                      <a:endParaRPr lang="en-US">
                        <a:cs typeface="B Jalal" pitchFamily="2" charset="-78"/>
                      </a:endParaRPr>
                    </a:p>
                  </a:txBody>
                  <a:tcPr/>
                </a:tc>
              </a:tr>
              <a:tr h="370840">
                <a:tc>
                  <a:txBody>
                    <a:bodyPr/>
                    <a:lstStyle/>
                    <a:p>
                      <a:pPr algn="r" rtl="1"/>
                      <a:r>
                        <a:rPr lang="fa-IR" dirty="0" smtClean="0">
                          <a:cs typeface="B Jalal" pitchFamily="2" charset="-78"/>
                        </a:rPr>
                        <a:t>تعصب</a:t>
                      </a:r>
                      <a:endParaRPr lang="en-US" dirty="0">
                        <a:cs typeface="B Jalal" pitchFamily="2" charset="-78"/>
                      </a:endParaRPr>
                    </a:p>
                  </a:txBody>
                  <a:tcPr/>
                </a:tc>
                <a:tc>
                  <a:txBody>
                    <a:bodyPr/>
                    <a:lstStyle/>
                    <a:p>
                      <a:pPr algn="r" rtl="1"/>
                      <a:r>
                        <a:rPr lang="fa-IR" dirty="0" smtClean="0">
                          <a:cs typeface="B Jalal" pitchFamily="2" charset="-78"/>
                        </a:rPr>
                        <a:t>انسجام هویت</a:t>
                      </a:r>
                      <a:endParaRPr lang="en-US" dirty="0">
                        <a:cs typeface="B Jalal" pitchFamily="2" charset="-78"/>
                      </a:endParaRPr>
                    </a:p>
                  </a:txBody>
                  <a:tcPr/>
                </a:tc>
                <a:tc>
                  <a:txBody>
                    <a:bodyPr/>
                    <a:lstStyle/>
                    <a:p>
                      <a:pPr algn="r" rtl="1"/>
                      <a:r>
                        <a:rPr lang="fa-IR" dirty="0" smtClean="0">
                          <a:cs typeface="B Jalal" pitchFamily="2" charset="-78"/>
                        </a:rPr>
                        <a:t>نوجوانی</a:t>
                      </a:r>
                      <a:endParaRPr lang="en-US" dirty="0">
                        <a:cs typeface="B Jalal" pitchFamily="2" charset="-78"/>
                      </a:endParaRPr>
                    </a:p>
                  </a:txBody>
                  <a:tcPr/>
                </a:tc>
              </a:tr>
              <a:tr h="370840">
                <a:tc>
                  <a:txBody>
                    <a:bodyPr/>
                    <a:lstStyle/>
                    <a:p>
                      <a:pPr algn="r" rtl="1"/>
                      <a:r>
                        <a:rPr lang="fa-IR" dirty="0" smtClean="0">
                          <a:cs typeface="B Jalal" pitchFamily="2" charset="-78"/>
                        </a:rPr>
                        <a:t>انکار و طرد</a:t>
                      </a:r>
                      <a:endParaRPr lang="en-US" dirty="0">
                        <a:cs typeface="B Jalal" pitchFamily="2" charset="-78"/>
                      </a:endParaRPr>
                    </a:p>
                  </a:txBody>
                  <a:tcPr/>
                </a:tc>
                <a:tc>
                  <a:txBody>
                    <a:bodyPr/>
                    <a:lstStyle/>
                    <a:p>
                      <a:pPr algn="r" rtl="1"/>
                      <a:r>
                        <a:rPr lang="fa-IR" dirty="0" smtClean="0">
                          <a:cs typeface="B Jalal" pitchFamily="2" charset="-78"/>
                        </a:rPr>
                        <a:t>سردرگمی نقش</a:t>
                      </a:r>
                      <a:endParaRPr lang="en-US" dirty="0">
                        <a:cs typeface="B Jalal" pitchFamily="2" charset="-78"/>
                      </a:endParaRPr>
                    </a:p>
                  </a:txBody>
                  <a:tcPr/>
                </a:tc>
                <a:tc>
                  <a:txBody>
                    <a:bodyPr/>
                    <a:lstStyle/>
                    <a:p>
                      <a:endParaRPr lang="en-US">
                        <a:cs typeface="B Jalal" pitchFamily="2" charset="-78"/>
                      </a:endParaRPr>
                    </a:p>
                  </a:txBody>
                  <a:tcPr/>
                </a:tc>
              </a:tr>
              <a:tr h="370840">
                <a:tc>
                  <a:txBody>
                    <a:bodyPr/>
                    <a:lstStyle/>
                    <a:p>
                      <a:pPr algn="r" rtl="1"/>
                      <a:r>
                        <a:rPr lang="fa-IR" dirty="0" smtClean="0">
                          <a:cs typeface="B Jalal" pitchFamily="2" charset="-78"/>
                        </a:rPr>
                        <a:t>بی بند و باری جنسی</a:t>
                      </a:r>
                      <a:endParaRPr lang="en-US" dirty="0">
                        <a:cs typeface="B Jalal" pitchFamily="2" charset="-78"/>
                      </a:endParaRPr>
                    </a:p>
                  </a:txBody>
                  <a:tcPr/>
                </a:tc>
                <a:tc>
                  <a:txBody>
                    <a:bodyPr/>
                    <a:lstStyle/>
                    <a:p>
                      <a:pPr algn="r" rtl="1"/>
                      <a:r>
                        <a:rPr lang="fa-IR" dirty="0" smtClean="0">
                          <a:cs typeface="B Jalal" pitchFamily="2" charset="-78"/>
                        </a:rPr>
                        <a:t>صمیمیت</a:t>
                      </a:r>
                      <a:endParaRPr lang="en-US" dirty="0">
                        <a:cs typeface="B Jalal" pitchFamily="2" charset="-78"/>
                      </a:endParaRPr>
                    </a:p>
                  </a:txBody>
                  <a:tcPr/>
                </a:tc>
                <a:tc>
                  <a:txBody>
                    <a:bodyPr/>
                    <a:lstStyle/>
                    <a:p>
                      <a:pPr algn="r" rtl="1"/>
                      <a:r>
                        <a:rPr lang="fa-IR" dirty="0" smtClean="0">
                          <a:cs typeface="B Jalal" pitchFamily="2" charset="-78"/>
                        </a:rPr>
                        <a:t>جوانی</a:t>
                      </a:r>
                      <a:endParaRPr lang="en-US" dirty="0">
                        <a:cs typeface="B Jalal" pitchFamily="2" charset="-78"/>
                      </a:endParaRPr>
                    </a:p>
                  </a:txBody>
                  <a:tcPr/>
                </a:tc>
              </a:tr>
              <a:tr h="370840">
                <a:tc>
                  <a:txBody>
                    <a:bodyPr/>
                    <a:lstStyle/>
                    <a:p>
                      <a:pPr algn="r" rtl="1"/>
                      <a:r>
                        <a:rPr lang="fa-IR" dirty="0" smtClean="0">
                          <a:cs typeface="B Jalal" pitchFamily="2" charset="-78"/>
                        </a:rPr>
                        <a:t>منحصر به فرد بودن</a:t>
                      </a:r>
                      <a:endParaRPr lang="en-US" dirty="0">
                        <a:cs typeface="B Jalal" pitchFamily="2" charset="-78"/>
                      </a:endParaRPr>
                    </a:p>
                  </a:txBody>
                  <a:tcPr/>
                </a:tc>
                <a:tc>
                  <a:txBody>
                    <a:bodyPr/>
                    <a:lstStyle/>
                    <a:p>
                      <a:pPr algn="r" rtl="1"/>
                      <a:r>
                        <a:rPr lang="fa-IR" dirty="0" smtClean="0">
                          <a:cs typeface="B Jalal" pitchFamily="2" charset="-78"/>
                        </a:rPr>
                        <a:t>انزوا</a:t>
                      </a:r>
                      <a:endParaRPr lang="en-US" dirty="0">
                        <a:cs typeface="B Jalal" pitchFamily="2" charset="-78"/>
                      </a:endParaRPr>
                    </a:p>
                  </a:txBody>
                  <a:tcPr/>
                </a:tc>
                <a:tc>
                  <a:txBody>
                    <a:bodyPr/>
                    <a:lstStyle/>
                    <a:p>
                      <a:endParaRPr lang="en-US">
                        <a:cs typeface="B Jalal" pitchFamily="2" charset="-78"/>
                      </a:endParaRPr>
                    </a:p>
                  </a:txBody>
                  <a:tcPr/>
                </a:tc>
              </a:tr>
              <a:tr h="370840">
                <a:tc>
                  <a:txBody>
                    <a:bodyPr/>
                    <a:lstStyle/>
                    <a:p>
                      <a:pPr algn="r" rtl="1"/>
                      <a:r>
                        <a:rPr lang="fa-IR" dirty="0" smtClean="0">
                          <a:cs typeface="B Jalal" pitchFamily="2" charset="-78"/>
                        </a:rPr>
                        <a:t>تعمیم افراطی</a:t>
                      </a:r>
                      <a:endParaRPr lang="en-US" dirty="0">
                        <a:cs typeface="B Jalal" pitchFamily="2" charset="-78"/>
                      </a:endParaRPr>
                    </a:p>
                  </a:txBody>
                  <a:tcPr/>
                </a:tc>
                <a:tc>
                  <a:txBody>
                    <a:bodyPr/>
                    <a:lstStyle/>
                    <a:p>
                      <a:pPr algn="r" rtl="1"/>
                      <a:r>
                        <a:rPr lang="fa-IR" dirty="0" smtClean="0">
                          <a:cs typeface="B Jalal" pitchFamily="2" charset="-78"/>
                        </a:rPr>
                        <a:t>زایندگی</a:t>
                      </a:r>
                      <a:endParaRPr lang="en-US" dirty="0">
                        <a:cs typeface="B Jalal" pitchFamily="2" charset="-78"/>
                      </a:endParaRPr>
                    </a:p>
                  </a:txBody>
                  <a:tcPr/>
                </a:tc>
                <a:tc>
                  <a:txBody>
                    <a:bodyPr/>
                    <a:lstStyle/>
                    <a:p>
                      <a:pPr algn="r" rtl="1"/>
                      <a:r>
                        <a:rPr lang="fa-IR" dirty="0" smtClean="0">
                          <a:cs typeface="B Jalal" pitchFamily="2" charset="-78"/>
                        </a:rPr>
                        <a:t>بزرگسالی</a:t>
                      </a:r>
                      <a:endParaRPr lang="en-US" dirty="0">
                        <a:cs typeface="B Jalal" pitchFamily="2" charset="-78"/>
                      </a:endParaRPr>
                    </a:p>
                  </a:txBody>
                  <a:tcPr/>
                </a:tc>
              </a:tr>
              <a:tr h="370840">
                <a:tc>
                  <a:txBody>
                    <a:bodyPr/>
                    <a:lstStyle/>
                    <a:p>
                      <a:pPr algn="r" rtl="1"/>
                      <a:r>
                        <a:rPr lang="fa-IR" dirty="0" smtClean="0">
                          <a:cs typeface="B Jalal" pitchFamily="2" charset="-78"/>
                        </a:rPr>
                        <a:t>طرد و بی اعتنایی کردن</a:t>
                      </a:r>
                      <a:endParaRPr lang="en-US" dirty="0">
                        <a:cs typeface="B Jalal" pitchFamily="2" charset="-78"/>
                      </a:endParaRPr>
                    </a:p>
                  </a:txBody>
                  <a:tcPr/>
                </a:tc>
                <a:tc>
                  <a:txBody>
                    <a:bodyPr/>
                    <a:lstStyle/>
                    <a:p>
                      <a:pPr algn="r" rtl="1"/>
                      <a:r>
                        <a:rPr lang="fa-IR" dirty="0" smtClean="0">
                          <a:cs typeface="B Jalal" pitchFamily="2" charset="-78"/>
                        </a:rPr>
                        <a:t>رکود</a:t>
                      </a:r>
                      <a:endParaRPr lang="en-US" dirty="0">
                        <a:cs typeface="B Jalal" pitchFamily="2" charset="-78"/>
                      </a:endParaRPr>
                    </a:p>
                  </a:txBody>
                  <a:tcPr/>
                </a:tc>
                <a:tc>
                  <a:txBody>
                    <a:bodyPr/>
                    <a:lstStyle/>
                    <a:p>
                      <a:endParaRPr lang="en-US">
                        <a:cs typeface="B Jalal" pitchFamily="2" charset="-78"/>
                      </a:endParaRPr>
                    </a:p>
                  </a:txBody>
                  <a:tcPr/>
                </a:tc>
              </a:tr>
              <a:tr h="370840">
                <a:tc>
                  <a:txBody>
                    <a:bodyPr/>
                    <a:lstStyle/>
                    <a:p>
                      <a:pPr algn="r" rtl="1"/>
                      <a:r>
                        <a:rPr lang="fa-IR" dirty="0" smtClean="0">
                          <a:cs typeface="B Jalal" pitchFamily="2" charset="-78"/>
                        </a:rPr>
                        <a:t>گستاخی</a:t>
                      </a:r>
                      <a:endParaRPr lang="en-US" dirty="0">
                        <a:cs typeface="B Jalal" pitchFamily="2" charset="-78"/>
                      </a:endParaRPr>
                    </a:p>
                  </a:txBody>
                  <a:tcPr/>
                </a:tc>
                <a:tc>
                  <a:txBody>
                    <a:bodyPr/>
                    <a:lstStyle/>
                    <a:p>
                      <a:pPr algn="r" rtl="1"/>
                      <a:r>
                        <a:rPr lang="fa-IR" dirty="0" smtClean="0">
                          <a:cs typeface="B Jalal" pitchFamily="2" charset="-78"/>
                        </a:rPr>
                        <a:t>انسجام خود</a:t>
                      </a:r>
                      <a:endParaRPr lang="en-US" dirty="0">
                        <a:cs typeface="B Jalal" pitchFamily="2" charset="-78"/>
                      </a:endParaRPr>
                    </a:p>
                  </a:txBody>
                  <a:tcPr/>
                </a:tc>
                <a:tc>
                  <a:txBody>
                    <a:bodyPr/>
                    <a:lstStyle/>
                    <a:p>
                      <a:pPr algn="r" rtl="1"/>
                      <a:r>
                        <a:rPr lang="fa-IR" dirty="0" smtClean="0">
                          <a:cs typeface="B Jalal" pitchFamily="2" charset="-78"/>
                        </a:rPr>
                        <a:t>پختگی و پیری</a:t>
                      </a:r>
                      <a:endParaRPr lang="en-US" dirty="0">
                        <a:cs typeface="B Jalal" pitchFamily="2" charset="-78"/>
                      </a:endParaRPr>
                    </a:p>
                  </a:txBody>
                  <a:tcPr/>
                </a:tc>
              </a:tr>
              <a:tr h="370840">
                <a:tc>
                  <a:txBody>
                    <a:bodyPr/>
                    <a:lstStyle/>
                    <a:p>
                      <a:pPr algn="r" rtl="1"/>
                      <a:r>
                        <a:rPr lang="fa-IR" dirty="0" smtClean="0">
                          <a:cs typeface="B Jalal" pitchFamily="2" charset="-78"/>
                        </a:rPr>
                        <a:t>تحقیر کردن</a:t>
                      </a:r>
                      <a:endParaRPr lang="en-US" dirty="0">
                        <a:cs typeface="B Jalal" pitchFamily="2" charset="-78"/>
                      </a:endParaRPr>
                    </a:p>
                  </a:txBody>
                  <a:tcPr/>
                </a:tc>
                <a:tc>
                  <a:txBody>
                    <a:bodyPr/>
                    <a:lstStyle/>
                    <a:p>
                      <a:pPr algn="r" rtl="1"/>
                      <a:r>
                        <a:rPr lang="fa-IR" dirty="0" smtClean="0">
                          <a:cs typeface="B Jalal" pitchFamily="2" charset="-78"/>
                        </a:rPr>
                        <a:t>ناامیدی</a:t>
                      </a:r>
                      <a:endParaRPr lang="en-US" dirty="0">
                        <a:cs typeface="B Jalal" pitchFamily="2" charset="-78"/>
                      </a:endParaRPr>
                    </a:p>
                  </a:txBody>
                  <a:tcPr/>
                </a:tc>
                <a:tc>
                  <a:txBody>
                    <a:bodyPr/>
                    <a:lstStyle/>
                    <a:p>
                      <a:endParaRPr lang="en-US" dirty="0">
                        <a:cs typeface="B Jalal" pitchFamily="2" charset="-78"/>
                      </a:endParaRPr>
                    </a:p>
                  </a:txBody>
                  <a:tcPr/>
                </a:tc>
              </a:tr>
            </a:tbl>
          </a:graphicData>
        </a:graphic>
      </p:graphicFrame>
    </p:spTree>
  </p:cSld>
  <p:clrMapOvr>
    <a:masterClrMapping/>
  </p:clrMapOvr>
  <p:transition spd="slow">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chemeClr val="bg1">
                    <a:lumMod val="65000"/>
                    <a:lumOff val="35000"/>
                  </a:schemeClr>
                </a:solidFill>
                <a:latin typeface="IranNastaliq" pitchFamily="18" charset="0"/>
                <a:cs typeface="IranNastaliq" pitchFamily="18" charset="0"/>
              </a:rPr>
              <a:t>ارزیابی درنظریه اریکسون</a:t>
            </a:r>
            <a:endParaRPr lang="en-US" dirty="0">
              <a:solidFill>
                <a:schemeClr val="bg1">
                  <a:lumMod val="65000"/>
                  <a:lumOff val="35000"/>
                </a:schemeClr>
              </a:solidFill>
              <a:latin typeface="IranNastaliq" pitchFamily="18" charset="0"/>
              <a:cs typeface="IranNastaliq" pitchFamily="18" charset="0"/>
            </a:endParaRPr>
          </a:p>
        </p:txBody>
      </p:sp>
      <p:sp>
        <p:nvSpPr>
          <p:cNvPr id="3" name="Content Placeholder 2"/>
          <p:cNvSpPr>
            <a:spLocks noGrp="1"/>
          </p:cNvSpPr>
          <p:nvPr>
            <p:ph idx="1"/>
          </p:nvPr>
        </p:nvSpPr>
        <p:spPr/>
        <p:txBody>
          <a:bodyPr/>
          <a:lstStyle/>
          <a:p>
            <a:pPr algn="r" rtl="1">
              <a:lnSpc>
                <a:spcPct val="150000"/>
              </a:lnSpc>
              <a:buFont typeface="Wingdings" pitchFamily="2" charset="2"/>
              <a:buChar char="v"/>
            </a:pPr>
            <a:r>
              <a:rPr lang="fa-IR" dirty="0" smtClean="0">
                <a:cs typeface="B Jalal" pitchFamily="2" charset="-78"/>
              </a:rPr>
              <a:t>نشستن درمانگر و بیمار</a:t>
            </a:r>
            <a:r>
              <a:rPr lang="en-US" dirty="0" smtClean="0">
                <a:cs typeface="B Jalal" pitchFamily="2" charset="-78"/>
              </a:rPr>
              <a:t> </a:t>
            </a:r>
            <a:r>
              <a:rPr lang="fa-IR" dirty="0" smtClean="0">
                <a:cs typeface="B Jalal" pitchFamily="2" charset="-78"/>
              </a:rPr>
              <a:t>روی صندلی راحتی روبروی یکدیگر.</a:t>
            </a:r>
          </a:p>
          <a:p>
            <a:pPr algn="r" rtl="1">
              <a:lnSpc>
                <a:spcPct val="150000"/>
              </a:lnSpc>
              <a:buFont typeface="Wingdings" pitchFamily="2" charset="2"/>
              <a:buChar char="v"/>
            </a:pPr>
            <a:r>
              <a:rPr lang="fa-IR" dirty="0" smtClean="0">
                <a:cs typeface="B Jalal" pitchFamily="2" charset="-78"/>
              </a:rPr>
              <a:t>استفاده از تداعی آزاد</a:t>
            </a:r>
          </a:p>
          <a:p>
            <a:pPr algn="r" rtl="1">
              <a:lnSpc>
                <a:spcPct val="150000"/>
              </a:lnSpc>
              <a:buFont typeface="Wingdings" pitchFamily="2" charset="2"/>
              <a:buChar char="v"/>
            </a:pPr>
            <a:r>
              <a:rPr lang="fa-IR" dirty="0" smtClean="0">
                <a:cs typeface="B Jalal" pitchFamily="2" charset="-78"/>
              </a:rPr>
              <a:t>برای ساختن نظریه خود از</a:t>
            </a:r>
            <a:r>
              <a:rPr lang="en-US" dirty="0" smtClean="0">
                <a:cs typeface="B Jalal" pitchFamily="2" charset="-78"/>
              </a:rPr>
              <a:t> </a:t>
            </a:r>
            <a:r>
              <a:rPr lang="fa-IR" dirty="0" smtClean="0">
                <a:cs typeface="B Jalal" pitchFamily="2" charset="-78"/>
              </a:rPr>
              <a:t>اطلاعات به دست آمده از بازی درمانی، بررسی زندگینامه ای،</a:t>
            </a:r>
            <a:r>
              <a:rPr lang="en-US" dirty="0" smtClean="0">
                <a:cs typeface="B Jalal" pitchFamily="2" charset="-78"/>
              </a:rPr>
              <a:t> </a:t>
            </a:r>
            <a:r>
              <a:rPr lang="fa-IR" dirty="0" smtClean="0">
                <a:cs typeface="B Jalal" pitchFamily="2" charset="-78"/>
              </a:rPr>
              <a:t>تحلیل روانی – تاریخی استفاده کرد.</a:t>
            </a:r>
          </a:p>
          <a:p>
            <a:pPr algn="r" rtl="1">
              <a:buFont typeface="Wingdings" pitchFamily="2" charset="2"/>
              <a:buChar char="v"/>
            </a:pPr>
            <a:endParaRPr lang="fa-IR" dirty="0" smtClean="0"/>
          </a:p>
          <a:p>
            <a:pPr algn="r" rtl="1">
              <a:buFont typeface="Wingdings" pitchFamily="2" charset="2"/>
              <a:buChar char="v"/>
            </a:pPr>
            <a:endParaRPr lang="en-US" dirty="0"/>
          </a:p>
        </p:txBody>
      </p:sp>
    </p:spTree>
  </p:cSld>
  <p:clrMapOvr>
    <a:masterClrMapping/>
  </p:clrMapOvr>
  <p:transition spd="slow">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rtl="1">
              <a:buFont typeface="Wingdings" pitchFamily="2" charset="2"/>
              <a:buChar char="q"/>
            </a:pPr>
            <a:r>
              <a:rPr lang="fa-IR" dirty="0" smtClean="0">
                <a:cs typeface="B Jalal" pitchFamily="2" charset="-78"/>
              </a:rPr>
              <a:t>ساختارهای بازی (</a:t>
            </a:r>
            <a:r>
              <a:rPr lang="en-US" dirty="0" smtClean="0">
                <a:cs typeface="B Jalal" pitchFamily="2" charset="-78"/>
              </a:rPr>
              <a:t>play construction</a:t>
            </a:r>
            <a:r>
              <a:rPr lang="fa-IR" dirty="0" smtClean="0">
                <a:cs typeface="B Jalal" pitchFamily="2" charset="-78"/>
              </a:rPr>
              <a:t>)</a:t>
            </a:r>
          </a:p>
          <a:p>
            <a:pPr algn="just" rtl="1">
              <a:buNone/>
            </a:pPr>
            <a:r>
              <a:rPr lang="fa-IR" dirty="0" smtClean="0">
                <a:cs typeface="B Jalal" pitchFamily="2" charset="-78"/>
              </a:rPr>
              <a:t>   دخترها بر</a:t>
            </a:r>
            <a:r>
              <a:rPr lang="en-US" dirty="0" smtClean="0">
                <a:cs typeface="B Jalal" pitchFamily="2" charset="-78"/>
              </a:rPr>
              <a:t> </a:t>
            </a:r>
            <a:r>
              <a:rPr lang="fa-IR" dirty="0" smtClean="0">
                <a:cs typeface="B Jalal" pitchFamily="2" charset="-78"/>
              </a:rPr>
              <a:t>اساس تاثیر تعیین کننده تفاوتهای زیستی، فضاهای بسته کوتاه می سازند که افراد در آن محصور شده اند و پسرها برج می سازند.</a:t>
            </a:r>
          </a:p>
          <a:p>
            <a:pPr algn="just" rtl="1">
              <a:buFont typeface="Wingdings" pitchFamily="2" charset="2"/>
              <a:buChar char="q"/>
            </a:pPr>
            <a:r>
              <a:rPr lang="fa-IR" dirty="0" smtClean="0">
                <a:cs typeface="B Jalal" pitchFamily="2" charset="-78"/>
              </a:rPr>
              <a:t>اعتماد و امنیت</a:t>
            </a:r>
          </a:p>
          <a:p>
            <a:pPr algn="just" rtl="1">
              <a:buNone/>
            </a:pPr>
            <a:r>
              <a:rPr lang="fa-IR" dirty="0" smtClean="0">
                <a:cs typeface="B Jalal" pitchFamily="2" charset="-78"/>
              </a:rPr>
              <a:t>    کودکانی که احساس اعتماد آنها کاملاً</a:t>
            </a:r>
            <a:r>
              <a:rPr lang="en-US" dirty="0" smtClean="0">
                <a:cs typeface="B Jalal" pitchFamily="2" charset="-78"/>
              </a:rPr>
              <a:t> </a:t>
            </a:r>
            <a:r>
              <a:rPr lang="fa-IR" dirty="0" smtClean="0">
                <a:cs typeface="B Jalal" pitchFamily="2" charset="-78"/>
              </a:rPr>
              <a:t>رشد یافته بود کنجکاوتر،</a:t>
            </a:r>
            <a:r>
              <a:rPr lang="en-US" dirty="0" smtClean="0">
                <a:cs typeface="B Jalal" pitchFamily="2" charset="-78"/>
              </a:rPr>
              <a:t> </a:t>
            </a:r>
            <a:r>
              <a:rPr lang="fa-IR" dirty="0" smtClean="0">
                <a:cs typeface="B Jalal" pitchFamily="2" charset="-78"/>
              </a:rPr>
              <a:t>اجتماعی تر و محبوب تر بودند.</a:t>
            </a:r>
          </a:p>
          <a:p>
            <a:pPr algn="just" rtl="1">
              <a:buFont typeface="Wingdings" pitchFamily="2" charset="2"/>
              <a:buChar char="q"/>
            </a:pPr>
            <a:r>
              <a:rPr lang="fa-IR" dirty="0" smtClean="0">
                <a:cs typeface="B Jalal" pitchFamily="2" charset="-78"/>
              </a:rPr>
              <a:t>مراحل روانی – اجتماعی</a:t>
            </a:r>
          </a:p>
          <a:p>
            <a:pPr algn="just" rtl="1">
              <a:buNone/>
            </a:pPr>
            <a:r>
              <a:rPr lang="fa-IR" dirty="0" smtClean="0">
                <a:cs typeface="B Jalal" pitchFamily="2" charset="-78"/>
              </a:rPr>
              <a:t>   افراد جوان تر سطوح بالاتر ناراحتی را تجربه می کنند در حالیکه افراد مسن کمترین میزان پریشانی را دارند.</a:t>
            </a:r>
          </a:p>
          <a:p>
            <a:pPr algn="just" rtl="1">
              <a:buFont typeface="Wingdings" pitchFamily="2" charset="2"/>
              <a:buChar char="q"/>
            </a:pPr>
            <a:r>
              <a:rPr lang="fa-IR" dirty="0" smtClean="0">
                <a:cs typeface="B Jalal" pitchFamily="2" charset="-78"/>
              </a:rPr>
              <a:t>رشد نوجوان</a:t>
            </a:r>
          </a:p>
          <a:p>
            <a:pPr algn="just" rtl="1">
              <a:buFont typeface="Wingdings" pitchFamily="2" charset="2"/>
              <a:buChar char="q"/>
            </a:pPr>
            <a:endParaRPr lang="en-US" dirty="0">
              <a:cs typeface="B Jalal" pitchFamily="2" charset="-78"/>
            </a:endParaRPr>
          </a:p>
        </p:txBody>
      </p:sp>
      <p:sp>
        <p:nvSpPr>
          <p:cNvPr id="3" name="Title 2"/>
          <p:cNvSpPr>
            <a:spLocks noGrp="1"/>
          </p:cNvSpPr>
          <p:nvPr>
            <p:ph type="title"/>
          </p:nvPr>
        </p:nvSpPr>
        <p:spPr/>
        <p:txBody>
          <a:bodyPr/>
          <a:lstStyle/>
          <a:p>
            <a:pPr algn="ctr"/>
            <a:r>
              <a:rPr lang="fa-IR" dirty="0" smtClean="0">
                <a:solidFill>
                  <a:schemeClr val="bg1">
                    <a:lumMod val="65000"/>
                    <a:lumOff val="35000"/>
                  </a:schemeClr>
                </a:solidFill>
                <a:latin typeface="IranNastaliq" pitchFamily="18" charset="0"/>
                <a:cs typeface="IranNastaliq" pitchFamily="18" charset="0"/>
              </a:rPr>
              <a:t>پژوهش درباره نظریه اریکسون</a:t>
            </a:r>
            <a:endParaRPr lang="en-US" dirty="0">
              <a:solidFill>
                <a:schemeClr val="bg1">
                  <a:lumMod val="65000"/>
                  <a:lumOff val="35000"/>
                </a:schemeClr>
              </a:solidFill>
              <a:latin typeface="IranNastaliq" pitchFamily="18" charset="0"/>
              <a:cs typeface="IranNastaliq" pitchFamily="18" charset="0"/>
            </a:endParaRPr>
          </a:p>
        </p:txBody>
      </p:sp>
    </p:spTree>
  </p:cSld>
  <p:clrMapOvr>
    <a:masterClrMapping/>
  </p:clrMapOvr>
  <p:transition spd="slow">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buNone/>
            </a:pPr>
            <a:r>
              <a:rPr lang="fa-IR" dirty="0" smtClean="0"/>
              <a:t>                    مراحل رشد نوجوان شامل پنج تیپ می باشد																											</a:t>
            </a:r>
            <a:endParaRPr lang="en-US" dirty="0"/>
          </a:p>
        </p:txBody>
      </p:sp>
      <p:sp>
        <p:nvSpPr>
          <p:cNvPr id="3" name="Title 2"/>
          <p:cNvSpPr>
            <a:spLocks noGrp="1"/>
          </p:cNvSpPr>
          <p:nvPr>
            <p:ph type="title"/>
          </p:nvPr>
        </p:nvSpPr>
        <p:spPr/>
        <p:txBody>
          <a:bodyPr>
            <a:normAutofit/>
          </a:bodyPr>
          <a:lstStyle/>
          <a:p>
            <a:pPr algn="ctr"/>
            <a:r>
              <a:rPr lang="fa-IR" sz="4800" dirty="0" smtClean="0">
                <a:solidFill>
                  <a:schemeClr val="bg1">
                    <a:lumMod val="65000"/>
                    <a:lumOff val="35000"/>
                  </a:schemeClr>
                </a:solidFill>
                <a:latin typeface="IranNastaliq" pitchFamily="18" charset="0"/>
                <a:cs typeface="IranNastaliq" pitchFamily="18" charset="0"/>
              </a:rPr>
              <a:t>رشد نوجوان</a:t>
            </a:r>
            <a:endParaRPr lang="en-US" sz="4800" dirty="0">
              <a:solidFill>
                <a:schemeClr val="bg1">
                  <a:lumMod val="65000"/>
                  <a:lumOff val="35000"/>
                </a:schemeClr>
              </a:solidFill>
              <a:latin typeface="IranNastaliq" pitchFamily="18" charset="0"/>
              <a:cs typeface="IranNastaliq" pitchFamily="18" charset="0"/>
            </a:endParaRPr>
          </a:p>
        </p:txBody>
      </p:sp>
      <p:graphicFrame>
        <p:nvGraphicFramePr>
          <p:cNvPr id="4" name="Diagram 3"/>
          <p:cNvGraphicFramePr/>
          <p:nvPr/>
        </p:nvGraphicFramePr>
        <p:xfrm>
          <a:off x="1447800" y="1524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lnSpc>
                <a:spcPct val="150000"/>
              </a:lnSpc>
              <a:buFont typeface="Wingdings" pitchFamily="2" charset="2"/>
              <a:buChar char="q"/>
            </a:pPr>
            <a:r>
              <a:rPr lang="fa-IR" dirty="0" smtClean="0">
                <a:cs typeface="B Jalal" pitchFamily="2" charset="-78"/>
              </a:rPr>
              <a:t>به شما امکان میدهد تا هویت های مختلفی را امتحان کنید.</a:t>
            </a:r>
          </a:p>
          <a:p>
            <a:pPr algn="r" rtl="1">
              <a:lnSpc>
                <a:spcPct val="150000"/>
              </a:lnSpc>
              <a:buFont typeface="Wingdings" pitchFamily="2" charset="2"/>
              <a:buChar char="q"/>
            </a:pPr>
            <a:r>
              <a:rPr lang="fa-IR" dirty="0" smtClean="0">
                <a:cs typeface="B Jalal" pitchFamily="2" charset="-78"/>
              </a:rPr>
              <a:t>میتواند به اندازه تشکیل هویت دردنیای عملی رضایت بخش باشد.</a:t>
            </a:r>
          </a:p>
          <a:p>
            <a:pPr algn="r" rtl="1">
              <a:lnSpc>
                <a:spcPct val="150000"/>
              </a:lnSpc>
              <a:buFont typeface="Wingdings" pitchFamily="2" charset="2"/>
              <a:buChar char="q"/>
            </a:pPr>
            <a:r>
              <a:rPr lang="fa-IR" dirty="0" smtClean="0">
                <a:cs typeface="B Jalal" pitchFamily="2" charset="-78"/>
              </a:rPr>
              <a:t>میتوانید در</a:t>
            </a:r>
            <a:r>
              <a:rPr lang="en-US" dirty="0" smtClean="0">
                <a:cs typeface="B Jalal" pitchFamily="2" charset="-78"/>
              </a:rPr>
              <a:t> </a:t>
            </a:r>
            <a:r>
              <a:rPr lang="fa-IR" dirty="0" smtClean="0">
                <a:cs typeface="B Jalal" pitchFamily="2" charset="-78"/>
              </a:rPr>
              <a:t>تشکیل هویت نقش مثبت و منفی بازی کنید.</a:t>
            </a:r>
          </a:p>
          <a:p>
            <a:pPr algn="r" rtl="1">
              <a:lnSpc>
                <a:spcPct val="150000"/>
              </a:lnSpc>
              <a:buFont typeface="Wingdings" pitchFamily="2" charset="2"/>
              <a:buChar char="q"/>
            </a:pPr>
            <a:r>
              <a:rPr lang="fa-IR" dirty="0" smtClean="0">
                <a:cs typeface="B Jalal" pitchFamily="2" charset="-78"/>
              </a:rPr>
              <a:t>بیشتر توسط افرادی مورد استفاده قرار می گیرد که تنها و</a:t>
            </a:r>
            <a:r>
              <a:rPr lang="en-US" dirty="0" smtClean="0">
                <a:cs typeface="B Jalal" pitchFamily="2" charset="-78"/>
              </a:rPr>
              <a:t> </a:t>
            </a:r>
            <a:r>
              <a:rPr lang="fa-IR" dirty="0" smtClean="0">
                <a:cs typeface="B Jalal" pitchFamily="2" charset="-78"/>
              </a:rPr>
              <a:t>از لحاظ اجتماعی مضطرب هستند.</a:t>
            </a:r>
          </a:p>
          <a:p>
            <a:pPr algn="r" rtl="1">
              <a:lnSpc>
                <a:spcPct val="150000"/>
              </a:lnSpc>
              <a:buNone/>
            </a:pPr>
            <a:endParaRPr lang="en-US" dirty="0">
              <a:cs typeface="B Jalal" pitchFamily="2" charset="-78"/>
            </a:endParaRPr>
          </a:p>
        </p:txBody>
      </p:sp>
      <p:sp>
        <p:nvSpPr>
          <p:cNvPr id="3" name="Title 2"/>
          <p:cNvSpPr>
            <a:spLocks noGrp="1"/>
          </p:cNvSpPr>
          <p:nvPr>
            <p:ph type="title"/>
          </p:nvPr>
        </p:nvSpPr>
        <p:spPr/>
        <p:txBody>
          <a:bodyPr/>
          <a:lstStyle/>
          <a:p>
            <a:pPr algn="ctr"/>
            <a:r>
              <a:rPr lang="fa-IR" dirty="0" smtClean="0">
                <a:solidFill>
                  <a:schemeClr val="bg1">
                    <a:lumMod val="65000"/>
                    <a:lumOff val="35000"/>
                  </a:schemeClr>
                </a:solidFill>
                <a:latin typeface="IranNastaliq" pitchFamily="18" charset="0"/>
                <a:cs typeface="IranNastaliq" pitchFamily="18" charset="0"/>
              </a:rPr>
              <a:t>تشکیل هویت مجازی آنلاین</a:t>
            </a:r>
            <a:endParaRPr lang="en-US" dirty="0">
              <a:solidFill>
                <a:schemeClr val="bg1">
                  <a:lumMod val="65000"/>
                  <a:lumOff val="35000"/>
                </a:schemeClr>
              </a:solidFill>
              <a:latin typeface="IranNastaliq" pitchFamily="18" charset="0"/>
              <a:cs typeface="IranNastaliq" pitchFamily="18" charset="0"/>
            </a:endParaRPr>
          </a:p>
        </p:txBody>
      </p:sp>
    </p:spTree>
  </p:cSld>
  <p:clrMapOvr>
    <a:masterClrMapping/>
  </p:clrMapOvr>
  <p:transition spd="slow">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lnSpc>
                <a:spcPct val="150000"/>
              </a:lnSpc>
              <a:buFont typeface="Wingdings" pitchFamily="2" charset="2"/>
              <a:buChar char="q"/>
            </a:pPr>
            <a:r>
              <a:rPr lang="fa-IR" dirty="0" smtClean="0">
                <a:cs typeface="B Jalal" pitchFamily="2" charset="-78"/>
              </a:rPr>
              <a:t>در</a:t>
            </a:r>
            <a:r>
              <a:rPr lang="en-US" dirty="0" smtClean="0">
                <a:cs typeface="B Jalal" pitchFamily="2" charset="-78"/>
              </a:rPr>
              <a:t> </a:t>
            </a:r>
            <a:r>
              <a:rPr lang="fa-IR" dirty="0" smtClean="0">
                <a:cs typeface="B Jalal" pitchFamily="2" charset="-78"/>
              </a:rPr>
              <a:t>مورد زنان آن زمان تحت تاثیر جنبش زنان دهه 1960 و 1970 قرار داشت.</a:t>
            </a:r>
          </a:p>
          <a:p>
            <a:pPr algn="r" rtl="1">
              <a:lnSpc>
                <a:spcPct val="150000"/>
              </a:lnSpc>
              <a:buFont typeface="Wingdings" pitchFamily="2" charset="2"/>
              <a:buChar char="q"/>
            </a:pPr>
            <a:r>
              <a:rPr lang="fa-IR" dirty="0" smtClean="0">
                <a:cs typeface="B Jalal" pitchFamily="2" charset="-78"/>
              </a:rPr>
              <a:t>بیشتر تحت تاثیر مسایل شغلی قرار دارد.</a:t>
            </a:r>
          </a:p>
          <a:p>
            <a:pPr algn="r" rtl="1">
              <a:lnSpc>
                <a:spcPct val="150000"/>
              </a:lnSpc>
              <a:buFont typeface="Wingdings" pitchFamily="2" charset="2"/>
              <a:buChar char="q"/>
            </a:pPr>
            <a:r>
              <a:rPr lang="fa-IR" dirty="0" smtClean="0">
                <a:cs typeface="B Jalal" pitchFamily="2" charset="-78"/>
              </a:rPr>
              <a:t>با تمایل به تغییر کردن ارتباط دارد.</a:t>
            </a:r>
          </a:p>
          <a:p>
            <a:pPr algn="r" rtl="1">
              <a:lnSpc>
                <a:spcPct val="150000"/>
              </a:lnSpc>
              <a:buFont typeface="Wingdings" pitchFamily="2" charset="2"/>
              <a:buChar char="q"/>
            </a:pPr>
            <a:r>
              <a:rPr lang="fa-IR" dirty="0" smtClean="0">
                <a:cs typeface="B Jalal" pitchFamily="2" charset="-78"/>
              </a:rPr>
              <a:t>ممکن است تحت تاثیر تغییر در تصویر بدن قرار داشته باشد.</a:t>
            </a:r>
            <a:endParaRPr lang="en-US" dirty="0">
              <a:cs typeface="B Jalal" pitchFamily="2" charset="-78"/>
            </a:endParaRPr>
          </a:p>
        </p:txBody>
      </p:sp>
      <p:sp>
        <p:nvSpPr>
          <p:cNvPr id="3" name="Title 2"/>
          <p:cNvSpPr>
            <a:spLocks noGrp="1"/>
          </p:cNvSpPr>
          <p:nvPr>
            <p:ph type="title"/>
          </p:nvPr>
        </p:nvSpPr>
        <p:spPr/>
        <p:txBody>
          <a:bodyPr/>
          <a:lstStyle/>
          <a:p>
            <a:pPr algn="ctr"/>
            <a:r>
              <a:rPr lang="fa-IR" dirty="0" smtClean="0">
                <a:solidFill>
                  <a:schemeClr val="bg1">
                    <a:lumMod val="65000"/>
                    <a:lumOff val="35000"/>
                  </a:schemeClr>
                </a:solidFill>
                <a:latin typeface="IranNastaliq" pitchFamily="18" charset="0"/>
                <a:cs typeface="IranNastaliq" pitchFamily="18" charset="0"/>
              </a:rPr>
              <a:t>تشکیل هویت درزنان</a:t>
            </a:r>
            <a:endParaRPr lang="en-US" dirty="0">
              <a:solidFill>
                <a:schemeClr val="bg1">
                  <a:lumMod val="65000"/>
                  <a:lumOff val="35000"/>
                </a:schemeClr>
              </a:solidFill>
              <a:latin typeface="IranNastaliq" pitchFamily="18" charset="0"/>
              <a:cs typeface="IranNastaliq" pitchFamily="18" charset="0"/>
            </a:endParaRPr>
          </a:p>
        </p:txBody>
      </p:sp>
    </p:spTree>
  </p:cSld>
  <p:clrMapOvr>
    <a:masterClrMapping/>
  </p:clrMapOvr>
  <p:transition spd="slow">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1447800" y="1143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rtl="1"/>
            <a:r>
              <a:rPr lang="fa-IR" dirty="0" smtClean="0">
                <a:solidFill>
                  <a:schemeClr val="bg1">
                    <a:lumMod val="65000"/>
                    <a:lumOff val="35000"/>
                  </a:schemeClr>
                </a:solidFill>
                <a:latin typeface="IranNastaliq" pitchFamily="18" charset="0"/>
                <a:cs typeface="IranNastaliq" pitchFamily="18" charset="0"/>
              </a:rPr>
              <a:t>تفاوت</a:t>
            </a:r>
            <a:r>
              <a:rPr smtClean="0">
                <a:solidFill>
                  <a:schemeClr val="bg1">
                    <a:lumMod val="65000"/>
                    <a:lumOff val="35000"/>
                  </a:schemeClr>
                </a:solidFill>
                <a:latin typeface="IranNastaliq" pitchFamily="18" charset="0"/>
                <a:cs typeface="IranNastaliq" pitchFamily="18" charset="0"/>
              </a:rPr>
              <a:t> </a:t>
            </a:r>
            <a:r>
              <a:rPr lang="fa-IR" dirty="0" smtClean="0">
                <a:solidFill>
                  <a:schemeClr val="bg1">
                    <a:lumMod val="65000"/>
                    <a:lumOff val="35000"/>
                  </a:schemeClr>
                </a:solidFill>
                <a:latin typeface="IranNastaliq" pitchFamily="18" charset="0"/>
                <a:cs typeface="IranNastaliq" pitchFamily="18" charset="0"/>
              </a:rPr>
              <a:t> برداشت اریکسون وفروید</a:t>
            </a:r>
            <a:r>
              <a:rPr smtClean="0">
                <a:solidFill>
                  <a:schemeClr val="bg1">
                    <a:lumMod val="65000"/>
                    <a:lumOff val="35000"/>
                  </a:schemeClr>
                </a:solidFill>
                <a:latin typeface="IranNastaliq" pitchFamily="18" charset="0"/>
                <a:cs typeface="IranNastaliq" pitchFamily="18" charset="0"/>
              </a:rPr>
              <a:t> </a:t>
            </a:r>
            <a:r>
              <a:rPr lang="fa-IR" dirty="0" smtClean="0">
                <a:solidFill>
                  <a:schemeClr val="bg1">
                    <a:lumMod val="65000"/>
                    <a:lumOff val="35000"/>
                  </a:schemeClr>
                </a:solidFill>
                <a:latin typeface="IranNastaliq" pitchFamily="18" charset="0"/>
                <a:cs typeface="IranNastaliq" pitchFamily="18" charset="0"/>
              </a:rPr>
              <a:t>از </a:t>
            </a:r>
            <a:r>
              <a:rPr smtClean="0">
                <a:solidFill>
                  <a:schemeClr val="bg1">
                    <a:lumMod val="65000"/>
                    <a:lumOff val="35000"/>
                  </a:schemeClr>
                </a:solidFill>
                <a:latin typeface="IranNastaliq" pitchFamily="18" charset="0"/>
                <a:cs typeface="IranNastaliq" pitchFamily="18" charset="0"/>
              </a:rPr>
              <a:t> </a:t>
            </a:r>
            <a:r>
              <a:rPr lang="fa-IR" dirty="0" smtClean="0">
                <a:solidFill>
                  <a:schemeClr val="bg1">
                    <a:lumMod val="65000"/>
                    <a:lumOff val="35000"/>
                  </a:schemeClr>
                </a:solidFill>
                <a:latin typeface="IranNastaliq" pitchFamily="18" charset="0"/>
                <a:cs typeface="IranNastaliq" pitchFamily="18" charset="0"/>
              </a:rPr>
              <a:t>ماهیت انسان</a:t>
            </a:r>
            <a:endParaRPr lang="en-US" dirty="0">
              <a:solidFill>
                <a:schemeClr val="bg1">
                  <a:lumMod val="65000"/>
                  <a:lumOff val="35000"/>
                </a:schemeClr>
              </a:solidFill>
              <a:latin typeface="IranNastaliq" pitchFamily="18" charset="0"/>
              <a:cs typeface="IranNastaliq" pitchFamily="18" charset="0"/>
            </a:endParaRPr>
          </a:p>
        </p:txBody>
      </p:sp>
      <p:sp>
        <p:nvSpPr>
          <p:cNvPr id="4" name="Content Placeholder 3"/>
          <p:cNvSpPr>
            <a:spLocks noGrp="1"/>
          </p:cNvSpPr>
          <p:nvPr>
            <p:ph idx="1"/>
          </p:nvPr>
        </p:nvSpPr>
        <p:spPr/>
        <p:txBody>
          <a:bodyPr/>
          <a:lstStyle/>
          <a:p>
            <a:pPr algn="r" rtl="1">
              <a:lnSpc>
                <a:spcPct val="150000"/>
              </a:lnSpc>
              <a:buFont typeface="Wingdings" pitchFamily="2" charset="2"/>
              <a:buChar char="q"/>
            </a:pPr>
            <a:r>
              <a:rPr lang="fa-IR" dirty="0" smtClean="0">
                <a:cs typeface="B Jalal" pitchFamily="2" charset="-78"/>
              </a:rPr>
              <a:t>اریکسون نظرخوش بینانه به انسان در حل تعارضات دارد</a:t>
            </a:r>
            <a:r>
              <a:rPr lang="en-US" dirty="0" smtClean="0">
                <a:cs typeface="B Jalal" pitchFamily="2" charset="-78"/>
              </a:rPr>
              <a:t>.</a:t>
            </a:r>
            <a:endParaRPr lang="fa-IR" dirty="0" smtClean="0">
              <a:cs typeface="B Jalal" pitchFamily="2" charset="-78"/>
            </a:endParaRPr>
          </a:p>
          <a:p>
            <a:pPr algn="just" rtl="1">
              <a:lnSpc>
                <a:spcPct val="150000"/>
              </a:lnSpc>
              <a:buFont typeface="Wingdings" pitchFamily="2" charset="2"/>
              <a:buChar char="q"/>
            </a:pPr>
            <a:r>
              <a:rPr lang="fa-IR" dirty="0" smtClean="0">
                <a:cs typeface="B Jalal" pitchFamily="2" charset="-78"/>
              </a:rPr>
              <a:t>اریکسون معتقد بود که یادگیری و تجربه بیشتر از وراثت بر شخصیت تاثیر دارند</a:t>
            </a:r>
            <a:r>
              <a:rPr lang="en-US" dirty="0" smtClean="0">
                <a:cs typeface="B Jalal" pitchFamily="2" charset="-78"/>
              </a:rPr>
              <a:t>.</a:t>
            </a:r>
            <a:endParaRPr lang="fa-IR" dirty="0" smtClean="0">
              <a:cs typeface="B Jalal" pitchFamily="2" charset="-78"/>
            </a:endParaRPr>
          </a:p>
          <a:p>
            <a:pPr algn="just" rtl="1">
              <a:lnSpc>
                <a:spcPct val="150000"/>
              </a:lnSpc>
              <a:buFont typeface="Wingdings" pitchFamily="2" charset="2"/>
              <a:buChar char="q"/>
            </a:pPr>
            <a:r>
              <a:rPr lang="fa-IR" dirty="0" smtClean="0">
                <a:cs typeface="B Jalal" pitchFamily="2" charset="-78"/>
              </a:rPr>
              <a:t>فروید معتقد بود شخصیت در پنج سال اول زندگی ساخته میشود و امکان تغییر ندارد</a:t>
            </a:r>
            <a:r>
              <a:rPr lang="en-US" dirty="0" smtClean="0">
                <a:cs typeface="B Jalal" pitchFamily="2" charset="-78"/>
              </a:rPr>
              <a:t>.</a:t>
            </a:r>
            <a:endParaRPr lang="en-US" dirty="0">
              <a:cs typeface="B Jalal" pitchFamily="2" charset="-78"/>
            </a:endParaRPr>
          </a:p>
        </p:txBody>
      </p:sp>
    </p:spTree>
  </p:cSld>
  <p:clrMapOvr>
    <a:masterClrMapping/>
  </p:clrMapOvr>
  <p:transition spd="slow">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52400" y="1143000"/>
          <a:ext cx="82296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normAutofit/>
          </a:bodyPr>
          <a:lstStyle/>
          <a:p>
            <a:pPr algn="ctr"/>
            <a:r>
              <a:rPr lang="fa-IR" sz="4400" dirty="0" smtClean="0">
                <a:solidFill>
                  <a:schemeClr val="bg1">
                    <a:lumMod val="65000"/>
                    <a:lumOff val="35000"/>
                  </a:schemeClr>
                </a:solidFill>
                <a:latin typeface="IranNastaliq" pitchFamily="18" charset="0"/>
                <a:cs typeface="IranNastaliq" pitchFamily="18" charset="0"/>
              </a:rPr>
              <a:t>هویت قومی</a:t>
            </a:r>
            <a:endParaRPr lang="en-US" sz="4400" dirty="0">
              <a:solidFill>
                <a:schemeClr val="bg1">
                  <a:lumMod val="65000"/>
                  <a:lumOff val="35000"/>
                </a:schemeClr>
              </a:solidFill>
              <a:latin typeface="IranNastaliq" pitchFamily="18" charset="0"/>
              <a:cs typeface="IranNastaliq" pitchFamily="18" charset="0"/>
            </a:endParaRPr>
          </a:p>
        </p:txBody>
      </p:sp>
    </p:spTree>
  </p:cSld>
  <p:clrMapOvr>
    <a:masterClrMapping/>
  </p:clrMapOvr>
  <p:transition spd="slow">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400" dirty="0" smtClean="0">
                <a:solidFill>
                  <a:schemeClr val="bg1">
                    <a:lumMod val="65000"/>
                    <a:lumOff val="35000"/>
                  </a:schemeClr>
                </a:solidFill>
                <a:latin typeface="IranNastaliq" pitchFamily="18" charset="0"/>
                <a:cs typeface="IranNastaliq" pitchFamily="18" charset="0"/>
              </a:rPr>
              <a:t>انتقادات وارد شده به نظریه اریکسون</a:t>
            </a:r>
            <a:endParaRPr lang="en-US" sz="4400" dirty="0">
              <a:solidFill>
                <a:schemeClr val="bg1">
                  <a:lumMod val="65000"/>
                  <a:lumOff val="35000"/>
                </a:schemeClr>
              </a:solidFill>
              <a:latin typeface="IranNastaliq" pitchFamily="18" charset="0"/>
              <a:cs typeface="IranNastaliq" pitchFamily="18" charset="0"/>
            </a:endParaRPr>
          </a:p>
        </p:txBody>
      </p:sp>
      <p:sp>
        <p:nvSpPr>
          <p:cNvPr id="3" name="Content Placeholder 2"/>
          <p:cNvSpPr>
            <a:spLocks noGrp="1"/>
          </p:cNvSpPr>
          <p:nvPr>
            <p:ph idx="1"/>
          </p:nvPr>
        </p:nvSpPr>
        <p:spPr>
          <a:xfrm>
            <a:off x="457200" y="1524000"/>
            <a:ext cx="8229600" cy="5105400"/>
          </a:xfrm>
        </p:spPr>
        <p:txBody>
          <a:bodyPr>
            <a:normAutofit lnSpcReduction="10000"/>
          </a:bodyPr>
          <a:lstStyle/>
          <a:p>
            <a:pPr algn="just" rtl="1">
              <a:lnSpc>
                <a:spcPct val="150000"/>
              </a:lnSpc>
              <a:buFont typeface="Wingdings" pitchFamily="2" charset="2"/>
              <a:buChar char="q"/>
            </a:pPr>
            <a:r>
              <a:rPr lang="fa-IR" dirty="0" smtClean="0">
                <a:cs typeface="B Jalal" pitchFamily="2" charset="-78"/>
              </a:rPr>
              <a:t>توصیف ناقص مرحله رشد پختگی </a:t>
            </a:r>
          </a:p>
          <a:p>
            <a:pPr algn="just" rtl="1">
              <a:lnSpc>
                <a:spcPct val="150000"/>
              </a:lnSpc>
              <a:buFont typeface="Wingdings" pitchFamily="2" charset="2"/>
              <a:buChar char="q"/>
            </a:pPr>
            <a:r>
              <a:rPr lang="fa-IR" dirty="0" smtClean="0">
                <a:cs typeface="B Jalal" pitchFamily="2" charset="-78"/>
              </a:rPr>
              <a:t>مراحل رشد اریکسون در مورد زنان ممکن است قابل اجرا نباشد</a:t>
            </a:r>
          </a:p>
          <a:p>
            <a:pPr algn="just" rtl="1">
              <a:lnSpc>
                <a:spcPct val="150000"/>
              </a:lnSpc>
              <a:buFont typeface="Wingdings" pitchFamily="2" charset="2"/>
              <a:buChar char="q"/>
            </a:pPr>
            <a:r>
              <a:rPr lang="fa-IR" dirty="0" smtClean="0">
                <a:cs typeface="B Jalal" pitchFamily="2" charset="-78"/>
              </a:rPr>
              <a:t>نظریه شخصیت وی در مورد افراد با شرایط اقتصادی پایین کاربرد ندارد</a:t>
            </a:r>
            <a:r>
              <a:rPr lang="en-US" dirty="0" smtClean="0">
                <a:cs typeface="B Jalal" pitchFamily="2" charset="-78"/>
              </a:rPr>
              <a:t>.</a:t>
            </a:r>
            <a:endParaRPr lang="fa-IR" dirty="0" smtClean="0">
              <a:cs typeface="B Jalal" pitchFamily="2" charset="-78"/>
            </a:endParaRPr>
          </a:p>
          <a:p>
            <a:pPr algn="just" rtl="1">
              <a:lnSpc>
                <a:spcPct val="150000"/>
              </a:lnSpc>
              <a:buFont typeface="Wingdings" pitchFamily="2" charset="2"/>
              <a:buChar char="q"/>
            </a:pPr>
            <a:r>
              <a:rPr lang="fa-IR" dirty="0" smtClean="0">
                <a:cs typeface="B Jalal" pitchFamily="2" charset="-78"/>
              </a:rPr>
              <a:t>به موضع اریکسون درباره تفاوت های جنسی حمله شده است</a:t>
            </a:r>
            <a:r>
              <a:rPr lang="en-US" dirty="0" smtClean="0">
                <a:cs typeface="B Jalal" pitchFamily="2" charset="-78"/>
              </a:rPr>
              <a:t>.</a:t>
            </a:r>
            <a:endParaRPr lang="fa-IR" dirty="0" smtClean="0">
              <a:cs typeface="B Jalal" pitchFamily="2" charset="-78"/>
            </a:endParaRPr>
          </a:p>
          <a:p>
            <a:pPr algn="just" rtl="1">
              <a:lnSpc>
                <a:spcPct val="150000"/>
              </a:lnSpc>
              <a:buFont typeface="Wingdings" pitchFamily="2" charset="2"/>
              <a:buChar char="q"/>
            </a:pPr>
            <a:r>
              <a:rPr lang="fa-IR" dirty="0" smtClean="0">
                <a:cs typeface="B Jalal" pitchFamily="2" charset="-78"/>
              </a:rPr>
              <a:t>منتقدانش می گویند برای نظریه کلی او مبنای تحقیقاتی محکم نداریم</a:t>
            </a:r>
            <a:r>
              <a:rPr lang="en-US" dirty="0" smtClean="0">
                <a:cs typeface="B Jalal" pitchFamily="2" charset="-78"/>
              </a:rPr>
              <a:t>.</a:t>
            </a:r>
            <a:endParaRPr lang="fa-IR" dirty="0" smtClean="0">
              <a:cs typeface="B Jalal" pitchFamily="2" charset="-78"/>
            </a:endParaRPr>
          </a:p>
          <a:p>
            <a:pPr algn="just" rtl="1">
              <a:lnSpc>
                <a:spcPct val="150000"/>
              </a:lnSpc>
              <a:buFont typeface="Wingdings" pitchFamily="2" charset="2"/>
              <a:buChar char="q"/>
            </a:pPr>
            <a:r>
              <a:rPr lang="fa-IR" dirty="0" smtClean="0">
                <a:cs typeface="B Jalal" pitchFamily="2" charset="-78"/>
              </a:rPr>
              <a:t>محدود کردن هر مرحله به یک مفهوم خاص باعث شده تکالیف رشدی مهم دیگر نادیده گرفته شوند</a:t>
            </a:r>
            <a:r>
              <a:rPr lang="en-US" dirty="0" smtClean="0">
                <a:cs typeface="B Jalal" pitchFamily="2" charset="-78"/>
              </a:rPr>
              <a:t>.</a:t>
            </a:r>
            <a:endParaRPr lang="fa-IR" dirty="0" smtClean="0">
              <a:cs typeface="B Jalal" pitchFamily="2" charset="-78"/>
            </a:endParaRPr>
          </a:p>
          <a:p>
            <a:pPr algn="just" rtl="1">
              <a:lnSpc>
                <a:spcPct val="150000"/>
              </a:lnSpc>
              <a:buFont typeface="Wingdings" pitchFamily="2" charset="2"/>
              <a:buChar char="q"/>
            </a:pPr>
            <a:r>
              <a:rPr lang="fa-IR" dirty="0" smtClean="0">
                <a:cs typeface="B Jalal" pitchFamily="2" charset="-78"/>
              </a:rPr>
              <a:t>نادیده گرفتن تاثیر هویت قومی</a:t>
            </a:r>
          </a:p>
          <a:p>
            <a:pPr algn="r" rtl="1">
              <a:buFont typeface="Wingdings" pitchFamily="2" charset="2"/>
              <a:buChar char="q"/>
            </a:pPr>
            <a:endParaRPr lang="en-US" dirty="0">
              <a:cs typeface="B Jalal" pitchFamily="2" charset="-78"/>
            </a:endParaRPr>
          </a:p>
        </p:txBody>
      </p:sp>
    </p:spTree>
  </p:cSld>
  <p:clrMapOvr>
    <a:masterClrMapping/>
  </p:clrMapOvr>
  <p:transition spd="slow">
    <p:dissolv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791</TotalTime>
  <Words>1451</Words>
  <Application>Microsoft Office PowerPoint</Application>
  <PresentationFormat>On-screen Show (4:3)</PresentationFormat>
  <Paragraphs>213</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Paper</vt:lpstr>
      <vt:lpstr>نظریه هویت</vt:lpstr>
      <vt:lpstr>زندگی اریکسون  (1902-1994)</vt:lpstr>
      <vt:lpstr>وجه افتراق اریکسون  و فروید</vt:lpstr>
      <vt:lpstr>شباهت اریکسون و پیاژه</vt:lpstr>
      <vt:lpstr>مفاهیم اساسی نظریه اریکسون</vt:lpstr>
      <vt:lpstr>بحران های هویت شخصی</vt:lpstr>
      <vt:lpstr>مراحل روانی-اجتماعی رشد شخصیت</vt:lpstr>
      <vt:lpstr>مراحل روانی –اجتماعی رشد شخصیت</vt:lpstr>
      <vt:lpstr>مراحل روانی – اجتماعی رشد شخصیت</vt:lpstr>
      <vt:lpstr> مراحل روانی - اجتماعی رشد شخصیت</vt:lpstr>
      <vt:lpstr>مراحل روانی-اجتماعی رشد شخصیت</vt:lpstr>
      <vt:lpstr>مراحل روانی-اجتماعی رشد شخصیت</vt:lpstr>
      <vt:lpstr>مراحل روانی-اجتماعی رشد شخصیت</vt:lpstr>
      <vt:lpstr>مراحل روانی-اجتماعی رشد شخصیت</vt:lpstr>
      <vt:lpstr>گرایش های بدرشدی اریکسون</vt:lpstr>
      <vt:lpstr>PowerPoint Presentation</vt:lpstr>
      <vt:lpstr>ارزیابی درنظریه اریکسون</vt:lpstr>
      <vt:lpstr>پژوهش درباره نظریه اریکسون</vt:lpstr>
      <vt:lpstr>رشد نوجوان</vt:lpstr>
      <vt:lpstr>تشکیل هویت مجازی آنلاین</vt:lpstr>
      <vt:lpstr>تشکیل هویت درزنان</vt:lpstr>
      <vt:lpstr>PowerPoint Presentation</vt:lpstr>
      <vt:lpstr>PowerPoint Presentation</vt:lpstr>
      <vt:lpstr>تفاوت  برداشت اریکسون وفروید از  ماهیت انسان</vt:lpstr>
      <vt:lpstr>هویت قومی</vt:lpstr>
      <vt:lpstr>انتقادات وارد شده به نظریه اریکسون</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Mobin</dc:creator>
  <cp:lastModifiedBy>D!akov RePack</cp:lastModifiedBy>
  <cp:revision>101</cp:revision>
  <dcterms:created xsi:type="dcterms:W3CDTF">2014-03-28T15:17:38Z</dcterms:created>
  <dcterms:modified xsi:type="dcterms:W3CDTF">2016-02-19T10:45:42Z</dcterms:modified>
</cp:coreProperties>
</file>