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39B164-F0D0-4EB0-939F-BA1B66678B1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530FB716-7A0C-4AB8-9792-26B319DD7E64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fa-IR" b="1" dirty="0" smtClean="0"/>
            <a:t>غریزه</a:t>
          </a:r>
          <a:endParaRPr lang="fa-IR" dirty="0"/>
        </a:p>
      </dgm:t>
    </dgm:pt>
    <dgm:pt modelId="{AAFABB59-CB45-439D-8E75-7AA4441800BF}" type="parTrans" cxnId="{5ACF2DD1-751D-4516-8CFA-F8BB0F38959C}">
      <dgm:prSet/>
      <dgm:spPr/>
      <dgm:t>
        <a:bodyPr/>
        <a:lstStyle/>
        <a:p>
          <a:pPr rtl="1"/>
          <a:endParaRPr lang="fa-IR"/>
        </a:p>
      </dgm:t>
    </dgm:pt>
    <dgm:pt modelId="{2063554E-24DF-4206-9DA5-050F4517AE65}" type="sibTrans" cxnId="{5ACF2DD1-751D-4516-8CFA-F8BB0F38959C}">
      <dgm:prSet/>
      <dgm:spPr/>
      <dgm:t>
        <a:bodyPr/>
        <a:lstStyle/>
        <a:p>
          <a:pPr rtl="1"/>
          <a:endParaRPr lang="fa-IR"/>
        </a:p>
      </dgm:t>
    </dgm:pt>
    <dgm:pt modelId="{C23B3163-646D-4412-8D2B-47D5B8F00C7E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fa-IR" b="1" dirty="0" smtClean="0"/>
            <a:t>بازنمایی محرکهادرذهن باخاستگاه درونی بدن</a:t>
          </a:r>
          <a:endParaRPr lang="fa-IR" dirty="0"/>
        </a:p>
      </dgm:t>
    </dgm:pt>
    <dgm:pt modelId="{88E6E87F-603A-4F10-9B87-C3E90F4D038B}" type="parTrans" cxnId="{19265D09-5BEA-413C-A2AB-691B69FC9302}">
      <dgm:prSet/>
      <dgm:spPr/>
      <dgm:t>
        <a:bodyPr/>
        <a:lstStyle/>
        <a:p>
          <a:pPr rtl="1"/>
          <a:endParaRPr lang="fa-IR"/>
        </a:p>
      </dgm:t>
    </dgm:pt>
    <dgm:pt modelId="{A6276692-A4CA-45F9-AC3B-F4A963D53C31}" type="sibTrans" cxnId="{19265D09-5BEA-413C-A2AB-691B69FC9302}">
      <dgm:prSet/>
      <dgm:spPr/>
      <dgm:t>
        <a:bodyPr/>
        <a:lstStyle/>
        <a:p>
          <a:pPr rtl="1"/>
          <a:endParaRPr lang="fa-IR"/>
        </a:p>
      </dgm:t>
    </dgm:pt>
    <dgm:pt modelId="{FE16AED5-7D9C-4229-B385-4FD760DB630F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fa-IR" dirty="0" smtClean="0"/>
            <a:t>نیروی انگیزاننده شخصیت</a:t>
          </a:r>
          <a:endParaRPr lang="fa-IR" dirty="0"/>
        </a:p>
      </dgm:t>
    </dgm:pt>
    <dgm:pt modelId="{3D9F355A-FDA1-4479-A66E-890E7293FA09}" type="parTrans" cxnId="{937289E9-8649-470D-9953-CCCEA7C2F9CE}">
      <dgm:prSet/>
      <dgm:spPr/>
      <dgm:t>
        <a:bodyPr/>
        <a:lstStyle/>
        <a:p>
          <a:pPr rtl="1"/>
          <a:endParaRPr lang="fa-IR"/>
        </a:p>
      </dgm:t>
    </dgm:pt>
    <dgm:pt modelId="{5BAFA451-4B2A-4F2D-97A1-17B70BEE16E4}" type="sibTrans" cxnId="{937289E9-8649-470D-9953-CCCEA7C2F9CE}">
      <dgm:prSet/>
      <dgm:spPr/>
      <dgm:t>
        <a:bodyPr/>
        <a:lstStyle/>
        <a:p>
          <a:pPr rtl="1"/>
          <a:endParaRPr lang="fa-IR"/>
        </a:p>
      </dgm:t>
    </dgm:pt>
    <dgm:pt modelId="{3E723501-75BA-434D-8964-466ABF19F19C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fa-IR" dirty="0" smtClean="0"/>
            <a:t>تحریک کننده و جهت دهنده رفتار</a:t>
          </a:r>
          <a:endParaRPr lang="fa-IR" dirty="0"/>
        </a:p>
      </dgm:t>
    </dgm:pt>
    <dgm:pt modelId="{833B2743-1426-4EBC-A77D-941EE990BD69}" type="parTrans" cxnId="{6713BF0B-4DE2-4D48-A235-FAC11E7E7895}">
      <dgm:prSet/>
      <dgm:spPr/>
      <dgm:t>
        <a:bodyPr/>
        <a:lstStyle/>
        <a:p>
          <a:pPr rtl="1"/>
          <a:endParaRPr lang="fa-IR"/>
        </a:p>
      </dgm:t>
    </dgm:pt>
    <dgm:pt modelId="{B8BF4508-E993-4D61-974E-A88DC772AB42}" type="sibTrans" cxnId="{6713BF0B-4DE2-4D48-A235-FAC11E7E7895}">
      <dgm:prSet/>
      <dgm:spPr/>
      <dgm:t>
        <a:bodyPr/>
        <a:lstStyle/>
        <a:p>
          <a:pPr rtl="1"/>
          <a:endParaRPr lang="fa-IR"/>
        </a:p>
      </dgm:t>
    </dgm:pt>
    <dgm:pt modelId="{E43FE9FB-79B6-42D8-AEAE-9DC2D5CD46E7}" type="pres">
      <dgm:prSet presAssocID="{AF39B164-F0D0-4EB0-939F-BA1B66678B1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fa-IR"/>
        </a:p>
      </dgm:t>
    </dgm:pt>
    <dgm:pt modelId="{C09B388E-F7B4-4C4C-950B-C90892EFA893}" type="pres">
      <dgm:prSet presAssocID="{530FB716-7A0C-4AB8-9792-26B319DD7E64}" presName="hierRoot1" presStyleCnt="0">
        <dgm:presLayoutVars>
          <dgm:hierBranch val="init"/>
        </dgm:presLayoutVars>
      </dgm:prSet>
      <dgm:spPr/>
    </dgm:pt>
    <dgm:pt modelId="{AA2D92BB-D843-450D-8C66-49640EF10302}" type="pres">
      <dgm:prSet presAssocID="{530FB716-7A0C-4AB8-9792-26B319DD7E64}" presName="rootComposite1" presStyleCnt="0"/>
      <dgm:spPr/>
    </dgm:pt>
    <dgm:pt modelId="{0943DD2D-E78F-4278-95FE-031A13D308F2}" type="pres">
      <dgm:prSet presAssocID="{530FB716-7A0C-4AB8-9792-26B319DD7E6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CA53652E-2A75-472B-800B-26303419119B}" type="pres">
      <dgm:prSet presAssocID="{530FB716-7A0C-4AB8-9792-26B319DD7E64}" presName="rootConnector1" presStyleLbl="node1" presStyleIdx="0" presStyleCnt="0"/>
      <dgm:spPr/>
      <dgm:t>
        <a:bodyPr/>
        <a:lstStyle/>
        <a:p>
          <a:pPr rtl="1"/>
          <a:endParaRPr lang="fa-IR"/>
        </a:p>
      </dgm:t>
    </dgm:pt>
    <dgm:pt modelId="{DDFACB2B-F002-47F1-A553-423A4C6C81A1}" type="pres">
      <dgm:prSet presAssocID="{530FB716-7A0C-4AB8-9792-26B319DD7E64}" presName="hierChild2" presStyleCnt="0"/>
      <dgm:spPr/>
    </dgm:pt>
    <dgm:pt modelId="{0E45050A-11B7-44B7-BFE8-852940A3E841}" type="pres">
      <dgm:prSet presAssocID="{88E6E87F-603A-4F10-9B87-C3E90F4D038B}" presName="Name37" presStyleLbl="parChTrans1D2" presStyleIdx="0" presStyleCnt="3"/>
      <dgm:spPr/>
      <dgm:t>
        <a:bodyPr/>
        <a:lstStyle/>
        <a:p>
          <a:pPr rtl="1"/>
          <a:endParaRPr lang="fa-IR"/>
        </a:p>
      </dgm:t>
    </dgm:pt>
    <dgm:pt modelId="{A39F0ACD-D7D0-4F85-8A38-4A7EB1DC9C46}" type="pres">
      <dgm:prSet presAssocID="{C23B3163-646D-4412-8D2B-47D5B8F00C7E}" presName="hierRoot2" presStyleCnt="0">
        <dgm:presLayoutVars>
          <dgm:hierBranch val="init"/>
        </dgm:presLayoutVars>
      </dgm:prSet>
      <dgm:spPr/>
    </dgm:pt>
    <dgm:pt modelId="{366A9FBF-6176-4088-B430-E76706940EFA}" type="pres">
      <dgm:prSet presAssocID="{C23B3163-646D-4412-8D2B-47D5B8F00C7E}" presName="rootComposite" presStyleCnt="0"/>
      <dgm:spPr/>
    </dgm:pt>
    <dgm:pt modelId="{B51AB2EF-6ED4-40DB-A9D0-4645457A17B3}" type="pres">
      <dgm:prSet presAssocID="{C23B3163-646D-4412-8D2B-47D5B8F00C7E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A8902233-B3D8-45CB-8934-7FB536A287F6}" type="pres">
      <dgm:prSet presAssocID="{C23B3163-646D-4412-8D2B-47D5B8F00C7E}" presName="rootConnector" presStyleLbl="node2" presStyleIdx="0" presStyleCnt="3"/>
      <dgm:spPr/>
      <dgm:t>
        <a:bodyPr/>
        <a:lstStyle/>
        <a:p>
          <a:pPr rtl="1"/>
          <a:endParaRPr lang="fa-IR"/>
        </a:p>
      </dgm:t>
    </dgm:pt>
    <dgm:pt modelId="{6FCBBAC1-FA12-46C6-AD85-2B7C927B09A2}" type="pres">
      <dgm:prSet presAssocID="{C23B3163-646D-4412-8D2B-47D5B8F00C7E}" presName="hierChild4" presStyleCnt="0"/>
      <dgm:spPr/>
    </dgm:pt>
    <dgm:pt modelId="{F3246A89-8E61-4663-BD6C-07A47135D089}" type="pres">
      <dgm:prSet presAssocID="{C23B3163-646D-4412-8D2B-47D5B8F00C7E}" presName="hierChild5" presStyleCnt="0"/>
      <dgm:spPr/>
    </dgm:pt>
    <dgm:pt modelId="{B63EF927-A767-4CD2-9AE3-925EFA64E429}" type="pres">
      <dgm:prSet presAssocID="{3D9F355A-FDA1-4479-A66E-890E7293FA09}" presName="Name37" presStyleLbl="parChTrans1D2" presStyleIdx="1" presStyleCnt="3"/>
      <dgm:spPr/>
      <dgm:t>
        <a:bodyPr/>
        <a:lstStyle/>
        <a:p>
          <a:pPr rtl="1"/>
          <a:endParaRPr lang="fa-IR"/>
        </a:p>
      </dgm:t>
    </dgm:pt>
    <dgm:pt modelId="{BFB5388D-36F5-4AB4-87ED-669A481AB2C5}" type="pres">
      <dgm:prSet presAssocID="{FE16AED5-7D9C-4229-B385-4FD760DB630F}" presName="hierRoot2" presStyleCnt="0">
        <dgm:presLayoutVars>
          <dgm:hierBranch val="init"/>
        </dgm:presLayoutVars>
      </dgm:prSet>
      <dgm:spPr/>
    </dgm:pt>
    <dgm:pt modelId="{21CF5609-8754-48EE-B712-6F51AC98286A}" type="pres">
      <dgm:prSet presAssocID="{FE16AED5-7D9C-4229-B385-4FD760DB630F}" presName="rootComposite" presStyleCnt="0"/>
      <dgm:spPr/>
    </dgm:pt>
    <dgm:pt modelId="{51C146C6-C30E-4C70-AF1B-E904427B6228}" type="pres">
      <dgm:prSet presAssocID="{FE16AED5-7D9C-4229-B385-4FD760DB630F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78382371-0587-478C-943F-35B33B2B055D}" type="pres">
      <dgm:prSet presAssocID="{FE16AED5-7D9C-4229-B385-4FD760DB630F}" presName="rootConnector" presStyleLbl="node2" presStyleIdx="1" presStyleCnt="3"/>
      <dgm:spPr/>
      <dgm:t>
        <a:bodyPr/>
        <a:lstStyle/>
        <a:p>
          <a:pPr rtl="1"/>
          <a:endParaRPr lang="fa-IR"/>
        </a:p>
      </dgm:t>
    </dgm:pt>
    <dgm:pt modelId="{0B1BDF8E-DCF0-4342-BC06-9FD4FA75867C}" type="pres">
      <dgm:prSet presAssocID="{FE16AED5-7D9C-4229-B385-4FD760DB630F}" presName="hierChild4" presStyleCnt="0"/>
      <dgm:spPr/>
    </dgm:pt>
    <dgm:pt modelId="{30924A17-29F9-43CF-AF09-164AED305625}" type="pres">
      <dgm:prSet presAssocID="{FE16AED5-7D9C-4229-B385-4FD760DB630F}" presName="hierChild5" presStyleCnt="0"/>
      <dgm:spPr/>
    </dgm:pt>
    <dgm:pt modelId="{FAE243B6-747B-4DFD-A3CB-3D009F32C373}" type="pres">
      <dgm:prSet presAssocID="{833B2743-1426-4EBC-A77D-941EE990BD69}" presName="Name37" presStyleLbl="parChTrans1D2" presStyleIdx="2" presStyleCnt="3"/>
      <dgm:spPr/>
      <dgm:t>
        <a:bodyPr/>
        <a:lstStyle/>
        <a:p>
          <a:pPr rtl="1"/>
          <a:endParaRPr lang="fa-IR"/>
        </a:p>
      </dgm:t>
    </dgm:pt>
    <dgm:pt modelId="{33309CE3-51E4-4B0F-80C2-62486A2FB9DA}" type="pres">
      <dgm:prSet presAssocID="{3E723501-75BA-434D-8964-466ABF19F19C}" presName="hierRoot2" presStyleCnt="0">
        <dgm:presLayoutVars>
          <dgm:hierBranch val="init"/>
        </dgm:presLayoutVars>
      </dgm:prSet>
      <dgm:spPr/>
    </dgm:pt>
    <dgm:pt modelId="{9DCA7A15-B6F1-406C-9693-D9E7C3BFCAF8}" type="pres">
      <dgm:prSet presAssocID="{3E723501-75BA-434D-8964-466ABF19F19C}" presName="rootComposite" presStyleCnt="0"/>
      <dgm:spPr/>
    </dgm:pt>
    <dgm:pt modelId="{376BE106-68B7-4EA1-9C1A-BBC531F3A4DE}" type="pres">
      <dgm:prSet presAssocID="{3E723501-75BA-434D-8964-466ABF19F19C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EEE4BB7B-8252-409C-AA29-09521150ADA6}" type="pres">
      <dgm:prSet presAssocID="{3E723501-75BA-434D-8964-466ABF19F19C}" presName="rootConnector" presStyleLbl="node2" presStyleIdx="2" presStyleCnt="3"/>
      <dgm:spPr/>
      <dgm:t>
        <a:bodyPr/>
        <a:lstStyle/>
        <a:p>
          <a:pPr rtl="1"/>
          <a:endParaRPr lang="fa-IR"/>
        </a:p>
      </dgm:t>
    </dgm:pt>
    <dgm:pt modelId="{67376C64-FE23-439C-816C-BE6538CFAEF7}" type="pres">
      <dgm:prSet presAssocID="{3E723501-75BA-434D-8964-466ABF19F19C}" presName="hierChild4" presStyleCnt="0"/>
      <dgm:spPr/>
    </dgm:pt>
    <dgm:pt modelId="{4C11F9AD-0AF2-41A0-B8DA-D85F57ED52C1}" type="pres">
      <dgm:prSet presAssocID="{3E723501-75BA-434D-8964-466ABF19F19C}" presName="hierChild5" presStyleCnt="0"/>
      <dgm:spPr/>
    </dgm:pt>
    <dgm:pt modelId="{6B4EFECB-6DE5-419E-8F1B-49F8A70D7E91}" type="pres">
      <dgm:prSet presAssocID="{530FB716-7A0C-4AB8-9792-26B319DD7E64}" presName="hierChild3" presStyleCnt="0"/>
      <dgm:spPr/>
    </dgm:pt>
  </dgm:ptLst>
  <dgm:cxnLst>
    <dgm:cxn modelId="{635037B2-96A2-4F90-BB5A-B3F3230F1530}" type="presOf" srcId="{833B2743-1426-4EBC-A77D-941EE990BD69}" destId="{FAE243B6-747B-4DFD-A3CB-3D009F32C373}" srcOrd="0" destOrd="0" presId="urn:microsoft.com/office/officeart/2005/8/layout/orgChart1"/>
    <dgm:cxn modelId="{937289E9-8649-470D-9953-CCCEA7C2F9CE}" srcId="{530FB716-7A0C-4AB8-9792-26B319DD7E64}" destId="{FE16AED5-7D9C-4229-B385-4FD760DB630F}" srcOrd="1" destOrd="0" parTransId="{3D9F355A-FDA1-4479-A66E-890E7293FA09}" sibTransId="{5BAFA451-4B2A-4F2D-97A1-17B70BEE16E4}"/>
    <dgm:cxn modelId="{9F053122-A6A5-4597-8059-4F9F0D590EAF}" type="presOf" srcId="{C23B3163-646D-4412-8D2B-47D5B8F00C7E}" destId="{B51AB2EF-6ED4-40DB-A9D0-4645457A17B3}" srcOrd="0" destOrd="0" presId="urn:microsoft.com/office/officeart/2005/8/layout/orgChart1"/>
    <dgm:cxn modelId="{6567AFF6-41DD-4CEE-8A1F-15D12A5C4A90}" type="presOf" srcId="{3E723501-75BA-434D-8964-466ABF19F19C}" destId="{376BE106-68B7-4EA1-9C1A-BBC531F3A4DE}" srcOrd="0" destOrd="0" presId="urn:microsoft.com/office/officeart/2005/8/layout/orgChart1"/>
    <dgm:cxn modelId="{4958DBED-7A5C-4E11-B808-8744AA8A9C94}" type="presOf" srcId="{FE16AED5-7D9C-4229-B385-4FD760DB630F}" destId="{51C146C6-C30E-4C70-AF1B-E904427B6228}" srcOrd="0" destOrd="0" presId="urn:microsoft.com/office/officeart/2005/8/layout/orgChart1"/>
    <dgm:cxn modelId="{25C8FF10-54AC-41E3-A5F6-0BC0F22F74F0}" type="presOf" srcId="{530FB716-7A0C-4AB8-9792-26B319DD7E64}" destId="{CA53652E-2A75-472B-800B-26303419119B}" srcOrd="1" destOrd="0" presId="urn:microsoft.com/office/officeart/2005/8/layout/orgChart1"/>
    <dgm:cxn modelId="{1A403ECA-2A03-4732-97C8-CF633A69CE59}" type="presOf" srcId="{FE16AED5-7D9C-4229-B385-4FD760DB630F}" destId="{78382371-0587-478C-943F-35B33B2B055D}" srcOrd="1" destOrd="0" presId="urn:microsoft.com/office/officeart/2005/8/layout/orgChart1"/>
    <dgm:cxn modelId="{5ACF2DD1-751D-4516-8CFA-F8BB0F38959C}" srcId="{AF39B164-F0D0-4EB0-939F-BA1B66678B12}" destId="{530FB716-7A0C-4AB8-9792-26B319DD7E64}" srcOrd="0" destOrd="0" parTransId="{AAFABB59-CB45-439D-8E75-7AA4441800BF}" sibTransId="{2063554E-24DF-4206-9DA5-050F4517AE65}"/>
    <dgm:cxn modelId="{19265D09-5BEA-413C-A2AB-691B69FC9302}" srcId="{530FB716-7A0C-4AB8-9792-26B319DD7E64}" destId="{C23B3163-646D-4412-8D2B-47D5B8F00C7E}" srcOrd="0" destOrd="0" parTransId="{88E6E87F-603A-4F10-9B87-C3E90F4D038B}" sibTransId="{A6276692-A4CA-45F9-AC3B-F4A963D53C31}"/>
    <dgm:cxn modelId="{B011C72A-36EA-476A-B25E-6B4CFE5C4E45}" type="presOf" srcId="{C23B3163-646D-4412-8D2B-47D5B8F00C7E}" destId="{A8902233-B3D8-45CB-8934-7FB536A287F6}" srcOrd="1" destOrd="0" presId="urn:microsoft.com/office/officeart/2005/8/layout/orgChart1"/>
    <dgm:cxn modelId="{51F3C7BD-33E0-4303-BDFD-F468940773A2}" type="presOf" srcId="{3D9F355A-FDA1-4479-A66E-890E7293FA09}" destId="{B63EF927-A767-4CD2-9AE3-925EFA64E429}" srcOrd="0" destOrd="0" presId="urn:microsoft.com/office/officeart/2005/8/layout/orgChart1"/>
    <dgm:cxn modelId="{416FA927-F738-4783-8B42-98206B3D9261}" type="presOf" srcId="{530FB716-7A0C-4AB8-9792-26B319DD7E64}" destId="{0943DD2D-E78F-4278-95FE-031A13D308F2}" srcOrd="0" destOrd="0" presId="urn:microsoft.com/office/officeart/2005/8/layout/orgChart1"/>
    <dgm:cxn modelId="{6713BF0B-4DE2-4D48-A235-FAC11E7E7895}" srcId="{530FB716-7A0C-4AB8-9792-26B319DD7E64}" destId="{3E723501-75BA-434D-8964-466ABF19F19C}" srcOrd="2" destOrd="0" parTransId="{833B2743-1426-4EBC-A77D-941EE990BD69}" sibTransId="{B8BF4508-E993-4D61-974E-A88DC772AB42}"/>
    <dgm:cxn modelId="{7AF4836D-DAE9-4838-AEC2-2CCDCCAAEF98}" type="presOf" srcId="{AF39B164-F0D0-4EB0-939F-BA1B66678B12}" destId="{E43FE9FB-79B6-42D8-AEAE-9DC2D5CD46E7}" srcOrd="0" destOrd="0" presId="urn:microsoft.com/office/officeart/2005/8/layout/orgChart1"/>
    <dgm:cxn modelId="{6F7B89DC-481B-463C-B138-A4A9850759F8}" type="presOf" srcId="{3E723501-75BA-434D-8964-466ABF19F19C}" destId="{EEE4BB7B-8252-409C-AA29-09521150ADA6}" srcOrd="1" destOrd="0" presId="urn:microsoft.com/office/officeart/2005/8/layout/orgChart1"/>
    <dgm:cxn modelId="{69732924-BF4F-4553-8805-FBC4D8438D41}" type="presOf" srcId="{88E6E87F-603A-4F10-9B87-C3E90F4D038B}" destId="{0E45050A-11B7-44B7-BFE8-852940A3E841}" srcOrd="0" destOrd="0" presId="urn:microsoft.com/office/officeart/2005/8/layout/orgChart1"/>
    <dgm:cxn modelId="{983E00A7-315A-4E29-8C6C-DD292DE0DF20}" type="presParOf" srcId="{E43FE9FB-79B6-42D8-AEAE-9DC2D5CD46E7}" destId="{C09B388E-F7B4-4C4C-950B-C90892EFA893}" srcOrd="0" destOrd="0" presId="urn:microsoft.com/office/officeart/2005/8/layout/orgChart1"/>
    <dgm:cxn modelId="{A3476008-8B7B-4151-8507-0C07F6F6B7F5}" type="presParOf" srcId="{C09B388E-F7B4-4C4C-950B-C90892EFA893}" destId="{AA2D92BB-D843-450D-8C66-49640EF10302}" srcOrd="0" destOrd="0" presId="urn:microsoft.com/office/officeart/2005/8/layout/orgChart1"/>
    <dgm:cxn modelId="{708FCB57-7837-4BFA-B486-8DFA37C418C9}" type="presParOf" srcId="{AA2D92BB-D843-450D-8C66-49640EF10302}" destId="{0943DD2D-E78F-4278-95FE-031A13D308F2}" srcOrd="0" destOrd="0" presId="urn:microsoft.com/office/officeart/2005/8/layout/orgChart1"/>
    <dgm:cxn modelId="{43804D29-47A2-4FE3-82DF-2225782F62F6}" type="presParOf" srcId="{AA2D92BB-D843-450D-8C66-49640EF10302}" destId="{CA53652E-2A75-472B-800B-26303419119B}" srcOrd="1" destOrd="0" presId="urn:microsoft.com/office/officeart/2005/8/layout/orgChart1"/>
    <dgm:cxn modelId="{F8FD9552-53B6-441B-AAE2-40C2E5F40F86}" type="presParOf" srcId="{C09B388E-F7B4-4C4C-950B-C90892EFA893}" destId="{DDFACB2B-F002-47F1-A553-423A4C6C81A1}" srcOrd="1" destOrd="0" presId="urn:microsoft.com/office/officeart/2005/8/layout/orgChart1"/>
    <dgm:cxn modelId="{E1D0DBF0-B56A-4460-BEEF-9641B6E88E0F}" type="presParOf" srcId="{DDFACB2B-F002-47F1-A553-423A4C6C81A1}" destId="{0E45050A-11B7-44B7-BFE8-852940A3E841}" srcOrd="0" destOrd="0" presId="urn:microsoft.com/office/officeart/2005/8/layout/orgChart1"/>
    <dgm:cxn modelId="{F2CB0BDB-9D3D-4CCF-A130-EFBC5DCA8BAB}" type="presParOf" srcId="{DDFACB2B-F002-47F1-A553-423A4C6C81A1}" destId="{A39F0ACD-D7D0-4F85-8A38-4A7EB1DC9C46}" srcOrd="1" destOrd="0" presId="urn:microsoft.com/office/officeart/2005/8/layout/orgChart1"/>
    <dgm:cxn modelId="{A72EED12-B13D-4F77-808A-45D06DB79340}" type="presParOf" srcId="{A39F0ACD-D7D0-4F85-8A38-4A7EB1DC9C46}" destId="{366A9FBF-6176-4088-B430-E76706940EFA}" srcOrd="0" destOrd="0" presId="urn:microsoft.com/office/officeart/2005/8/layout/orgChart1"/>
    <dgm:cxn modelId="{D8468F79-CB0E-427C-B499-8E9A93E441C0}" type="presParOf" srcId="{366A9FBF-6176-4088-B430-E76706940EFA}" destId="{B51AB2EF-6ED4-40DB-A9D0-4645457A17B3}" srcOrd="0" destOrd="0" presId="urn:microsoft.com/office/officeart/2005/8/layout/orgChart1"/>
    <dgm:cxn modelId="{327BC483-A67F-424A-A4C3-1772DF94A985}" type="presParOf" srcId="{366A9FBF-6176-4088-B430-E76706940EFA}" destId="{A8902233-B3D8-45CB-8934-7FB536A287F6}" srcOrd="1" destOrd="0" presId="urn:microsoft.com/office/officeart/2005/8/layout/orgChart1"/>
    <dgm:cxn modelId="{72F26906-30BE-4AA0-A94C-8833CBE55879}" type="presParOf" srcId="{A39F0ACD-D7D0-4F85-8A38-4A7EB1DC9C46}" destId="{6FCBBAC1-FA12-46C6-AD85-2B7C927B09A2}" srcOrd="1" destOrd="0" presId="urn:microsoft.com/office/officeart/2005/8/layout/orgChart1"/>
    <dgm:cxn modelId="{6237D130-BFCF-443B-AD02-1A10ABE70A58}" type="presParOf" srcId="{A39F0ACD-D7D0-4F85-8A38-4A7EB1DC9C46}" destId="{F3246A89-8E61-4663-BD6C-07A47135D089}" srcOrd="2" destOrd="0" presId="urn:microsoft.com/office/officeart/2005/8/layout/orgChart1"/>
    <dgm:cxn modelId="{9F9AA20A-733F-41F8-A03B-ECEE84427485}" type="presParOf" srcId="{DDFACB2B-F002-47F1-A553-423A4C6C81A1}" destId="{B63EF927-A767-4CD2-9AE3-925EFA64E429}" srcOrd="2" destOrd="0" presId="urn:microsoft.com/office/officeart/2005/8/layout/orgChart1"/>
    <dgm:cxn modelId="{3A7821F4-2C36-49D6-9951-67615A0A5FDA}" type="presParOf" srcId="{DDFACB2B-F002-47F1-A553-423A4C6C81A1}" destId="{BFB5388D-36F5-4AB4-87ED-669A481AB2C5}" srcOrd="3" destOrd="0" presId="urn:microsoft.com/office/officeart/2005/8/layout/orgChart1"/>
    <dgm:cxn modelId="{814B8EDD-925E-4968-A31B-893148C338BB}" type="presParOf" srcId="{BFB5388D-36F5-4AB4-87ED-669A481AB2C5}" destId="{21CF5609-8754-48EE-B712-6F51AC98286A}" srcOrd="0" destOrd="0" presId="urn:microsoft.com/office/officeart/2005/8/layout/orgChart1"/>
    <dgm:cxn modelId="{72FC3A6C-25FF-457F-99C2-4433C3B6BB27}" type="presParOf" srcId="{21CF5609-8754-48EE-B712-6F51AC98286A}" destId="{51C146C6-C30E-4C70-AF1B-E904427B6228}" srcOrd="0" destOrd="0" presId="urn:microsoft.com/office/officeart/2005/8/layout/orgChart1"/>
    <dgm:cxn modelId="{AEBA29DF-1F37-4896-96C7-EBBA71F6A908}" type="presParOf" srcId="{21CF5609-8754-48EE-B712-6F51AC98286A}" destId="{78382371-0587-478C-943F-35B33B2B055D}" srcOrd="1" destOrd="0" presId="urn:microsoft.com/office/officeart/2005/8/layout/orgChart1"/>
    <dgm:cxn modelId="{C4546714-2DB4-4701-9961-BD372D477AB4}" type="presParOf" srcId="{BFB5388D-36F5-4AB4-87ED-669A481AB2C5}" destId="{0B1BDF8E-DCF0-4342-BC06-9FD4FA75867C}" srcOrd="1" destOrd="0" presId="urn:microsoft.com/office/officeart/2005/8/layout/orgChart1"/>
    <dgm:cxn modelId="{2D3FDA09-56C1-4AEB-BB4F-C33D2A190579}" type="presParOf" srcId="{BFB5388D-36F5-4AB4-87ED-669A481AB2C5}" destId="{30924A17-29F9-43CF-AF09-164AED305625}" srcOrd="2" destOrd="0" presId="urn:microsoft.com/office/officeart/2005/8/layout/orgChart1"/>
    <dgm:cxn modelId="{618F2007-7C68-43E9-822A-A4403C1CEAF4}" type="presParOf" srcId="{DDFACB2B-F002-47F1-A553-423A4C6C81A1}" destId="{FAE243B6-747B-4DFD-A3CB-3D009F32C373}" srcOrd="4" destOrd="0" presId="urn:microsoft.com/office/officeart/2005/8/layout/orgChart1"/>
    <dgm:cxn modelId="{3B5F5054-A903-4526-B60A-9A644CFE4D6B}" type="presParOf" srcId="{DDFACB2B-F002-47F1-A553-423A4C6C81A1}" destId="{33309CE3-51E4-4B0F-80C2-62486A2FB9DA}" srcOrd="5" destOrd="0" presId="urn:microsoft.com/office/officeart/2005/8/layout/orgChart1"/>
    <dgm:cxn modelId="{AD2A89E3-7B2A-4614-A64E-72F29578508C}" type="presParOf" srcId="{33309CE3-51E4-4B0F-80C2-62486A2FB9DA}" destId="{9DCA7A15-B6F1-406C-9693-D9E7C3BFCAF8}" srcOrd="0" destOrd="0" presId="urn:microsoft.com/office/officeart/2005/8/layout/orgChart1"/>
    <dgm:cxn modelId="{BF9E4B52-00CA-4491-A9A9-B14B371DCB2F}" type="presParOf" srcId="{9DCA7A15-B6F1-406C-9693-D9E7C3BFCAF8}" destId="{376BE106-68B7-4EA1-9C1A-BBC531F3A4DE}" srcOrd="0" destOrd="0" presId="urn:microsoft.com/office/officeart/2005/8/layout/orgChart1"/>
    <dgm:cxn modelId="{AFD79233-0939-438A-AB69-04B417481355}" type="presParOf" srcId="{9DCA7A15-B6F1-406C-9693-D9E7C3BFCAF8}" destId="{EEE4BB7B-8252-409C-AA29-09521150ADA6}" srcOrd="1" destOrd="0" presId="urn:microsoft.com/office/officeart/2005/8/layout/orgChart1"/>
    <dgm:cxn modelId="{43C16E5E-2BEE-481C-9428-644303604857}" type="presParOf" srcId="{33309CE3-51E4-4B0F-80C2-62486A2FB9DA}" destId="{67376C64-FE23-439C-816C-BE6538CFAEF7}" srcOrd="1" destOrd="0" presId="urn:microsoft.com/office/officeart/2005/8/layout/orgChart1"/>
    <dgm:cxn modelId="{0A915180-9C36-4D07-BEB8-4B1EC1B61C24}" type="presParOf" srcId="{33309CE3-51E4-4B0F-80C2-62486A2FB9DA}" destId="{4C11F9AD-0AF2-41A0-B8DA-D85F57ED52C1}" srcOrd="2" destOrd="0" presId="urn:microsoft.com/office/officeart/2005/8/layout/orgChart1"/>
    <dgm:cxn modelId="{617488C5-C594-4B83-88EE-125CAA4DABF7}" type="presParOf" srcId="{C09B388E-F7B4-4C4C-950B-C90892EFA893}" destId="{6B4EFECB-6DE5-419E-8F1B-49F8A70D7E9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E243B6-747B-4DFD-A3CB-3D009F32C373}">
      <dsp:nvSpPr>
        <dsp:cNvPr id="0" name=""/>
        <dsp:cNvSpPr/>
      </dsp:nvSpPr>
      <dsp:spPr>
        <a:xfrm>
          <a:off x="4572000" y="2255337"/>
          <a:ext cx="3234723" cy="5613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0699"/>
              </a:lnTo>
              <a:lnTo>
                <a:pt x="3234723" y="280699"/>
              </a:lnTo>
              <a:lnTo>
                <a:pt x="3234723" y="56139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3EF927-A767-4CD2-9AE3-925EFA64E429}">
      <dsp:nvSpPr>
        <dsp:cNvPr id="0" name=""/>
        <dsp:cNvSpPr/>
      </dsp:nvSpPr>
      <dsp:spPr>
        <a:xfrm>
          <a:off x="4526280" y="2255337"/>
          <a:ext cx="91440" cy="56139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6139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45050A-11B7-44B7-BFE8-852940A3E841}">
      <dsp:nvSpPr>
        <dsp:cNvPr id="0" name=""/>
        <dsp:cNvSpPr/>
      </dsp:nvSpPr>
      <dsp:spPr>
        <a:xfrm>
          <a:off x="1337276" y="2255337"/>
          <a:ext cx="3234723" cy="561398"/>
        </a:xfrm>
        <a:custGeom>
          <a:avLst/>
          <a:gdLst/>
          <a:ahLst/>
          <a:cxnLst/>
          <a:rect l="0" t="0" r="0" b="0"/>
          <a:pathLst>
            <a:path>
              <a:moveTo>
                <a:pt x="3234723" y="0"/>
              </a:moveTo>
              <a:lnTo>
                <a:pt x="3234723" y="280699"/>
              </a:lnTo>
              <a:lnTo>
                <a:pt x="0" y="280699"/>
              </a:lnTo>
              <a:lnTo>
                <a:pt x="0" y="56139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43DD2D-E78F-4278-95FE-031A13D308F2}">
      <dsp:nvSpPr>
        <dsp:cNvPr id="0" name=""/>
        <dsp:cNvSpPr/>
      </dsp:nvSpPr>
      <dsp:spPr>
        <a:xfrm>
          <a:off x="3235337" y="918675"/>
          <a:ext cx="2673325" cy="1336662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b="1" kern="1200" dirty="0" smtClean="0"/>
            <a:t>غریزه</a:t>
          </a:r>
          <a:endParaRPr lang="fa-IR" sz="2900" kern="1200" dirty="0"/>
        </a:p>
      </dsp:txBody>
      <dsp:txXfrm>
        <a:off x="3235337" y="918675"/>
        <a:ext cx="2673325" cy="1336662"/>
      </dsp:txXfrm>
    </dsp:sp>
    <dsp:sp modelId="{B51AB2EF-6ED4-40DB-A9D0-4645457A17B3}">
      <dsp:nvSpPr>
        <dsp:cNvPr id="0" name=""/>
        <dsp:cNvSpPr/>
      </dsp:nvSpPr>
      <dsp:spPr>
        <a:xfrm>
          <a:off x="613" y="2816736"/>
          <a:ext cx="2673325" cy="1336662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b="1" kern="1200" dirty="0" smtClean="0"/>
            <a:t>بازنمایی محرکهادرذهن باخاستگاه درونی بدن</a:t>
          </a:r>
          <a:endParaRPr lang="fa-IR" sz="2900" kern="1200" dirty="0"/>
        </a:p>
      </dsp:txBody>
      <dsp:txXfrm>
        <a:off x="613" y="2816736"/>
        <a:ext cx="2673325" cy="1336662"/>
      </dsp:txXfrm>
    </dsp:sp>
    <dsp:sp modelId="{51C146C6-C30E-4C70-AF1B-E904427B6228}">
      <dsp:nvSpPr>
        <dsp:cNvPr id="0" name=""/>
        <dsp:cNvSpPr/>
      </dsp:nvSpPr>
      <dsp:spPr>
        <a:xfrm>
          <a:off x="3235337" y="2816736"/>
          <a:ext cx="2673325" cy="1336662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/>
            <a:t>نیروی انگیزاننده شخصیت</a:t>
          </a:r>
          <a:endParaRPr lang="fa-IR" sz="2900" kern="1200" dirty="0"/>
        </a:p>
      </dsp:txBody>
      <dsp:txXfrm>
        <a:off x="3235337" y="2816736"/>
        <a:ext cx="2673325" cy="1336662"/>
      </dsp:txXfrm>
    </dsp:sp>
    <dsp:sp modelId="{376BE106-68B7-4EA1-9C1A-BBC531F3A4DE}">
      <dsp:nvSpPr>
        <dsp:cNvPr id="0" name=""/>
        <dsp:cNvSpPr/>
      </dsp:nvSpPr>
      <dsp:spPr>
        <a:xfrm>
          <a:off x="6470060" y="2816736"/>
          <a:ext cx="2673325" cy="1336662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/>
            <a:t>تحریک کننده و جهت دهنده رفتار</a:t>
          </a:r>
          <a:endParaRPr lang="fa-IR" sz="2900" kern="1200" dirty="0"/>
        </a:p>
      </dsp:txBody>
      <dsp:txXfrm>
        <a:off x="6470060" y="2816736"/>
        <a:ext cx="2673325" cy="13366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866B-8833-4CA7-B1AE-D806BB124DAC}" type="datetimeFigureOut">
              <a:rPr lang="fa-IR" smtClean="0"/>
              <a:pPr/>
              <a:t>25/09/1441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549-2514-4A1B-AA4D-C1CF6CA86F2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866B-8833-4CA7-B1AE-D806BB124DAC}" type="datetimeFigureOut">
              <a:rPr lang="fa-IR" smtClean="0"/>
              <a:pPr/>
              <a:t>25/09/1441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549-2514-4A1B-AA4D-C1CF6CA86F2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866B-8833-4CA7-B1AE-D806BB124DAC}" type="datetimeFigureOut">
              <a:rPr lang="fa-IR" smtClean="0"/>
              <a:pPr/>
              <a:t>25/09/1441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549-2514-4A1B-AA4D-C1CF6CA86F2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866B-8833-4CA7-B1AE-D806BB124DAC}" type="datetimeFigureOut">
              <a:rPr lang="fa-IR" smtClean="0"/>
              <a:pPr/>
              <a:t>25/09/1441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549-2514-4A1B-AA4D-C1CF6CA86F2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866B-8833-4CA7-B1AE-D806BB124DAC}" type="datetimeFigureOut">
              <a:rPr lang="fa-IR" smtClean="0"/>
              <a:pPr/>
              <a:t>25/09/1441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549-2514-4A1B-AA4D-C1CF6CA86F2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866B-8833-4CA7-B1AE-D806BB124DAC}" type="datetimeFigureOut">
              <a:rPr lang="fa-IR" smtClean="0"/>
              <a:pPr/>
              <a:t>25/09/1441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549-2514-4A1B-AA4D-C1CF6CA86F2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866B-8833-4CA7-B1AE-D806BB124DAC}" type="datetimeFigureOut">
              <a:rPr lang="fa-IR" smtClean="0"/>
              <a:pPr/>
              <a:t>25/09/1441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549-2514-4A1B-AA4D-C1CF6CA86F2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866B-8833-4CA7-B1AE-D806BB124DAC}" type="datetimeFigureOut">
              <a:rPr lang="fa-IR" smtClean="0"/>
              <a:pPr/>
              <a:t>25/09/1441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549-2514-4A1B-AA4D-C1CF6CA86F2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866B-8833-4CA7-B1AE-D806BB124DAC}" type="datetimeFigureOut">
              <a:rPr lang="fa-IR" smtClean="0"/>
              <a:pPr/>
              <a:t>25/09/1441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549-2514-4A1B-AA4D-C1CF6CA86F2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866B-8833-4CA7-B1AE-D806BB124DAC}" type="datetimeFigureOut">
              <a:rPr lang="fa-IR" smtClean="0"/>
              <a:pPr/>
              <a:t>25/09/1441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549-2514-4A1B-AA4D-C1CF6CA86F2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866B-8833-4CA7-B1AE-D806BB124DAC}" type="datetimeFigureOut">
              <a:rPr lang="fa-IR" smtClean="0"/>
              <a:pPr/>
              <a:t>25/09/1441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549-2514-4A1B-AA4D-C1CF6CA86F2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7866B-8833-4CA7-B1AE-D806BB124DAC}" type="datetimeFigureOut">
              <a:rPr lang="fa-IR" smtClean="0"/>
              <a:pPr/>
              <a:t>25/09/1441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8C549-2514-4A1B-AA4D-C1CF6CA86F20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928794" y="214290"/>
            <a:ext cx="5500726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a-IR" sz="16600" b="1" cap="all" spc="0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IranNastaliq" pitchFamily="18" charset="0"/>
                <a:cs typeface="IranNastaliq" pitchFamily="18" charset="0"/>
              </a:rPr>
              <a:t>به نام خدا</a:t>
            </a:r>
            <a:endParaRPr lang="en-US" sz="16600" b="1" cap="all" spc="0" dirty="0">
              <a:ln/>
              <a:solidFill>
                <a:srgbClr val="00B05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00100" y="2571744"/>
            <a:ext cx="6929486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fa-IR" sz="5400" b="1" dirty="0" smtClean="0">
                <a:ln w="18000">
                  <a:solidFill>
                    <a:srgbClr val="0070C0"/>
                  </a:solidFill>
                  <a:prstDash val="solid"/>
                  <a:miter lim="800000"/>
                </a:ln>
                <a:noFill/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50" endPos="85000" dist="29997" dir="5400000" sy="-100000" algn="bl" rotWithShape="0"/>
                </a:effectLst>
              </a:rPr>
              <a:t>نظریه شخصیت فروید </a:t>
            </a:r>
          </a:p>
          <a:p>
            <a:pPr algn="ctr"/>
            <a:endParaRPr lang="en-U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85786" y="1428736"/>
            <a:ext cx="7715304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a-IR" sz="16600" b="1" cap="all" dirty="0" smtClean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50000" endA="300" endPos="50000" dist="29997" dir="5400000" sy="-100000" algn="bl" rotWithShape="0"/>
                </a:effectLst>
                <a:latin typeface="IranNastaliq" pitchFamily="18" charset="0"/>
                <a:cs typeface="IranNastaliq" pitchFamily="18" charset="0"/>
              </a:rPr>
              <a:t>زندگینامه فروید</a:t>
            </a:r>
            <a:endParaRPr lang="en-US" sz="16600" b="1" cap="all" spc="0" dirty="0">
              <a:ln/>
              <a:solidFill>
                <a:srgbClr val="7030A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6350" stA="50000" endA="300" endPos="50000" dist="29997" dir="5400000" sy="-100000" algn="bl" rotWithShape="0"/>
              </a:effectLst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28737"/>
            <a:ext cx="9144000" cy="5429264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a-IR" sz="3600" dirty="0" smtClean="0">
                <a:ln>
                  <a:solidFill>
                    <a:schemeClr val="tx2">
                      <a:lumMod val="75000"/>
                    </a:schemeClr>
                  </a:solidFill>
                </a:ln>
              </a:rPr>
              <a:t>1)سال1856:تولد</a:t>
            </a:r>
          </a:p>
          <a:p>
            <a:pPr>
              <a:buNone/>
            </a:pPr>
            <a:r>
              <a:rPr lang="fa-IR" sz="3600" dirty="0" smtClean="0">
                <a:ln>
                  <a:solidFill>
                    <a:schemeClr val="tx2">
                      <a:lumMod val="75000"/>
                    </a:schemeClr>
                  </a:solidFill>
                </a:ln>
              </a:rPr>
              <a:t>2)سال1864</a:t>
            </a:r>
            <a:r>
              <a:rPr lang="fa-IR" sz="36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ym typeface="Wingdings" pitchFamily="2" charset="2"/>
              </a:rPr>
              <a:t>(8سالگی):خواندن اثار شکسپیر</a:t>
            </a:r>
          </a:p>
          <a:p>
            <a:pPr>
              <a:buNone/>
            </a:pPr>
            <a:r>
              <a:rPr lang="fa-IR" sz="36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ym typeface="Wingdings" pitchFamily="2" charset="2"/>
              </a:rPr>
              <a:t>3)انتخاب رشته پزشکی با هدف انجام پژوهش علمی</a:t>
            </a:r>
          </a:p>
          <a:p>
            <a:pPr>
              <a:buNone/>
            </a:pPr>
            <a:r>
              <a:rPr lang="fa-IR" sz="36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ym typeface="Wingdings" pitchFamily="2" charset="2"/>
              </a:rPr>
              <a:t>4)شروع مصرف کوکایین</a:t>
            </a:r>
          </a:p>
          <a:p>
            <a:pPr>
              <a:buNone/>
            </a:pPr>
            <a:r>
              <a:rPr lang="fa-IR" sz="36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ym typeface="Wingdings" pitchFamily="2" charset="2"/>
              </a:rPr>
              <a:t>5)سال1881:اغاز به کار عصب شناسی بالینی</a:t>
            </a:r>
          </a:p>
          <a:p>
            <a:pPr>
              <a:buNone/>
            </a:pPr>
            <a:r>
              <a:rPr lang="fa-IR" sz="36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ym typeface="Wingdings" pitchFamily="2" charset="2"/>
              </a:rPr>
              <a:t>6)سال1885:فراگیری هیپنوتیزم</a:t>
            </a:r>
          </a:p>
          <a:p>
            <a:pPr>
              <a:buNone/>
            </a:pPr>
            <a:r>
              <a:rPr lang="fa-IR" sz="36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ym typeface="Wingdings" pitchFamily="2" charset="2"/>
              </a:rPr>
              <a:t>7)سال1887:کنارگذاشتن کوکایین</a:t>
            </a:r>
          </a:p>
          <a:p>
            <a:pPr>
              <a:buNone/>
            </a:pPr>
            <a:r>
              <a:rPr lang="fa-IR" sz="36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ym typeface="Wingdings" pitchFamily="2" charset="2"/>
              </a:rPr>
              <a:t>8)سال1896:پی بردن به وجودعامل جنسی به عنوان منشا تمام روان رنجوریها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fa-IR" sz="3600" dirty="0" smtClean="0"/>
              <a:t>                                   دلسردشدن ازپژوهش</a:t>
            </a:r>
          </a:p>
          <a:p>
            <a:pPr marL="742950" indent="-742950">
              <a:buNone/>
            </a:pPr>
            <a:r>
              <a:rPr lang="fa-IR" dirty="0"/>
              <a:t>9</a:t>
            </a:r>
            <a:r>
              <a:rPr lang="fa-IR" dirty="0" smtClean="0"/>
              <a:t>) ورود به کار خصوصی:  </a:t>
            </a:r>
          </a:p>
          <a:p>
            <a:pPr marL="742950" indent="-742950">
              <a:buNone/>
            </a:pPr>
            <a:r>
              <a:rPr lang="fa-IR" dirty="0" smtClean="0"/>
              <a:t>                                          تصمیم به ازدواج</a:t>
            </a:r>
          </a:p>
          <a:p>
            <a:pPr marL="742950" indent="-742950">
              <a:buNone/>
            </a:pPr>
            <a:r>
              <a:rPr lang="fa-IR" dirty="0" smtClean="0"/>
              <a:t>10)</a:t>
            </a:r>
            <a:r>
              <a:rPr lang="fa-IR" b="1" dirty="0" smtClean="0"/>
              <a:t>سال1897:کنارگذاشتن مسایل جنسی</a:t>
            </a:r>
          </a:p>
          <a:p>
            <a:pPr marL="742950" indent="-742950">
              <a:buNone/>
            </a:pPr>
            <a:r>
              <a:rPr lang="fa-IR" b="1" dirty="0" smtClean="0"/>
              <a:t>11)سال1900:شروع به روانکاوی از طریق مطالعه رویا</a:t>
            </a:r>
          </a:p>
          <a:p>
            <a:pPr marL="742950" indent="-742950">
              <a:buNone/>
            </a:pPr>
            <a:r>
              <a:rPr lang="fa-IR" b="1" dirty="0" smtClean="0"/>
              <a:t>12)سال1909:شناخته شدن در یک مقیاس جهانی</a:t>
            </a:r>
          </a:p>
          <a:p>
            <a:pPr marL="742950" indent="-742950">
              <a:buNone/>
            </a:pPr>
            <a:r>
              <a:rPr lang="fa-IR" dirty="0"/>
              <a:t> </a:t>
            </a:r>
            <a:r>
              <a:rPr lang="fa-IR" dirty="0" smtClean="0"/>
              <a:t>  </a:t>
            </a:r>
          </a:p>
          <a:p>
            <a:pPr marL="742950" indent="-742950">
              <a:buNone/>
            </a:pPr>
            <a:r>
              <a:rPr lang="fa-IR" dirty="0"/>
              <a:t> </a:t>
            </a:r>
            <a:r>
              <a:rPr lang="fa-IR" dirty="0" smtClean="0"/>
              <a:t>                                            </a:t>
            </a:r>
            <a:endParaRPr lang="fa-IR" dirty="0"/>
          </a:p>
          <a:p>
            <a:pPr marL="742950" indent="-742950">
              <a:buFont typeface="+mj-lt"/>
              <a:buAutoNum type="arabicPeriod"/>
            </a:pPr>
            <a:endParaRPr lang="fa-IR" dirty="0" smtClean="0"/>
          </a:p>
          <a:p>
            <a:pPr marL="742950" indent="-742950">
              <a:buFont typeface="+mj-lt"/>
              <a:buAutoNum type="arabicPeriod"/>
            </a:pPr>
            <a:endParaRPr lang="fa-IR" dirty="0"/>
          </a:p>
          <a:p>
            <a:pPr marL="742950" indent="-742950">
              <a:buFont typeface="+mj-lt"/>
              <a:buAutoNum type="arabicPeriod"/>
            </a:pPr>
            <a:endParaRPr lang="fa-IR" dirty="0"/>
          </a:p>
        </p:txBody>
      </p:sp>
      <p:cxnSp>
        <p:nvCxnSpPr>
          <p:cNvPr id="9" name="Straight Arrow Connector 8"/>
          <p:cNvCxnSpPr/>
          <p:nvPr/>
        </p:nvCxnSpPr>
        <p:spPr>
          <a:xfrm rot="10800000">
            <a:off x="4214810" y="2000240"/>
            <a:ext cx="857256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0800000" flipV="1">
            <a:off x="3929058" y="2500306"/>
            <a:ext cx="1071570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fa-IR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fa-IR" sz="4000" b="1" dirty="0" smtClean="0"/>
          </a:p>
          <a:p>
            <a:pPr>
              <a:buNone/>
            </a:pPr>
            <a:r>
              <a:rPr lang="fa-IR" sz="4000" b="1" dirty="0" smtClean="0"/>
              <a:t>13)سال1920تا1930:رسیدن به اوج موفقیت</a:t>
            </a:r>
          </a:p>
          <a:p>
            <a:pPr>
              <a:buNone/>
            </a:pPr>
            <a:endParaRPr lang="fa-IR" sz="4000" b="1" dirty="0" smtClean="0"/>
          </a:p>
          <a:p>
            <a:pPr>
              <a:buNone/>
            </a:pPr>
            <a:r>
              <a:rPr lang="fa-IR" sz="4000" b="1" dirty="0" smtClean="0"/>
              <a:t>14)سال1923تا1939:سی وسه بارجراحی دهان</a:t>
            </a:r>
          </a:p>
          <a:p>
            <a:pPr>
              <a:buNone/>
            </a:pPr>
            <a:r>
              <a:rPr lang="fa-IR" sz="4000" b="1" dirty="0" smtClean="0"/>
              <a:t> </a:t>
            </a:r>
          </a:p>
          <a:p>
            <a:pPr>
              <a:buNone/>
            </a:pPr>
            <a:r>
              <a:rPr lang="fa-IR" sz="4000" b="1" dirty="0" smtClean="0"/>
              <a:t>15)سال1939:مرگ فروید</a:t>
            </a:r>
            <a:endParaRPr lang="fa-IR" sz="4000" b="1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fa-IR" dirty="0" smtClean="0"/>
          </a:p>
          <a:p>
            <a:endParaRPr lang="fa-IR" dirty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r>
              <a:rPr lang="fa-IR" b="1" dirty="0" smtClean="0"/>
              <a:t>کار ذهن :ادراک دنیای خارج از طریق تفکرو...بااستفاده از انرژی</a:t>
            </a:r>
          </a:p>
        </p:txBody>
      </p:sp>
      <p:sp>
        <p:nvSpPr>
          <p:cNvPr id="4" name="Cloud Callout 3"/>
          <p:cNvSpPr/>
          <p:nvPr/>
        </p:nvSpPr>
        <p:spPr>
          <a:xfrm>
            <a:off x="2285984" y="571480"/>
            <a:ext cx="5786478" cy="171451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3200" b="1" dirty="0" smtClean="0"/>
              <a:t>غرایز</a:t>
            </a:r>
            <a:r>
              <a:rPr lang="fa-IR" sz="3200" dirty="0" smtClean="0"/>
              <a:t>:نیرومحرک شخصیت</a:t>
            </a:r>
            <a:endParaRPr lang="fa-IR" sz="32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"/>
            <a:ext cx="9144000" cy="6858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fa-IR" sz="2800" b="1" dirty="0" smtClean="0"/>
          </a:p>
          <a:p>
            <a:r>
              <a:rPr lang="fa-IR" sz="2800" b="1" dirty="0"/>
              <a:t> </a:t>
            </a:r>
            <a:r>
              <a:rPr lang="fa-IR" sz="2800" b="1" dirty="0" smtClean="0"/>
              <a:t>         </a:t>
            </a:r>
          </a:p>
          <a:p>
            <a:r>
              <a:rPr lang="fa-IR" sz="2800" b="1" dirty="0"/>
              <a:t> </a:t>
            </a:r>
            <a:r>
              <a:rPr lang="fa-IR" sz="2800" b="1" dirty="0" smtClean="0"/>
              <a:t>        انرژی روانی                                   انرژی بدن</a:t>
            </a:r>
          </a:p>
          <a:p>
            <a:pPr>
              <a:buNone/>
            </a:pPr>
            <a:r>
              <a:rPr lang="fa-IR" sz="2800" b="1" dirty="0"/>
              <a:t> </a:t>
            </a:r>
            <a:r>
              <a:rPr lang="fa-IR" sz="2800" b="1" dirty="0" smtClean="0"/>
              <a:t>                                </a:t>
            </a:r>
            <a:endParaRPr lang="fa-IR" sz="4000" b="1" dirty="0" smtClean="0"/>
          </a:p>
          <a:p>
            <a:pPr>
              <a:buNone/>
            </a:pPr>
            <a:endParaRPr lang="fa-IR" sz="2800" b="1" dirty="0" smtClean="0"/>
          </a:p>
          <a:p>
            <a:pPr algn="just">
              <a:buNone/>
            </a:pPr>
            <a:r>
              <a:rPr lang="fa-IR" sz="2800" b="1" dirty="0" smtClean="0"/>
              <a:t> 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rot="10800000">
            <a:off x="3286116" y="1142984"/>
            <a:ext cx="271464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3214678" y="1500174"/>
            <a:ext cx="285752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cxnSp>
      <p:graphicFrame>
        <p:nvGraphicFramePr>
          <p:cNvPr id="9" name="Diagram 8"/>
          <p:cNvGraphicFramePr/>
          <p:nvPr/>
        </p:nvGraphicFramePr>
        <p:xfrm>
          <a:off x="0" y="1785926"/>
          <a:ext cx="9144000" cy="5072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fa-IR" b="1" dirty="0" smtClean="0"/>
          </a:p>
          <a:p>
            <a:endParaRPr lang="fa-IR" b="1" dirty="0" smtClean="0"/>
          </a:p>
          <a:p>
            <a:endParaRPr lang="fa-IR" b="1" dirty="0"/>
          </a:p>
          <a:p>
            <a:endParaRPr lang="fa-IR" b="1" dirty="0"/>
          </a:p>
          <a:p>
            <a:endParaRPr lang="fa-IR" b="1" dirty="0" smtClean="0"/>
          </a:p>
          <a:p>
            <a:r>
              <a:rPr lang="fa-IR" b="1" dirty="0" smtClean="0"/>
              <a:t>1)هدف غریزه:ارضای نیاز             کاهش تنش</a:t>
            </a:r>
          </a:p>
          <a:p>
            <a:pPr>
              <a:buNone/>
            </a:pPr>
            <a:endParaRPr lang="fa-IR" b="1" dirty="0" smtClean="0"/>
          </a:p>
          <a:p>
            <a:pPr>
              <a:buNone/>
            </a:pPr>
            <a:r>
              <a:rPr lang="fa-IR" b="1" dirty="0" smtClean="0"/>
              <a:t> 2)لیبیدو:نمایان شدن شکلی ازانرژی روانی از سوی غرایز زندگی</a:t>
            </a:r>
          </a:p>
          <a:p>
            <a:pPr>
              <a:buNone/>
            </a:pPr>
            <a:endParaRPr lang="fa-IR" b="1" dirty="0" smtClean="0"/>
          </a:p>
          <a:p>
            <a:pPr>
              <a:buNone/>
            </a:pPr>
            <a:r>
              <a:rPr lang="fa-IR" b="1" dirty="0" smtClean="0"/>
              <a:t>3)</a:t>
            </a:r>
            <a:r>
              <a:rPr lang="fa-IR" sz="3600" b="1" dirty="0" smtClean="0"/>
              <a:t>نیروگذاری روانی:</a:t>
            </a:r>
            <a:r>
              <a:rPr lang="fa-IR" sz="2800" b="1" dirty="0" smtClean="0"/>
              <a:t>پیوند زیست مایه با اشیاومتمرکزشدن برانها</a:t>
            </a:r>
            <a:endParaRPr lang="fa-IR" b="1" dirty="0"/>
          </a:p>
        </p:txBody>
      </p:sp>
      <p:sp>
        <p:nvSpPr>
          <p:cNvPr id="4" name="Down Arrow Callout 3"/>
          <p:cNvSpPr/>
          <p:nvPr/>
        </p:nvSpPr>
        <p:spPr>
          <a:xfrm>
            <a:off x="3000364" y="500042"/>
            <a:ext cx="3929090" cy="1928826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3200" b="1" dirty="0" smtClean="0"/>
              <a:t>چند مفهوم کلیدی:</a:t>
            </a:r>
            <a:endParaRPr lang="fa-IR" sz="3200" b="1" dirty="0"/>
          </a:p>
        </p:txBody>
      </p:sp>
      <p:cxnSp>
        <p:nvCxnSpPr>
          <p:cNvPr id="6" name="Straight Arrow Connector 5"/>
          <p:cNvCxnSpPr/>
          <p:nvPr/>
        </p:nvCxnSpPr>
        <p:spPr>
          <a:xfrm rot="10800000">
            <a:off x="3714744" y="3214686"/>
            <a:ext cx="135732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600" dirty="0" smtClean="0"/>
              <a:t> </a:t>
            </a:r>
          </a:p>
          <a:p>
            <a:r>
              <a:rPr lang="fa-IR" sz="3600" dirty="0" smtClean="0"/>
              <a:t>                                              شهوت</a:t>
            </a:r>
            <a:endParaRPr lang="fa-IR" sz="3600" dirty="0"/>
          </a:p>
          <a:p>
            <a:r>
              <a:rPr lang="fa-IR" sz="3600" dirty="0" smtClean="0"/>
              <a:t>بااهمیت ترین غریزه:غریزه جنسی:                          </a:t>
            </a:r>
          </a:p>
          <a:p>
            <a:r>
              <a:rPr lang="fa-IR" sz="3600" dirty="0"/>
              <a:t> </a:t>
            </a:r>
            <a:r>
              <a:rPr lang="fa-IR" sz="3600" dirty="0" smtClean="0"/>
              <a:t>                                               عشق</a:t>
            </a:r>
          </a:p>
          <a:p>
            <a:endParaRPr lang="fa-IR" sz="3600" dirty="0" smtClean="0"/>
          </a:p>
          <a:p>
            <a:r>
              <a:rPr lang="fa-IR" sz="3600" dirty="0" smtClean="0"/>
              <a:t>نکته مهم درموردغرایز:</a:t>
            </a:r>
          </a:p>
          <a:p>
            <a:r>
              <a:rPr lang="fa-IR" sz="3600" dirty="0" smtClean="0"/>
              <a:t>مشتق شدن تمام انرژی روانی مورد نیازشخصیت به طور مستقیم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rot="16200000" flipV="1">
            <a:off x="2893207" y="1107265"/>
            <a:ext cx="642942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rot="10800000" flipV="1">
            <a:off x="2714612" y="1714488"/>
            <a:ext cx="785818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177</Words>
  <Application>Microsoft Office PowerPoint</Application>
  <PresentationFormat>On-screen Show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TeAm DiGiT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</dc:title>
  <dc:creator>DiGiT</dc:creator>
  <cp:lastModifiedBy>Windows User</cp:lastModifiedBy>
  <cp:revision>22</cp:revision>
  <dcterms:created xsi:type="dcterms:W3CDTF">2012-05-14T01:31:33Z</dcterms:created>
  <dcterms:modified xsi:type="dcterms:W3CDTF">2020-05-16T22:47:27Z</dcterms:modified>
</cp:coreProperties>
</file>