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84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>
        <p:scale>
          <a:sx n="59" d="100"/>
          <a:sy n="59" d="100"/>
        </p:scale>
        <p:origin x="1242" y="2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79056D7-2EF0-4389-8650-84A36130D7BD}" type="datetimeFigureOut">
              <a:rPr lang="fa-IR" smtClean="0"/>
              <a:t>24/01/1445</a:t>
            </a:fld>
            <a:endParaRPr lang="fa-IR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D5D4673-CA22-4DE9-88C1-306268982233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056D7-2EF0-4389-8650-84A36130D7BD}" type="datetimeFigureOut">
              <a:rPr lang="fa-IR" smtClean="0"/>
              <a:t>24/01/1445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D4673-CA22-4DE9-88C1-306268982233}" type="slidenum">
              <a:rPr lang="fa-IR" smtClean="0"/>
              <a:t>‹#›</a:t>
            </a:fld>
            <a:endParaRPr lang="fa-IR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056D7-2EF0-4389-8650-84A36130D7BD}" type="datetimeFigureOut">
              <a:rPr lang="fa-IR" smtClean="0"/>
              <a:t>24/01/1445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D4673-CA22-4DE9-88C1-306268982233}" type="slidenum">
              <a:rPr lang="fa-IR" smtClean="0"/>
              <a:t>‹#›</a:t>
            </a:fld>
            <a:endParaRPr lang="fa-IR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056D7-2EF0-4389-8650-84A36130D7BD}" type="datetimeFigureOut">
              <a:rPr lang="fa-IR" smtClean="0"/>
              <a:t>24/01/1445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D4673-CA22-4DE9-88C1-306268982233}" type="slidenum">
              <a:rPr lang="fa-IR" smtClean="0"/>
              <a:t>‹#›</a:t>
            </a:fld>
            <a:endParaRPr lang="fa-IR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056D7-2EF0-4389-8650-84A36130D7BD}" type="datetimeFigureOut">
              <a:rPr lang="fa-IR" smtClean="0"/>
              <a:t>24/01/1445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D4673-CA22-4DE9-88C1-306268982233}" type="slidenum">
              <a:rPr lang="fa-IR" smtClean="0"/>
              <a:t>‹#›</a:t>
            </a:fld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056D7-2EF0-4389-8650-84A36130D7BD}" type="datetimeFigureOut">
              <a:rPr lang="fa-IR" smtClean="0"/>
              <a:t>24/01/1445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D4673-CA22-4DE9-88C1-306268982233}" type="slidenum">
              <a:rPr lang="fa-IR" smtClean="0"/>
              <a:t>‹#›</a:t>
            </a:fld>
            <a:endParaRPr lang="fa-IR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056D7-2EF0-4389-8650-84A36130D7BD}" type="datetimeFigureOut">
              <a:rPr lang="fa-IR" smtClean="0"/>
              <a:t>24/01/1445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D4673-CA22-4DE9-88C1-306268982233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979056D7-2EF0-4389-8650-84A36130D7BD}" type="datetimeFigureOut">
              <a:rPr lang="fa-IR" smtClean="0"/>
              <a:t>24/01/1445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D4673-CA22-4DE9-88C1-306268982233}" type="slidenum">
              <a:rPr lang="fa-IR" smtClean="0"/>
              <a:t>‹#›</a:t>
            </a:fld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79056D7-2EF0-4389-8650-84A36130D7BD}" type="datetimeFigureOut">
              <a:rPr lang="fa-IR" smtClean="0"/>
              <a:t>24/01/1445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D5D4673-CA22-4DE9-88C1-306268982233}" type="slidenum">
              <a:rPr lang="fa-IR" smtClean="0"/>
              <a:t>‹#›</a:t>
            </a:fld>
            <a:endParaRPr lang="fa-I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056D7-2EF0-4389-8650-84A36130D7BD}" type="datetimeFigureOut">
              <a:rPr lang="fa-IR" smtClean="0"/>
              <a:t>24/01/1445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D4673-CA22-4DE9-88C1-306268982233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056D7-2EF0-4389-8650-84A36130D7BD}" type="datetimeFigureOut">
              <a:rPr lang="fa-IR" smtClean="0"/>
              <a:t>24/01/1445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D4673-CA22-4DE9-88C1-306268982233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979056D7-2EF0-4389-8650-84A36130D7BD}" type="datetimeFigureOut">
              <a:rPr lang="fa-IR" smtClean="0"/>
              <a:t>24/01/1445</a:t>
            </a:fld>
            <a:endParaRPr lang="fa-IR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ED5D4673-CA22-4DE9-88C1-306268982233}" type="slidenum">
              <a:rPr lang="fa-IR" smtClean="0"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1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r" rtl="1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r" rtl="1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r" rtl="1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975104"/>
          </a:xfrm>
        </p:spPr>
        <p:txBody>
          <a:bodyPr/>
          <a:lstStyle/>
          <a:p>
            <a:pPr algn="ctr"/>
            <a:r>
              <a:rPr lang="fa-IR" sz="4800" dirty="0" smtClean="0"/>
              <a:t>بسم الله الرحمن الرحیم</a:t>
            </a:r>
            <a:endParaRPr lang="fa-IR" sz="4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4525963"/>
          </a:xfrm>
        </p:spPr>
        <p:txBody>
          <a:bodyPr/>
          <a:lstStyle/>
          <a:p>
            <a:pPr>
              <a:buNone/>
            </a:pPr>
            <a:endParaRPr lang="fa-IR" dirty="0" smtClean="0"/>
          </a:p>
          <a:p>
            <a:pPr algn="ctr">
              <a:buNone/>
            </a:pPr>
            <a:r>
              <a:rPr lang="fa-IR" sz="3600" dirty="0" smtClean="0"/>
              <a:t>نظریه دوگانگی </a:t>
            </a:r>
            <a:r>
              <a:rPr lang="fa-IR" sz="3600" dirty="0" smtClean="0"/>
              <a:t>سیاست - </a:t>
            </a:r>
            <a:r>
              <a:rPr lang="fa-IR" sz="3600" dirty="0" smtClean="0"/>
              <a:t>اداره </a:t>
            </a:r>
          </a:p>
          <a:p>
            <a:pPr algn="ctr">
              <a:buNone/>
            </a:pPr>
            <a:endParaRPr lang="fa-IR" sz="3600" dirty="0" smtClean="0"/>
          </a:p>
          <a:p>
            <a:pPr algn="ctr">
              <a:buNone/>
            </a:pPr>
            <a:r>
              <a:rPr lang="fa-IR" sz="3600" dirty="0" smtClean="0"/>
              <a:t>نظریه ظهور نئوتیلوریسم</a:t>
            </a:r>
          </a:p>
          <a:p>
            <a:pPr>
              <a:buNone/>
            </a:pPr>
            <a:endParaRPr lang="fa-IR" sz="2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83568" y="548680"/>
            <a:ext cx="8229600" cy="4525963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fa-IR" dirty="0" smtClean="0"/>
              <a:t>از این رو کار حکومت به دو بخش ، تصمیم گیری و اجرای تصمیمات تفکیک و عنوان می گردد که در ابتدا باید در این رابطه تصمیم گرفته شود که حکومت چه چیز باید انجام دهد و سپس این تصمیمات اجرا شود.</a:t>
            </a:r>
          </a:p>
          <a:p>
            <a:pPr>
              <a:lnSpc>
                <a:spcPct val="150000"/>
              </a:lnSpc>
            </a:pPr>
            <a:r>
              <a:rPr lang="fa-IR" dirty="0" smtClean="0"/>
              <a:t>دیدگاه والدو نسبت به دوگانگی سیاست و اداره با استفاده از مفهوم پردازی های مختلف و به عنوان سازه ای چند لایه </a:t>
            </a:r>
            <a:endParaRPr lang="fa-IR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979712" y="4581128"/>
          <a:ext cx="6096000" cy="18440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139040">
                <a:tc>
                  <a:txBody>
                    <a:bodyPr/>
                    <a:lstStyle/>
                    <a:p>
                      <a:pPr rtl="1"/>
                      <a:r>
                        <a:rPr lang="fa-IR" dirty="0" smtClean="0"/>
                        <a:t>سیاست                              اداره                                سطح</a:t>
                      </a:r>
                      <a:r>
                        <a:rPr lang="fa-IR" baseline="0" dirty="0" smtClean="0"/>
                        <a:t> تحلیل</a:t>
                      </a:r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fa-IR" dirty="0" smtClean="0"/>
                        <a:t>تصمیم گیری                       اجرای تصمیمات          فرد</a:t>
                      </a:r>
                      <a:r>
                        <a:rPr lang="fa-IR" baseline="0" dirty="0" smtClean="0"/>
                        <a:t> در سازمان دولتی</a:t>
                      </a:r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fa-IR" dirty="0" smtClean="0"/>
                        <a:t>قانون گذاری                       اجرای قوانین              نظام حکومتی</a:t>
                      </a:r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27392">
                <a:tc>
                  <a:txBody>
                    <a:bodyPr/>
                    <a:lstStyle/>
                    <a:p>
                      <a:pPr rtl="1"/>
                      <a:r>
                        <a:rPr lang="fa-IR" dirty="0" smtClean="0"/>
                        <a:t>ارزشها                             واقعیات                    فرایند</a:t>
                      </a:r>
                      <a:r>
                        <a:rPr lang="fa-IR" baseline="0" dirty="0" smtClean="0"/>
                        <a:t> تصمیم گیری</a:t>
                      </a:r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fa-IR" dirty="0" smtClean="0"/>
                        <a:t>دموکراسی                         بروکراسی                 رابطه حکومت و مردم</a:t>
                      </a:r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fa-IR" dirty="0" smtClean="0"/>
              <a:t>سیاست از اداره جدا نیست بلکه مکمل هم هستند، مدیران دولتی و سیاست مداران در مدلی مرکب ازدموکراسی نمایندگی و حرفه ای ترکیب میشوند.</a:t>
            </a:r>
          </a:p>
          <a:p>
            <a:pPr>
              <a:lnSpc>
                <a:spcPct val="150000"/>
              </a:lnSpc>
            </a:pPr>
            <a:r>
              <a:rPr lang="fa-IR" dirty="0" smtClean="0"/>
              <a:t>والدو در کتاب دولت اداری، هرگونه جدایی و تفکیک میان سیاست و اداره را غیر قابل قبول و مردود میداند. و در نوشته های بعدی خود تا اوایل دهه ی شصت نیز همین نگرش را ادامه میدهد.</a:t>
            </a:r>
          </a:p>
          <a:p>
            <a:pPr>
              <a:lnSpc>
                <a:spcPct val="150000"/>
              </a:lnSpc>
            </a:pPr>
            <a:r>
              <a:rPr lang="fa-IR" dirty="0" smtClean="0"/>
              <a:t>وی مفهوم سازی نظریات اولیه از دوگانگی سیاست اداره را در این سطح تحلیل میداند که (سیاست ها ) مربوط به (تصمیم گیری ) و اداره مربوط به اجرای تصمیمات تلقی گردیده است.</a:t>
            </a:r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000" dirty="0" smtClean="0"/>
              <a:t>دوگانگی سیاست و اداره</a:t>
            </a:r>
            <a:endParaRPr lang="fa-IR" sz="4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9552" y="404664"/>
            <a:ext cx="8229600" cy="4525963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dirty="0" smtClean="0"/>
              <a:t>NPM</a:t>
            </a:r>
            <a:r>
              <a:rPr lang="fa-IR" dirty="0" smtClean="0"/>
              <a:t>در پی جدایی واضح و روشن خط مشی گذاری از اجرای خط مشی هاست. به دین صورت که خط مشی گذاران، خط مشی ها را تدوین و سپس اجرای آن را از طریق عقد قرارداد به دیگران واگذاران کنند.</a:t>
            </a:r>
          </a:p>
          <a:p>
            <a:pPr>
              <a:lnSpc>
                <a:spcPct val="150000"/>
              </a:lnSpc>
            </a:pPr>
            <a:r>
              <a:rPr lang="fa-IR" dirty="0" smtClean="0"/>
              <a:t>وظایفی که نیازی به کنترل سیاسی آنها نیست ، تفویض شود.</a:t>
            </a:r>
          </a:p>
          <a:p>
            <a:pPr>
              <a:lnSpc>
                <a:spcPct val="150000"/>
              </a:lnSpc>
            </a:pPr>
            <a:r>
              <a:rPr lang="fa-IR" sz="3200" dirty="0" smtClean="0"/>
              <a:t>لن و 3فرض:</a:t>
            </a:r>
            <a:r>
              <a:rPr lang="fa-IR" sz="2800" dirty="0" smtClean="0"/>
              <a:t>1-سیاست همواره از اداره جدا است</a:t>
            </a:r>
          </a:p>
          <a:p>
            <a:pPr>
              <a:lnSpc>
                <a:spcPct val="150000"/>
              </a:lnSpc>
            </a:pPr>
            <a:r>
              <a:rPr lang="fa-IR" sz="2800" dirty="0" smtClean="0"/>
              <a:t>2-اداره همواره در گیر در سیاست است</a:t>
            </a:r>
          </a:p>
          <a:p>
            <a:pPr>
              <a:lnSpc>
                <a:spcPct val="150000"/>
              </a:lnSpc>
            </a:pPr>
            <a:r>
              <a:rPr lang="fa-IR" sz="2800" dirty="0" smtClean="0"/>
              <a:t>3-سیاست مداران و مقامات اداری در خط مشی گذاری و اجرای خط مشی با یکدیگر در تعامل اند.</a:t>
            </a:r>
          </a:p>
          <a:p>
            <a:pPr>
              <a:lnSpc>
                <a:spcPct val="150000"/>
              </a:lnSpc>
            </a:pPr>
            <a:r>
              <a:rPr lang="fa-IR" sz="2800" dirty="0" smtClean="0"/>
              <a:t>به نظر لن تنها فرض سوم قابل دفاع است و فرض یک و دو قابل پذیرش نیستند.</a:t>
            </a:r>
            <a:endParaRPr lang="fa-IR" sz="3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fa-IR" dirty="0" smtClean="0"/>
              <a:t>پولیت تاکید بر کنترل هزینه های دولت و نظام های سنجش نتایج و عملکردها را به منزله ی فلسفه ی مدیریتی میبینید. که آن را (نئوتیلوریسم) می نامد.</a:t>
            </a:r>
          </a:p>
          <a:p>
            <a:pPr>
              <a:lnSpc>
                <a:spcPct val="150000"/>
              </a:lnSpc>
            </a:pPr>
            <a:r>
              <a:rPr lang="fa-IR" dirty="0" smtClean="0"/>
              <a:t>پولیت میگوید در مدیریت گرایی بر عملکردها تاکید می شود کسانی که عملکرد خوبی دارند پاداش دریافت میکنند و آنهایی که عملکرد مطلوبی ندارند با پیامد های منفی مواجه هستند.</a:t>
            </a:r>
          </a:p>
          <a:p>
            <a:pPr>
              <a:lnSpc>
                <a:spcPct val="150000"/>
              </a:lnSpc>
            </a:pPr>
            <a:r>
              <a:rPr lang="fa-IR" dirty="0" smtClean="0"/>
              <a:t>از این رو جوانب روانی و اجتماعی نادیده گرفته میشود.</a:t>
            </a:r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3600" dirty="0" smtClean="0"/>
              <a:t>نظریه ظهور نئوتیلوریسم</a:t>
            </a:r>
            <a:endParaRPr lang="fa-IR" sz="36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95536" y="476672"/>
            <a:ext cx="8229600" cy="4525963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fa-IR" dirty="0" smtClean="0"/>
              <a:t>هیوز در دفاع از </a:t>
            </a:r>
            <a:r>
              <a:rPr lang="en-US" dirty="0" smtClean="0"/>
              <a:t>NPM</a:t>
            </a:r>
            <a:r>
              <a:rPr lang="fa-IR" dirty="0" smtClean="0"/>
              <a:t>نظرات پولیت را شتاب زده میداند و اعتقاد دارد روش تیلور کاملا مبتنی بر یک نظام بروکراتیک بوده در حالی که مدیریت دولتی نوین با تاکید بر انعطاف بیشتر نسبت به مدیریت دولتی سنتی کمتر (تیلوری)است. </a:t>
            </a:r>
          </a:p>
          <a:p>
            <a:pPr>
              <a:lnSpc>
                <a:spcPct val="150000"/>
              </a:lnSpc>
            </a:pPr>
            <a:r>
              <a:rPr lang="fa-IR" dirty="0" smtClean="0"/>
              <a:t>ضمن اینکه تاکید بر کارآفرینی در سازمان های دولتی و اشاعه آن به منزله ی آنتی تز تیلوریسم خواهد بود.</a:t>
            </a:r>
            <a:endParaRPr lang="fa-IR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40</TotalTime>
  <Words>460</Words>
  <Application>Microsoft Office PowerPoint</Application>
  <PresentationFormat>On-screen Show (4:3)</PresentationFormat>
  <Paragraphs>28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Lucida Sans Unicode</vt:lpstr>
      <vt:lpstr>Verdana</vt:lpstr>
      <vt:lpstr>Wingdings 2</vt:lpstr>
      <vt:lpstr>Wingdings 3</vt:lpstr>
      <vt:lpstr>Concourse</vt:lpstr>
      <vt:lpstr>بسم الله الرحمن الرحیم</vt:lpstr>
      <vt:lpstr>PowerPoint Presentation</vt:lpstr>
      <vt:lpstr>PowerPoint Presentation</vt:lpstr>
      <vt:lpstr>دوگانگی سیاست و اداره</vt:lpstr>
      <vt:lpstr>PowerPoint Presentation</vt:lpstr>
      <vt:lpstr>نظریه ظهور نئوتیلوریسم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بسم الله الرحمن الرحیم</dc:title>
  <dc:creator>z.sabzi</dc:creator>
  <cp:lastModifiedBy>DadeFam-43262657</cp:lastModifiedBy>
  <cp:revision>13</cp:revision>
  <dcterms:created xsi:type="dcterms:W3CDTF">2019-04-28T17:20:27Z</dcterms:created>
  <dcterms:modified xsi:type="dcterms:W3CDTF">2023-08-10T01:41:53Z</dcterms:modified>
</cp:coreProperties>
</file>