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0" r:id="rId2"/>
  </p:sldMasterIdLst>
  <p:notesMasterIdLst>
    <p:notesMasterId r:id="rId25"/>
  </p:notesMasterIdLst>
  <p:sldIdLst>
    <p:sldId id="277" r:id="rId3"/>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r" defTabSz="914400" rtl="1" eaLnBrk="1" latinLnBrk="0" hangingPunct="1">
      <a:defRPr kern="1200">
        <a:solidFill>
          <a:schemeClr val="tx1"/>
        </a:solidFill>
        <a:latin typeface="Arial" charset="0"/>
        <a:ea typeface="+mn-ea"/>
        <a:cs typeface="+mn-cs"/>
      </a:defRPr>
    </a:lvl6pPr>
    <a:lvl7pPr marL="2743200" algn="r" defTabSz="914400" rtl="1" eaLnBrk="1" latinLnBrk="0" hangingPunct="1">
      <a:defRPr kern="1200">
        <a:solidFill>
          <a:schemeClr val="tx1"/>
        </a:solidFill>
        <a:latin typeface="Arial" charset="0"/>
        <a:ea typeface="+mn-ea"/>
        <a:cs typeface="+mn-cs"/>
      </a:defRPr>
    </a:lvl7pPr>
    <a:lvl8pPr marL="3200400" algn="r" defTabSz="914400" rtl="1" eaLnBrk="1" latinLnBrk="0" hangingPunct="1">
      <a:defRPr kern="1200">
        <a:solidFill>
          <a:schemeClr val="tx1"/>
        </a:solidFill>
        <a:latin typeface="Arial" charset="0"/>
        <a:ea typeface="+mn-ea"/>
        <a:cs typeface="+mn-cs"/>
      </a:defRPr>
    </a:lvl8pPr>
    <a:lvl9pPr marL="3657600" algn="r" defTabSz="914400" rtl="1" eaLnBrk="1" latinLnBrk="0" hangingPunct="1">
      <a:defRPr kern="1200">
        <a:solidFill>
          <a:schemeClr val="tx1"/>
        </a:solidFill>
        <a:latin typeface="Arial" charset="0"/>
        <a:ea typeface="+mn-ea"/>
        <a:cs typeface="+mn-cs"/>
      </a:defRPr>
    </a:lvl9pPr>
  </p:defaultTextStyle>
  <p:extLst>
    <p:ext uri="{521415D9-36F7-43E2-AB2F-B90AF26B5E84}">
      <p14:sectionLst xmlns:p14="http://schemas.microsoft.com/office/powerpoint/2010/main">
        <p14:section name="Default Section" id="{A9751836-EA02-4BD0-A1A0-9842221B1B7E}">
          <p14:sldIdLst>
            <p14:sldId id="277"/>
            <p14:sldId id="256"/>
            <p14:sldId id="257"/>
            <p14:sldId id="258"/>
          </p14:sldIdLst>
        </p14:section>
        <p14:section name="Untitled Section" id="{EB762EF7-7D1D-4F65-8B84-17026049D62A}">
          <p14:sldIdLst>
            <p14:sldId id="259"/>
            <p14:sldId id="260"/>
            <p14:sldId id="261"/>
            <p14:sldId id="262"/>
            <p14:sldId id="263"/>
            <p14:sldId id="264"/>
            <p14:sldId id="265"/>
            <p14:sldId id="266"/>
            <p14:sldId id="267"/>
            <p14:sldId id="268"/>
            <p14:sldId id="269"/>
            <p14:sldId id="270"/>
            <p14:sldId id="271"/>
            <p14:sldId id="272"/>
            <p14:sldId id="273"/>
            <p14:sldId id="274"/>
            <p14:sldId id="275"/>
            <p14:sldId id="276"/>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00" autoAdjust="0"/>
    <p:restoredTop sz="94600"/>
  </p:normalViewPr>
  <p:slideViewPr>
    <p:cSldViewPr>
      <p:cViewPr>
        <p:scale>
          <a:sx n="53" d="100"/>
          <a:sy n="53" d="100"/>
        </p:scale>
        <p:origin x="-1854" y="-3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ltLang="fa-IR"/>
          </a:p>
        </p:txBody>
      </p:sp>
      <p:sp>
        <p:nvSpPr>
          <p:cNvPr id="3993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fa-IR"/>
          </a:p>
        </p:txBody>
      </p:sp>
      <p:sp>
        <p:nvSpPr>
          <p:cNvPr id="3994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994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fa-IR" smtClean="0"/>
              <a:t>Click to edit Master text styles</a:t>
            </a:r>
          </a:p>
          <a:p>
            <a:pPr lvl="1"/>
            <a:r>
              <a:rPr lang="en-US" altLang="fa-IR" smtClean="0"/>
              <a:t>Second level</a:t>
            </a:r>
          </a:p>
          <a:p>
            <a:pPr lvl="2"/>
            <a:r>
              <a:rPr lang="en-US" altLang="fa-IR" smtClean="0"/>
              <a:t>Third level</a:t>
            </a:r>
          </a:p>
          <a:p>
            <a:pPr lvl="3"/>
            <a:r>
              <a:rPr lang="en-US" altLang="fa-IR" smtClean="0"/>
              <a:t>Fourth level</a:t>
            </a:r>
          </a:p>
          <a:p>
            <a:pPr lvl="4"/>
            <a:r>
              <a:rPr lang="en-US" altLang="fa-IR" smtClean="0"/>
              <a:t>Fifth level</a:t>
            </a:r>
          </a:p>
        </p:txBody>
      </p:sp>
      <p:sp>
        <p:nvSpPr>
          <p:cNvPr id="3994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ltLang="fa-IR"/>
          </a:p>
        </p:txBody>
      </p:sp>
      <p:sp>
        <p:nvSpPr>
          <p:cNvPr id="3994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66514138-5FCB-403E-BC96-95883FDE579F}" type="slidenum">
              <a:rPr lang="en-US" altLang="fa-IR"/>
              <a:pPr/>
              <a:t>‹#›</a:t>
            </a:fld>
            <a:endParaRPr lang="en-US" altLang="fa-IR"/>
          </a:p>
        </p:txBody>
      </p:sp>
    </p:spTree>
    <p:extLst>
      <p:ext uri="{BB962C8B-B14F-4D97-AF65-F5344CB8AC3E}">
        <p14:creationId xmlns:p14="http://schemas.microsoft.com/office/powerpoint/2010/main" val="360156539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4.xml"/><Relationship Id="rId1" Type="http://schemas.openxmlformats.org/officeDocument/2006/relationships/tags" Target="../tags/tag3.xml"/><Relationship Id="rId4" Type="http://schemas.openxmlformats.org/officeDocument/2006/relationships/image" Target="../media/image2.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8.xml"/><Relationship Id="rId1" Type="http://schemas.openxmlformats.org/officeDocument/2006/relationships/tags" Target="../tags/tag7.xml"/><Relationship Id="rId4" Type="http://schemas.openxmlformats.org/officeDocument/2006/relationships/image" Target="../media/image2.jpe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ctrTitle"/>
            <p:custDataLst>
              <p:tags r:id="rId1"/>
            </p:custDataLst>
          </p:nvPr>
        </p:nvSpPr>
        <p:spPr>
          <a:xfrm>
            <a:off x="2701925" y="2130425"/>
            <a:ext cx="4800600" cy="1470025"/>
          </a:xfrm>
        </p:spPr>
        <p:txBody>
          <a:bodyPr/>
          <a:lstStyle>
            <a:lvl1pPr>
              <a:buClr>
                <a:srgbClr val="FFFFFF"/>
              </a:buClr>
              <a:defRPr/>
            </a:lvl1pPr>
          </a:lstStyle>
          <a:p>
            <a:pPr lvl="0"/>
            <a:r>
              <a:rPr lang="en-US" altLang="fa-IR" noProof="0" smtClean="0"/>
              <a:t>Click to edit Master title style</a:t>
            </a:r>
          </a:p>
        </p:txBody>
      </p:sp>
      <p:sp>
        <p:nvSpPr>
          <p:cNvPr id="23555" name="Rectangle 3"/>
          <p:cNvSpPr>
            <a:spLocks noGrp="1" noChangeArrowheads="1"/>
          </p:cNvSpPr>
          <p:nvPr>
            <p:ph type="subTitle" idx="1"/>
            <p:custDataLst>
              <p:tags r:id="rId2"/>
            </p:custDataLst>
          </p:nvPr>
        </p:nvSpPr>
        <p:spPr>
          <a:xfrm>
            <a:off x="2701925" y="3886200"/>
            <a:ext cx="4114800" cy="1752600"/>
          </a:xfrm>
        </p:spPr>
        <p:txBody>
          <a:bodyPr/>
          <a:lstStyle>
            <a:lvl1pPr marL="0" indent="0">
              <a:buClr>
                <a:srgbClr val="FFFFFF"/>
              </a:buClr>
              <a:buFontTx/>
              <a:buNone/>
              <a:defRPr/>
            </a:lvl1pPr>
          </a:lstStyle>
          <a:p>
            <a:pPr lvl="0"/>
            <a:r>
              <a:rPr lang="en-US" altLang="fa-IR" noProof="0" smtClean="0"/>
              <a:t>Click to edit Master subtitle style</a:t>
            </a:r>
          </a:p>
        </p:txBody>
      </p:sp>
      <p:sp>
        <p:nvSpPr>
          <p:cNvPr id="23556" name="Rectangle 4"/>
          <p:cNvSpPr>
            <a:spLocks noGrp="1" noChangeArrowheads="1"/>
          </p:cNvSpPr>
          <p:nvPr>
            <p:ph type="dt" sz="half" idx="2"/>
          </p:nvPr>
        </p:nvSpPr>
        <p:spPr/>
        <p:txBody>
          <a:bodyPr/>
          <a:lstStyle>
            <a:lvl1pPr>
              <a:defRPr/>
            </a:lvl1pPr>
          </a:lstStyle>
          <a:p>
            <a:endParaRPr lang="en-US" altLang="fa-IR"/>
          </a:p>
        </p:txBody>
      </p:sp>
      <p:sp>
        <p:nvSpPr>
          <p:cNvPr id="23557" name="Rectangle 5"/>
          <p:cNvSpPr>
            <a:spLocks noGrp="1" noChangeArrowheads="1"/>
          </p:cNvSpPr>
          <p:nvPr>
            <p:ph type="ftr" sz="quarter" idx="3"/>
          </p:nvPr>
        </p:nvSpPr>
        <p:spPr/>
        <p:txBody>
          <a:bodyPr/>
          <a:lstStyle>
            <a:lvl1pPr>
              <a:defRPr/>
            </a:lvl1pPr>
          </a:lstStyle>
          <a:p>
            <a:endParaRPr lang="en-US" altLang="fa-IR"/>
          </a:p>
        </p:txBody>
      </p:sp>
      <p:sp>
        <p:nvSpPr>
          <p:cNvPr id="23558" name="Rectangle 6"/>
          <p:cNvSpPr>
            <a:spLocks noGrp="1" noChangeArrowheads="1"/>
          </p:cNvSpPr>
          <p:nvPr>
            <p:ph type="sldNum" sz="quarter" idx="4"/>
          </p:nvPr>
        </p:nvSpPr>
        <p:spPr/>
        <p:txBody>
          <a:bodyPr/>
          <a:lstStyle>
            <a:lvl1pPr>
              <a:defRPr/>
            </a:lvl1pPr>
          </a:lstStyle>
          <a:p>
            <a:fld id="{151467C3-D9F0-4966-AFB1-9C5D0383041A}" type="slidenum">
              <a:rPr lang="en-US" altLang="fa-IR"/>
              <a:pPr/>
              <a:t>‹#›</a:t>
            </a:fld>
            <a:endParaRPr lang="en-US" alt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ltLang="fa-IR"/>
          </a:p>
        </p:txBody>
      </p:sp>
      <p:sp>
        <p:nvSpPr>
          <p:cNvPr id="5" name="Footer Placeholder 4"/>
          <p:cNvSpPr>
            <a:spLocks noGrp="1"/>
          </p:cNvSpPr>
          <p:nvPr>
            <p:ph type="ftr" sz="quarter" idx="11"/>
          </p:nvPr>
        </p:nvSpPr>
        <p:spPr/>
        <p:txBody>
          <a:bodyPr/>
          <a:lstStyle>
            <a:lvl1pPr>
              <a:defRPr/>
            </a:lvl1pPr>
          </a:lstStyle>
          <a:p>
            <a:endParaRPr lang="en-US" altLang="fa-IR"/>
          </a:p>
        </p:txBody>
      </p:sp>
      <p:sp>
        <p:nvSpPr>
          <p:cNvPr id="6" name="Slide Number Placeholder 5"/>
          <p:cNvSpPr>
            <a:spLocks noGrp="1"/>
          </p:cNvSpPr>
          <p:nvPr>
            <p:ph type="sldNum" sz="quarter" idx="12"/>
          </p:nvPr>
        </p:nvSpPr>
        <p:spPr/>
        <p:txBody>
          <a:bodyPr/>
          <a:lstStyle>
            <a:lvl1pPr>
              <a:defRPr/>
            </a:lvl1pPr>
          </a:lstStyle>
          <a:p>
            <a:fld id="{58E9482E-A8CF-4B69-B1D5-C4B341B15980}" type="slidenum">
              <a:rPr lang="en-US" altLang="fa-IR"/>
              <a:pPr/>
              <a:t>‹#›</a:t>
            </a:fld>
            <a:endParaRPr lang="en-US" altLang="fa-IR"/>
          </a:p>
        </p:txBody>
      </p:sp>
    </p:spTree>
    <p:extLst>
      <p:ext uri="{BB962C8B-B14F-4D97-AF65-F5344CB8AC3E}">
        <p14:creationId xmlns:p14="http://schemas.microsoft.com/office/powerpoint/2010/main" val="1659416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ltLang="fa-IR"/>
          </a:p>
        </p:txBody>
      </p:sp>
      <p:sp>
        <p:nvSpPr>
          <p:cNvPr id="5" name="Footer Placeholder 4"/>
          <p:cNvSpPr>
            <a:spLocks noGrp="1"/>
          </p:cNvSpPr>
          <p:nvPr>
            <p:ph type="ftr" sz="quarter" idx="11"/>
          </p:nvPr>
        </p:nvSpPr>
        <p:spPr/>
        <p:txBody>
          <a:bodyPr/>
          <a:lstStyle>
            <a:lvl1pPr>
              <a:defRPr/>
            </a:lvl1pPr>
          </a:lstStyle>
          <a:p>
            <a:endParaRPr lang="en-US" altLang="fa-IR"/>
          </a:p>
        </p:txBody>
      </p:sp>
      <p:sp>
        <p:nvSpPr>
          <p:cNvPr id="6" name="Slide Number Placeholder 5"/>
          <p:cNvSpPr>
            <a:spLocks noGrp="1"/>
          </p:cNvSpPr>
          <p:nvPr>
            <p:ph type="sldNum" sz="quarter" idx="12"/>
          </p:nvPr>
        </p:nvSpPr>
        <p:spPr/>
        <p:txBody>
          <a:bodyPr/>
          <a:lstStyle>
            <a:lvl1pPr>
              <a:defRPr/>
            </a:lvl1pPr>
          </a:lstStyle>
          <a:p>
            <a:fld id="{3FEAC7AD-A67D-41AC-9DF0-C50083CA54D3}" type="slidenum">
              <a:rPr lang="en-US" altLang="fa-IR"/>
              <a:pPr/>
              <a:t>‹#›</a:t>
            </a:fld>
            <a:endParaRPr lang="en-US" altLang="fa-IR"/>
          </a:p>
        </p:txBody>
      </p:sp>
    </p:spTree>
    <p:extLst>
      <p:ext uri="{BB962C8B-B14F-4D97-AF65-F5344CB8AC3E}">
        <p14:creationId xmlns:p14="http://schemas.microsoft.com/office/powerpoint/2010/main" val="28871972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2693988" y="1600200"/>
            <a:ext cx="30861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5932488" y="1600200"/>
            <a:ext cx="308768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lvl1pPr>
              <a:defRPr/>
            </a:lvl1pPr>
          </a:lstStyle>
          <a:p>
            <a:endParaRPr lang="en-US" altLang="fa-IR"/>
          </a:p>
        </p:txBody>
      </p:sp>
      <p:sp>
        <p:nvSpPr>
          <p:cNvPr id="6" name="Footer Placeholder 5"/>
          <p:cNvSpPr>
            <a:spLocks noGrp="1"/>
          </p:cNvSpPr>
          <p:nvPr>
            <p:ph type="ftr" sz="quarter" idx="11"/>
          </p:nvPr>
        </p:nvSpPr>
        <p:spPr/>
        <p:txBody>
          <a:bodyPr/>
          <a:lstStyle>
            <a:lvl1pPr>
              <a:defRPr/>
            </a:lvl1pPr>
          </a:lstStyle>
          <a:p>
            <a:endParaRPr lang="en-US" altLang="fa-IR"/>
          </a:p>
        </p:txBody>
      </p:sp>
      <p:sp>
        <p:nvSpPr>
          <p:cNvPr id="7" name="Slide Number Placeholder 6"/>
          <p:cNvSpPr>
            <a:spLocks noGrp="1"/>
          </p:cNvSpPr>
          <p:nvPr>
            <p:ph type="sldNum" sz="quarter" idx="12"/>
          </p:nvPr>
        </p:nvSpPr>
        <p:spPr/>
        <p:txBody>
          <a:bodyPr/>
          <a:lstStyle>
            <a:lvl1pPr>
              <a:defRPr/>
            </a:lvl1pPr>
          </a:lstStyle>
          <a:p>
            <a:fld id="{7B2316EA-0763-48FD-B814-FF5973281937}" type="slidenum">
              <a:rPr lang="en-US" altLang="fa-IR"/>
              <a:pPr/>
              <a:t>‹#›</a:t>
            </a:fld>
            <a:endParaRPr lang="en-US" altLang="fa-IR"/>
          </a:p>
        </p:txBody>
      </p:sp>
    </p:spTree>
    <p:extLst>
      <p:ext uri="{BB962C8B-B14F-4D97-AF65-F5344CB8AC3E}">
        <p14:creationId xmlns:p14="http://schemas.microsoft.com/office/powerpoint/2010/main" val="27380188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lvl1pPr>
              <a:defRPr/>
            </a:lvl1pPr>
          </a:lstStyle>
          <a:p>
            <a:endParaRPr lang="en-US" altLang="fa-IR"/>
          </a:p>
        </p:txBody>
      </p:sp>
      <p:sp>
        <p:nvSpPr>
          <p:cNvPr id="8" name="Footer Placeholder 7"/>
          <p:cNvSpPr>
            <a:spLocks noGrp="1"/>
          </p:cNvSpPr>
          <p:nvPr>
            <p:ph type="ftr" sz="quarter" idx="11"/>
          </p:nvPr>
        </p:nvSpPr>
        <p:spPr/>
        <p:txBody>
          <a:bodyPr/>
          <a:lstStyle>
            <a:lvl1pPr>
              <a:defRPr/>
            </a:lvl1pPr>
          </a:lstStyle>
          <a:p>
            <a:endParaRPr lang="en-US" altLang="fa-IR"/>
          </a:p>
        </p:txBody>
      </p:sp>
      <p:sp>
        <p:nvSpPr>
          <p:cNvPr id="9" name="Slide Number Placeholder 8"/>
          <p:cNvSpPr>
            <a:spLocks noGrp="1"/>
          </p:cNvSpPr>
          <p:nvPr>
            <p:ph type="sldNum" sz="quarter" idx="12"/>
          </p:nvPr>
        </p:nvSpPr>
        <p:spPr/>
        <p:txBody>
          <a:bodyPr/>
          <a:lstStyle>
            <a:lvl1pPr>
              <a:defRPr/>
            </a:lvl1pPr>
          </a:lstStyle>
          <a:p>
            <a:fld id="{DFD3346C-DC4B-402E-B46A-114E333C8321}" type="slidenum">
              <a:rPr lang="en-US" altLang="fa-IR"/>
              <a:pPr/>
              <a:t>‹#›</a:t>
            </a:fld>
            <a:endParaRPr lang="en-US" altLang="fa-IR"/>
          </a:p>
        </p:txBody>
      </p:sp>
    </p:spTree>
    <p:extLst>
      <p:ext uri="{BB962C8B-B14F-4D97-AF65-F5344CB8AC3E}">
        <p14:creationId xmlns:p14="http://schemas.microsoft.com/office/powerpoint/2010/main" val="10274725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lvl1pPr>
              <a:defRPr/>
            </a:lvl1pPr>
          </a:lstStyle>
          <a:p>
            <a:endParaRPr lang="en-US" altLang="fa-IR"/>
          </a:p>
        </p:txBody>
      </p:sp>
      <p:sp>
        <p:nvSpPr>
          <p:cNvPr id="4" name="Footer Placeholder 3"/>
          <p:cNvSpPr>
            <a:spLocks noGrp="1"/>
          </p:cNvSpPr>
          <p:nvPr>
            <p:ph type="ftr" sz="quarter" idx="11"/>
          </p:nvPr>
        </p:nvSpPr>
        <p:spPr/>
        <p:txBody>
          <a:bodyPr/>
          <a:lstStyle>
            <a:lvl1pPr>
              <a:defRPr/>
            </a:lvl1pPr>
          </a:lstStyle>
          <a:p>
            <a:endParaRPr lang="en-US" altLang="fa-IR"/>
          </a:p>
        </p:txBody>
      </p:sp>
      <p:sp>
        <p:nvSpPr>
          <p:cNvPr id="5" name="Slide Number Placeholder 4"/>
          <p:cNvSpPr>
            <a:spLocks noGrp="1"/>
          </p:cNvSpPr>
          <p:nvPr>
            <p:ph type="sldNum" sz="quarter" idx="12"/>
          </p:nvPr>
        </p:nvSpPr>
        <p:spPr/>
        <p:txBody>
          <a:bodyPr/>
          <a:lstStyle>
            <a:lvl1pPr>
              <a:defRPr/>
            </a:lvl1pPr>
          </a:lstStyle>
          <a:p>
            <a:fld id="{F7041649-E8A9-4A53-AE7A-98B38D38DCC6}" type="slidenum">
              <a:rPr lang="en-US" altLang="fa-IR"/>
              <a:pPr/>
              <a:t>‹#›</a:t>
            </a:fld>
            <a:endParaRPr lang="en-US" altLang="fa-IR"/>
          </a:p>
        </p:txBody>
      </p:sp>
    </p:spTree>
    <p:extLst>
      <p:ext uri="{BB962C8B-B14F-4D97-AF65-F5344CB8AC3E}">
        <p14:creationId xmlns:p14="http://schemas.microsoft.com/office/powerpoint/2010/main" val="5783910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fa-IR"/>
          </a:p>
        </p:txBody>
      </p:sp>
      <p:sp>
        <p:nvSpPr>
          <p:cNvPr id="3" name="Footer Placeholder 2"/>
          <p:cNvSpPr>
            <a:spLocks noGrp="1"/>
          </p:cNvSpPr>
          <p:nvPr>
            <p:ph type="ftr" sz="quarter" idx="11"/>
          </p:nvPr>
        </p:nvSpPr>
        <p:spPr/>
        <p:txBody>
          <a:bodyPr/>
          <a:lstStyle>
            <a:lvl1pPr>
              <a:defRPr/>
            </a:lvl1pPr>
          </a:lstStyle>
          <a:p>
            <a:endParaRPr lang="en-US" altLang="fa-IR"/>
          </a:p>
        </p:txBody>
      </p:sp>
      <p:sp>
        <p:nvSpPr>
          <p:cNvPr id="4" name="Slide Number Placeholder 3"/>
          <p:cNvSpPr>
            <a:spLocks noGrp="1"/>
          </p:cNvSpPr>
          <p:nvPr>
            <p:ph type="sldNum" sz="quarter" idx="12"/>
          </p:nvPr>
        </p:nvSpPr>
        <p:spPr/>
        <p:txBody>
          <a:bodyPr/>
          <a:lstStyle>
            <a:lvl1pPr>
              <a:defRPr/>
            </a:lvl1pPr>
          </a:lstStyle>
          <a:p>
            <a:fld id="{C2E3EE05-F110-47C4-838C-CB1536FD2407}" type="slidenum">
              <a:rPr lang="en-US" altLang="fa-IR"/>
              <a:pPr/>
              <a:t>‹#›</a:t>
            </a:fld>
            <a:endParaRPr lang="en-US" altLang="fa-IR"/>
          </a:p>
        </p:txBody>
      </p:sp>
    </p:spTree>
    <p:extLst>
      <p:ext uri="{BB962C8B-B14F-4D97-AF65-F5344CB8AC3E}">
        <p14:creationId xmlns:p14="http://schemas.microsoft.com/office/powerpoint/2010/main" val="10287564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fa-IR"/>
          </a:p>
        </p:txBody>
      </p:sp>
      <p:sp>
        <p:nvSpPr>
          <p:cNvPr id="6" name="Footer Placeholder 5"/>
          <p:cNvSpPr>
            <a:spLocks noGrp="1"/>
          </p:cNvSpPr>
          <p:nvPr>
            <p:ph type="ftr" sz="quarter" idx="11"/>
          </p:nvPr>
        </p:nvSpPr>
        <p:spPr/>
        <p:txBody>
          <a:bodyPr/>
          <a:lstStyle>
            <a:lvl1pPr>
              <a:defRPr/>
            </a:lvl1pPr>
          </a:lstStyle>
          <a:p>
            <a:endParaRPr lang="en-US" altLang="fa-IR"/>
          </a:p>
        </p:txBody>
      </p:sp>
      <p:sp>
        <p:nvSpPr>
          <p:cNvPr id="7" name="Slide Number Placeholder 6"/>
          <p:cNvSpPr>
            <a:spLocks noGrp="1"/>
          </p:cNvSpPr>
          <p:nvPr>
            <p:ph type="sldNum" sz="quarter" idx="12"/>
          </p:nvPr>
        </p:nvSpPr>
        <p:spPr/>
        <p:txBody>
          <a:bodyPr/>
          <a:lstStyle>
            <a:lvl1pPr>
              <a:defRPr/>
            </a:lvl1pPr>
          </a:lstStyle>
          <a:p>
            <a:fld id="{E3DC8908-E83A-44F3-9E43-7A980A862B26}" type="slidenum">
              <a:rPr lang="en-US" altLang="fa-IR"/>
              <a:pPr/>
              <a:t>‹#›</a:t>
            </a:fld>
            <a:endParaRPr lang="en-US" altLang="fa-IR"/>
          </a:p>
        </p:txBody>
      </p:sp>
    </p:spTree>
    <p:extLst>
      <p:ext uri="{BB962C8B-B14F-4D97-AF65-F5344CB8AC3E}">
        <p14:creationId xmlns:p14="http://schemas.microsoft.com/office/powerpoint/2010/main" val="42405826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fa-IR"/>
          </a:p>
        </p:txBody>
      </p:sp>
      <p:sp>
        <p:nvSpPr>
          <p:cNvPr id="6" name="Footer Placeholder 5"/>
          <p:cNvSpPr>
            <a:spLocks noGrp="1"/>
          </p:cNvSpPr>
          <p:nvPr>
            <p:ph type="ftr" sz="quarter" idx="11"/>
          </p:nvPr>
        </p:nvSpPr>
        <p:spPr/>
        <p:txBody>
          <a:bodyPr/>
          <a:lstStyle>
            <a:lvl1pPr>
              <a:defRPr/>
            </a:lvl1pPr>
          </a:lstStyle>
          <a:p>
            <a:endParaRPr lang="en-US" altLang="fa-IR"/>
          </a:p>
        </p:txBody>
      </p:sp>
      <p:sp>
        <p:nvSpPr>
          <p:cNvPr id="7" name="Slide Number Placeholder 6"/>
          <p:cNvSpPr>
            <a:spLocks noGrp="1"/>
          </p:cNvSpPr>
          <p:nvPr>
            <p:ph type="sldNum" sz="quarter" idx="12"/>
          </p:nvPr>
        </p:nvSpPr>
        <p:spPr/>
        <p:txBody>
          <a:bodyPr/>
          <a:lstStyle>
            <a:lvl1pPr>
              <a:defRPr/>
            </a:lvl1pPr>
          </a:lstStyle>
          <a:p>
            <a:fld id="{B380B518-7E73-438E-ABC6-734F6BBC8DB1}" type="slidenum">
              <a:rPr lang="en-US" altLang="fa-IR"/>
              <a:pPr/>
              <a:t>‹#›</a:t>
            </a:fld>
            <a:endParaRPr lang="en-US" altLang="fa-IR"/>
          </a:p>
        </p:txBody>
      </p:sp>
    </p:spTree>
    <p:extLst>
      <p:ext uri="{BB962C8B-B14F-4D97-AF65-F5344CB8AC3E}">
        <p14:creationId xmlns:p14="http://schemas.microsoft.com/office/powerpoint/2010/main" val="2542068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ltLang="fa-IR"/>
          </a:p>
        </p:txBody>
      </p:sp>
      <p:sp>
        <p:nvSpPr>
          <p:cNvPr id="5" name="Footer Placeholder 4"/>
          <p:cNvSpPr>
            <a:spLocks noGrp="1"/>
          </p:cNvSpPr>
          <p:nvPr>
            <p:ph type="ftr" sz="quarter" idx="11"/>
          </p:nvPr>
        </p:nvSpPr>
        <p:spPr/>
        <p:txBody>
          <a:bodyPr/>
          <a:lstStyle>
            <a:lvl1pPr>
              <a:defRPr/>
            </a:lvl1pPr>
          </a:lstStyle>
          <a:p>
            <a:endParaRPr lang="en-US" altLang="fa-IR"/>
          </a:p>
        </p:txBody>
      </p:sp>
      <p:sp>
        <p:nvSpPr>
          <p:cNvPr id="6" name="Slide Number Placeholder 5"/>
          <p:cNvSpPr>
            <a:spLocks noGrp="1"/>
          </p:cNvSpPr>
          <p:nvPr>
            <p:ph type="sldNum" sz="quarter" idx="12"/>
          </p:nvPr>
        </p:nvSpPr>
        <p:spPr/>
        <p:txBody>
          <a:bodyPr/>
          <a:lstStyle>
            <a:lvl1pPr>
              <a:defRPr/>
            </a:lvl1pPr>
          </a:lstStyle>
          <a:p>
            <a:fld id="{A5AB9209-D401-4DBE-9648-3F147F0C1F52}" type="slidenum">
              <a:rPr lang="en-US" altLang="fa-IR"/>
              <a:pPr/>
              <a:t>‹#›</a:t>
            </a:fld>
            <a:endParaRPr lang="en-US" altLang="fa-IR"/>
          </a:p>
        </p:txBody>
      </p:sp>
    </p:spTree>
    <p:extLst>
      <p:ext uri="{BB962C8B-B14F-4D97-AF65-F5344CB8AC3E}">
        <p14:creationId xmlns:p14="http://schemas.microsoft.com/office/powerpoint/2010/main" val="17205351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439025" y="274638"/>
            <a:ext cx="158115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2693988" y="274638"/>
            <a:ext cx="4592637"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ltLang="fa-IR"/>
          </a:p>
        </p:txBody>
      </p:sp>
      <p:sp>
        <p:nvSpPr>
          <p:cNvPr id="5" name="Footer Placeholder 4"/>
          <p:cNvSpPr>
            <a:spLocks noGrp="1"/>
          </p:cNvSpPr>
          <p:nvPr>
            <p:ph type="ftr" sz="quarter" idx="11"/>
          </p:nvPr>
        </p:nvSpPr>
        <p:spPr/>
        <p:txBody>
          <a:bodyPr/>
          <a:lstStyle>
            <a:lvl1pPr>
              <a:defRPr/>
            </a:lvl1pPr>
          </a:lstStyle>
          <a:p>
            <a:endParaRPr lang="en-US" altLang="fa-IR"/>
          </a:p>
        </p:txBody>
      </p:sp>
      <p:sp>
        <p:nvSpPr>
          <p:cNvPr id="6" name="Slide Number Placeholder 5"/>
          <p:cNvSpPr>
            <a:spLocks noGrp="1"/>
          </p:cNvSpPr>
          <p:nvPr>
            <p:ph type="sldNum" sz="quarter" idx="12"/>
          </p:nvPr>
        </p:nvSpPr>
        <p:spPr/>
        <p:txBody>
          <a:bodyPr/>
          <a:lstStyle>
            <a:lvl1pPr>
              <a:defRPr/>
            </a:lvl1pPr>
          </a:lstStyle>
          <a:p>
            <a:fld id="{3DCB4237-E3F5-4939-81B0-E8CCB43583F7}" type="slidenum">
              <a:rPr lang="en-US" altLang="fa-IR"/>
              <a:pPr/>
              <a:t>‹#›</a:t>
            </a:fld>
            <a:endParaRPr lang="en-US" altLang="fa-IR"/>
          </a:p>
        </p:txBody>
      </p:sp>
    </p:spTree>
    <p:extLst>
      <p:ext uri="{BB962C8B-B14F-4D97-AF65-F5344CB8AC3E}">
        <p14:creationId xmlns:p14="http://schemas.microsoft.com/office/powerpoint/2010/main" val="20667381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30722" name="Rectangle 2"/>
          <p:cNvSpPr>
            <a:spLocks noChangeArrowheads="1"/>
          </p:cNvSpPr>
          <p:nvPr/>
        </p:nvSpPr>
        <p:spPr bwMode="auto">
          <a:xfrm>
            <a:off x="136525" y="136525"/>
            <a:ext cx="8866188" cy="6581775"/>
          </a:xfrm>
          <a:prstGeom prst="rect">
            <a:avLst/>
          </a:prstGeom>
          <a:solidFill>
            <a:schemeClr val="bg1">
              <a:alpha val="5000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30723" name="Rectangle 3"/>
          <p:cNvSpPr>
            <a:spLocks noGrp="1" noChangeArrowheads="1"/>
          </p:cNvSpPr>
          <p:nvPr>
            <p:ph type="ctrTitle"/>
            <p:custDataLst>
              <p:tags r:id="rId1"/>
            </p:custDataLst>
          </p:nvPr>
        </p:nvSpPr>
        <p:spPr>
          <a:xfrm>
            <a:off x="455613" y="2130425"/>
            <a:ext cx="7313612" cy="1470025"/>
          </a:xfrm>
        </p:spPr>
        <p:txBody>
          <a:bodyPr/>
          <a:lstStyle>
            <a:lvl1pPr>
              <a:defRPr/>
            </a:lvl1pPr>
          </a:lstStyle>
          <a:p>
            <a:pPr lvl="0"/>
            <a:r>
              <a:rPr lang="en-US" altLang="fa-IR" noProof="0" smtClean="0"/>
              <a:t>Click to edit Master title style</a:t>
            </a:r>
          </a:p>
        </p:txBody>
      </p:sp>
      <p:sp>
        <p:nvSpPr>
          <p:cNvPr id="30724" name="Rectangle 4"/>
          <p:cNvSpPr>
            <a:spLocks noGrp="1" noChangeArrowheads="1"/>
          </p:cNvSpPr>
          <p:nvPr>
            <p:ph type="subTitle" idx="1"/>
            <p:custDataLst>
              <p:tags r:id="rId2"/>
            </p:custDataLst>
          </p:nvPr>
        </p:nvSpPr>
        <p:spPr>
          <a:xfrm>
            <a:off x="455613" y="3886200"/>
            <a:ext cx="7313612" cy="1752600"/>
          </a:xfrm>
        </p:spPr>
        <p:txBody>
          <a:bodyPr/>
          <a:lstStyle>
            <a:lvl1pPr marL="0" indent="0">
              <a:buClr>
                <a:srgbClr val="FFFFFF"/>
              </a:buClr>
              <a:buFontTx/>
              <a:buNone/>
              <a:defRPr/>
            </a:lvl1pPr>
          </a:lstStyle>
          <a:p>
            <a:pPr lvl="0"/>
            <a:r>
              <a:rPr lang="en-US" altLang="fa-IR" noProof="0" smtClean="0"/>
              <a:t>Click to edit Master subtitle style</a:t>
            </a:r>
          </a:p>
        </p:txBody>
      </p:sp>
      <p:sp>
        <p:nvSpPr>
          <p:cNvPr id="30725" name="Rectangle 5"/>
          <p:cNvSpPr>
            <a:spLocks noGrp="1" noChangeArrowheads="1"/>
          </p:cNvSpPr>
          <p:nvPr>
            <p:ph type="dt" sz="half" idx="2"/>
          </p:nvPr>
        </p:nvSpPr>
        <p:spPr/>
        <p:txBody>
          <a:bodyPr/>
          <a:lstStyle>
            <a:lvl1pPr>
              <a:defRPr/>
            </a:lvl1pPr>
          </a:lstStyle>
          <a:p>
            <a:endParaRPr lang="en-US" altLang="fa-IR"/>
          </a:p>
        </p:txBody>
      </p:sp>
      <p:sp>
        <p:nvSpPr>
          <p:cNvPr id="30726" name="Rectangle 6"/>
          <p:cNvSpPr>
            <a:spLocks noGrp="1" noChangeArrowheads="1"/>
          </p:cNvSpPr>
          <p:nvPr>
            <p:ph type="ftr" sz="quarter" idx="3"/>
          </p:nvPr>
        </p:nvSpPr>
        <p:spPr/>
        <p:txBody>
          <a:bodyPr/>
          <a:lstStyle>
            <a:lvl1pPr>
              <a:defRPr/>
            </a:lvl1pPr>
          </a:lstStyle>
          <a:p>
            <a:endParaRPr lang="en-US" altLang="fa-IR"/>
          </a:p>
        </p:txBody>
      </p:sp>
      <p:sp>
        <p:nvSpPr>
          <p:cNvPr id="30727" name="Rectangle 7"/>
          <p:cNvSpPr>
            <a:spLocks noGrp="1" noChangeArrowheads="1"/>
          </p:cNvSpPr>
          <p:nvPr>
            <p:ph type="sldNum" sz="quarter" idx="4"/>
          </p:nvPr>
        </p:nvSpPr>
        <p:spPr/>
        <p:txBody>
          <a:bodyPr/>
          <a:lstStyle>
            <a:lvl1pPr>
              <a:defRPr/>
            </a:lvl1pPr>
          </a:lstStyle>
          <a:p>
            <a:fld id="{5B62DF1F-B743-433C-8F92-36604D779F8A}" type="slidenum">
              <a:rPr lang="en-US" altLang="fa-IR"/>
              <a:pPr/>
              <a:t>‹#›</a:t>
            </a:fld>
            <a:endParaRPr lang="en-US" altLang="fa-I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ltLang="fa-IR"/>
          </a:p>
        </p:txBody>
      </p:sp>
      <p:sp>
        <p:nvSpPr>
          <p:cNvPr id="5" name="Footer Placeholder 4"/>
          <p:cNvSpPr>
            <a:spLocks noGrp="1"/>
          </p:cNvSpPr>
          <p:nvPr>
            <p:ph type="ftr" sz="quarter" idx="11"/>
          </p:nvPr>
        </p:nvSpPr>
        <p:spPr/>
        <p:txBody>
          <a:bodyPr/>
          <a:lstStyle>
            <a:lvl1pPr>
              <a:defRPr/>
            </a:lvl1pPr>
          </a:lstStyle>
          <a:p>
            <a:endParaRPr lang="en-US" altLang="fa-IR"/>
          </a:p>
        </p:txBody>
      </p:sp>
      <p:sp>
        <p:nvSpPr>
          <p:cNvPr id="6" name="Slide Number Placeholder 5"/>
          <p:cNvSpPr>
            <a:spLocks noGrp="1"/>
          </p:cNvSpPr>
          <p:nvPr>
            <p:ph type="sldNum" sz="quarter" idx="12"/>
          </p:nvPr>
        </p:nvSpPr>
        <p:spPr/>
        <p:txBody>
          <a:bodyPr/>
          <a:lstStyle>
            <a:lvl1pPr>
              <a:defRPr/>
            </a:lvl1pPr>
          </a:lstStyle>
          <a:p>
            <a:fld id="{66184F40-EBBB-4B22-8AC8-CEDC20BF651E}" type="slidenum">
              <a:rPr lang="en-US" altLang="fa-IR"/>
              <a:pPr/>
              <a:t>‹#›</a:t>
            </a:fld>
            <a:endParaRPr lang="en-US" altLang="fa-IR"/>
          </a:p>
        </p:txBody>
      </p:sp>
    </p:spTree>
    <p:extLst>
      <p:ext uri="{BB962C8B-B14F-4D97-AF65-F5344CB8AC3E}">
        <p14:creationId xmlns:p14="http://schemas.microsoft.com/office/powerpoint/2010/main" val="34338493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ltLang="fa-IR"/>
          </a:p>
        </p:txBody>
      </p:sp>
      <p:sp>
        <p:nvSpPr>
          <p:cNvPr id="5" name="Footer Placeholder 4"/>
          <p:cNvSpPr>
            <a:spLocks noGrp="1"/>
          </p:cNvSpPr>
          <p:nvPr>
            <p:ph type="ftr" sz="quarter" idx="11"/>
          </p:nvPr>
        </p:nvSpPr>
        <p:spPr/>
        <p:txBody>
          <a:bodyPr/>
          <a:lstStyle>
            <a:lvl1pPr>
              <a:defRPr/>
            </a:lvl1pPr>
          </a:lstStyle>
          <a:p>
            <a:endParaRPr lang="en-US" altLang="fa-IR"/>
          </a:p>
        </p:txBody>
      </p:sp>
      <p:sp>
        <p:nvSpPr>
          <p:cNvPr id="6" name="Slide Number Placeholder 5"/>
          <p:cNvSpPr>
            <a:spLocks noGrp="1"/>
          </p:cNvSpPr>
          <p:nvPr>
            <p:ph type="sldNum" sz="quarter" idx="12"/>
          </p:nvPr>
        </p:nvSpPr>
        <p:spPr/>
        <p:txBody>
          <a:bodyPr/>
          <a:lstStyle>
            <a:lvl1pPr>
              <a:defRPr/>
            </a:lvl1pPr>
          </a:lstStyle>
          <a:p>
            <a:fld id="{55DBC060-22E1-4DDE-B462-D70968ED0E04}" type="slidenum">
              <a:rPr lang="en-US" altLang="fa-IR"/>
              <a:pPr/>
              <a:t>‹#›</a:t>
            </a:fld>
            <a:endParaRPr lang="en-US" altLang="fa-IR"/>
          </a:p>
        </p:txBody>
      </p:sp>
    </p:spTree>
    <p:extLst>
      <p:ext uri="{BB962C8B-B14F-4D97-AF65-F5344CB8AC3E}">
        <p14:creationId xmlns:p14="http://schemas.microsoft.com/office/powerpoint/2010/main" val="9034481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5613" y="1600200"/>
            <a:ext cx="403701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5025" y="1600200"/>
            <a:ext cx="403701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lvl1pPr>
              <a:defRPr/>
            </a:lvl1pPr>
          </a:lstStyle>
          <a:p>
            <a:endParaRPr lang="en-US" altLang="fa-IR"/>
          </a:p>
        </p:txBody>
      </p:sp>
      <p:sp>
        <p:nvSpPr>
          <p:cNvPr id="6" name="Footer Placeholder 5"/>
          <p:cNvSpPr>
            <a:spLocks noGrp="1"/>
          </p:cNvSpPr>
          <p:nvPr>
            <p:ph type="ftr" sz="quarter" idx="11"/>
          </p:nvPr>
        </p:nvSpPr>
        <p:spPr/>
        <p:txBody>
          <a:bodyPr/>
          <a:lstStyle>
            <a:lvl1pPr>
              <a:defRPr/>
            </a:lvl1pPr>
          </a:lstStyle>
          <a:p>
            <a:endParaRPr lang="en-US" altLang="fa-IR"/>
          </a:p>
        </p:txBody>
      </p:sp>
      <p:sp>
        <p:nvSpPr>
          <p:cNvPr id="7" name="Slide Number Placeholder 6"/>
          <p:cNvSpPr>
            <a:spLocks noGrp="1"/>
          </p:cNvSpPr>
          <p:nvPr>
            <p:ph type="sldNum" sz="quarter" idx="12"/>
          </p:nvPr>
        </p:nvSpPr>
        <p:spPr/>
        <p:txBody>
          <a:bodyPr/>
          <a:lstStyle>
            <a:lvl1pPr>
              <a:defRPr/>
            </a:lvl1pPr>
          </a:lstStyle>
          <a:p>
            <a:fld id="{D69B9043-C1E1-4BFF-9EED-ABEE0DFD37F6}" type="slidenum">
              <a:rPr lang="en-US" altLang="fa-IR"/>
              <a:pPr/>
              <a:t>‹#›</a:t>
            </a:fld>
            <a:endParaRPr lang="en-US" altLang="fa-IR"/>
          </a:p>
        </p:txBody>
      </p:sp>
    </p:spTree>
    <p:extLst>
      <p:ext uri="{BB962C8B-B14F-4D97-AF65-F5344CB8AC3E}">
        <p14:creationId xmlns:p14="http://schemas.microsoft.com/office/powerpoint/2010/main" val="821099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lvl1pPr>
              <a:defRPr/>
            </a:lvl1pPr>
          </a:lstStyle>
          <a:p>
            <a:endParaRPr lang="en-US" altLang="fa-IR"/>
          </a:p>
        </p:txBody>
      </p:sp>
      <p:sp>
        <p:nvSpPr>
          <p:cNvPr id="8" name="Footer Placeholder 7"/>
          <p:cNvSpPr>
            <a:spLocks noGrp="1"/>
          </p:cNvSpPr>
          <p:nvPr>
            <p:ph type="ftr" sz="quarter" idx="11"/>
          </p:nvPr>
        </p:nvSpPr>
        <p:spPr/>
        <p:txBody>
          <a:bodyPr/>
          <a:lstStyle>
            <a:lvl1pPr>
              <a:defRPr/>
            </a:lvl1pPr>
          </a:lstStyle>
          <a:p>
            <a:endParaRPr lang="en-US" altLang="fa-IR"/>
          </a:p>
        </p:txBody>
      </p:sp>
      <p:sp>
        <p:nvSpPr>
          <p:cNvPr id="9" name="Slide Number Placeholder 8"/>
          <p:cNvSpPr>
            <a:spLocks noGrp="1"/>
          </p:cNvSpPr>
          <p:nvPr>
            <p:ph type="sldNum" sz="quarter" idx="12"/>
          </p:nvPr>
        </p:nvSpPr>
        <p:spPr/>
        <p:txBody>
          <a:bodyPr/>
          <a:lstStyle>
            <a:lvl1pPr>
              <a:defRPr/>
            </a:lvl1pPr>
          </a:lstStyle>
          <a:p>
            <a:fld id="{3B30E88F-33A1-4BC5-9A87-1BEABA916F89}" type="slidenum">
              <a:rPr lang="en-US" altLang="fa-IR"/>
              <a:pPr/>
              <a:t>‹#›</a:t>
            </a:fld>
            <a:endParaRPr lang="en-US" altLang="fa-IR"/>
          </a:p>
        </p:txBody>
      </p:sp>
    </p:spTree>
    <p:extLst>
      <p:ext uri="{BB962C8B-B14F-4D97-AF65-F5344CB8AC3E}">
        <p14:creationId xmlns:p14="http://schemas.microsoft.com/office/powerpoint/2010/main" val="34255088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lvl1pPr>
              <a:defRPr/>
            </a:lvl1pPr>
          </a:lstStyle>
          <a:p>
            <a:endParaRPr lang="en-US" altLang="fa-IR"/>
          </a:p>
        </p:txBody>
      </p:sp>
      <p:sp>
        <p:nvSpPr>
          <p:cNvPr id="4" name="Footer Placeholder 3"/>
          <p:cNvSpPr>
            <a:spLocks noGrp="1"/>
          </p:cNvSpPr>
          <p:nvPr>
            <p:ph type="ftr" sz="quarter" idx="11"/>
          </p:nvPr>
        </p:nvSpPr>
        <p:spPr/>
        <p:txBody>
          <a:bodyPr/>
          <a:lstStyle>
            <a:lvl1pPr>
              <a:defRPr/>
            </a:lvl1pPr>
          </a:lstStyle>
          <a:p>
            <a:endParaRPr lang="en-US" altLang="fa-IR"/>
          </a:p>
        </p:txBody>
      </p:sp>
      <p:sp>
        <p:nvSpPr>
          <p:cNvPr id="5" name="Slide Number Placeholder 4"/>
          <p:cNvSpPr>
            <a:spLocks noGrp="1"/>
          </p:cNvSpPr>
          <p:nvPr>
            <p:ph type="sldNum" sz="quarter" idx="12"/>
          </p:nvPr>
        </p:nvSpPr>
        <p:spPr/>
        <p:txBody>
          <a:bodyPr/>
          <a:lstStyle>
            <a:lvl1pPr>
              <a:defRPr/>
            </a:lvl1pPr>
          </a:lstStyle>
          <a:p>
            <a:fld id="{AD22BF1E-FE12-46F0-911A-B9B098896043}" type="slidenum">
              <a:rPr lang="en-US" altLang="fa-IR"/>
              <a:pPr/>
              <a:t>‹#›</a:t>
            </a:fld>
            <a:endParaRPr lang="en-US" altLang="fa-IR"/>
          </a:p>
        </p:txBody>
      </p:sp>
    </p:spTree>
    <p:extLst>
      <p:ext uri="{BB962C8B-B14F-4D97-AF65-F5344CB8AC3E}">
        <p14:creationId xmlns:p14="http://schemas.microsoft.com/office/powerpoint/2010/main" val="77466494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fa-IR"/>
          </a:p>
        </p:txBody>
      </p:sp>
      <p:sp>
        <p:nvSpPr>
          <p:cNvPr id="3" name="Footer Placeholder 2"/>
          <p:cNvSpPr>
            <a:spLocks noGrp="1"/>
          </p:cNvSpPr>
          <p:nvPr>
            <p:ph type="ftr" sz="quarter" idx="11"/>
          </p:nvPr>
        </p:nvSpPr>
        <p:spPr/>
        <p:txBody>
          <a:bodyPr/>
          <a:lstStyle>
            <a:lvl1pPr>
              <a:defRPr/>
            </a:lvl1pPr>
          </a:lstStyle>
          <a:p>
            <a:endParaRPr lang="en-US" altLang="fa-IR"/>
          </a:p>
        </p:txBody>
      </p:sp>
      <p:sp>
        <p:nvSpPr>
          <p:cNvPr id="4" name="Slide Number Placeholder 3"/>
          <p:cNvSpPr>
            <a:spLocks noGrp="1"/>
          </p:cNvSpPr>
          <p:nvPr>
            <p:ph type="sldNum" sz="quarter" idx="12"/>
          </p:nvPr>
        </p:nvSpPr>
        <p:spPr/>
        <p:txBody>
          <a:bodyPr/>
          <a:lstStyle>
            <a:lvl1pPr>
              <a:defRPr/>
            </a:lvl1pPr>
          </a:lstStyle>
          <a:p>
            <a:fld id="{F557A5B5-3B9B-4252-8119-1DA4AA056F00}" type="slidenum">
              <a:rPr lang="en-US" altLang="fa-IR"/>
              <a:pPr/>
              <a:t>‹#›</a:t>
            </a:fld>
            <a:endParaRPr lang="en-US" altLang="fa-IR"/>
          </a:p>
        </p:txBody>
      </p:sp>
    </p:spTree>
    <p:extLst>
      <p:ext uri="{BB962C8B-B14F-4D97-AF65-F5344CB8AC3E}">
        <p14:creationId xmlns:p14="http://schemas.microsoft.com/office/powerpoint/2010/main" val="33426176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fa-IR"/>
          </a:p>
        </p:txBody>
      </p:sp>
      <p:sp>
        <p:nvSpPr>
          <p:cNvPr id="6" name="Footer Placeholder 5"/>
          <p:cNvSpPr>
            <a:spLocks noGrp="1"/>
          </p:cNvSpPr>
          <p:nvPr>
            <p:ph type="ftr" sz="quarter" idx="11"/>
          </p:nvPr>
        </p:nvSpPr>
        <p:spPr/>
        <p:txBody>
          <a:bodyPr/>
          <a:lstStyle>
            <a:lvl1pPr>
              <a:defRPr/>
            </a:lvl1pPr>
          </a:lstStyle>
          <a:p>
            <a:endParaRPr lang="en-US" altLang="fa-IR"/>
          </a:p>
        </p:txBody>
      </p:sp>
      <p:sp>
        <p:nvSpPr>
          <p:cNvPr id="7" name="Slide Number Placeholder 6"/>
          <p:cNvSpPr>
            <a:spLocks noGrp="1"/>
          </p:cNvSpPr>
          <p:nvPr>
            <p:ph type="sldNum" sz="quarter" idx="12"/>
          </p:nvPr>
        </p:nvSpPr>
        <p:spPr/>
        <p:txBody>
          <a:bodyPr/>
          <a:lstStyle>
            <a:lvl1pPr>
              <a:defRPr/>
            </a:lvl1pPr>
          </a:lstStyle>
          <a:p>
            <a:fld id="{86EA140F-AD74-4BD2-9DD6-05CE14D41132}" type="slidenum">
              <a:rPr lang="en-US" altLang="fa-IR"/>
              <a:pPr/>
              <a:t>‹#›</a:t>
            </a:fld>
            <a:endParaRPr lang="en-US" altLang="fa-IR"/>
          </a:p>
        </p:txBody>
      </p:sp>
    </p:spTree>
    <p:extLst>
      <p:ext uri="{BB962C8B-B14F-4D97-AF65-F5344CB8AC3E}">
        <p14:creationId xmlns:p14="http://schemas.microsoft.com/office/powerpoint/2010/main" val="36272256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fa-IR"/>
          </a:p>
        </p:txBody>
      </p:sp>
      <p:sp>
        <p:nvSpPr>
          <p:cNvPr id="6" name="Footer Placeholder 5"/>
          <p:cNvSpPr>
            <a:spLocks noGrp="1"/>
          </p:cNvSpPr>
          <p:nvPr>
            <p:ph type="ftr" sz="quarter" idx="11"/>
          </p:nvPr>
        </p:nvSpPr>
        <p:spPr/>
        <p:txBody>
          <a:bodyPr/>
          <a:lstStyle>
            <a:lvl1pPr>
              <a:defRPr/>
            </a:lvl1pPr>
          </a:lstStyle>
          <a:p>
            <a:endParaRPr lang="en-US" altLang="fa-IR"/>
          </a:p>
        </p:txBody>
      </p:sp>
      <p:sp>
        <p:nvSpPr>
          <p:cNvPr id="7" name="Slide Number Placeholder 6"/>
          <p:cNvSpPr>
            <a:spLocks noGrp="1"/>
          </p:cNvSpPr>
          <p:nvPr>
            <p:ph type="sldNum" sz="quarter" idx="12"/>
          </p:nvPr>
        </p:nvSpPr>
        <p:spPr/>
        <p:txBody>
          <a:bodyPr/>
          <a:lstStyle>
            <a:lvl1pPr>
              <a:defRPr/>
            </a:lvl1pPr>
          </a:lstStyle>
          <a:p>
            <a:fld id="{5A55551E-71E8-45B7-93BE-98002490FB09}" type="slidenum">
              <a:rPr lang="en-US" altLang="fa-IR"/>
              <a:pPr/>
              <a:t>‹#›</a:t>
            </a:fld>
            <a:endParaRPr lang="en-US" altLang="fa-IR"/>
          </a:p>
        </p:txBody>
      </p:sp>
    </p:spTree>
    <p:extLst>
      <p:ext uri="{BB962C8B-B14F-4D97-AF65-F5344CB8AC3E}">
        <p14:creationId xmlns:p14="http://schemas.microsoft.com/office/powerpoint/2010/main" val="25983679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ltLang="fa-IR"/>
          </a:p>
        </p:txBody>
      </p:sp>
      <p:sp>
        <p:nvSpPr>
          <p:cNvPr id="5" name="Footer Placeholder 4"/>
          <p:cNvSpPr>
            <a:spLocks noGrp="1"/>
          </p:cNvSpPr>
          <p:nvPr>
            <p:ph type="ftr" sz="quarter" idx="11"/>
          </p:nvPr>
        </p:nvSpPr>
        <p:spPr/>
        <p:txBody>
          <a:bodyPr/>
          <a:lstStyle>
            <a:lvl1pPr>
              <a:defRPr/>
            </a:lvl1pPr>
          </a:lstStyle>
          <a:p>
            <a:endParaRPr lang="en-US" altLang="fa-IR"/>
          </a:p>
        </p:txBody>
      </p:sp>
      <p:sp>
        <p:nvSpPr>
          <p:cNvPr id="6" name="Slide Number Placeholder 5"/>
          <p:cNvSpPr>
            <a:spLocks noGrp="1"/>
          </p:cNvSpPr>
          <p:nvPr>
            <p:ph type="sldNum" sz="quarter" idx="12"/>
          </p:nvPr>
        </p:nvSpPr>
        <p:spPr/>
        <p:txBody>
          <a:bodyPr/>
          <a:lstStyle>
            <a:lvl1pPr>
              <a:defRPr/>
            </a:lvl1pPr>
          </a:lstStyle>
          <a:p>
            <a:fld id="{6534EA4D-DAFD-4486-A10C-64279E8B7F3C}" type="slidenum">
              <a:rPr lang="en-US" altLang="fa-IR"/>
              <a:pPr/>
              <a:t>‹#›</a:t>
            </a:fld>
            <a:endParaRPr lang="en-US" altLang="fa-IR"/>
          </a:p>
        </p:txBody>
      </p:sp>
    </p:spTree>
    <p:extLst>
      <p:ext uri="{BB962C8B-B14F-4D97-AF65-F5344CB8AC3E}">
        <p14:creationId xmlns:p14="http://schemas.microsoft.com/office/powerpoint/2010/main" val="42418803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6225" y="274638"/>
            <a:ext cx="2055813"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5613" y="274638"/>
            <a:ext cx="6018212"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ltLang="fa-IR"/>
          </a:p>
        </p:txBody>
      </p:sp>
      <p:sp>
        <p:nvSpPr>
          <p:cNvPr id="5" name="Footer Placeholder 4"/>
          <p:cNvSpPr>
            <a:spLocks noGrp="1"/>
          </p:cNvSpPr>
          <p:nvPr>
            <p:ph type="ftr" sz="quarter" idx="11"/>
          </p:nvPr>
        </p:nvSpPr>
        <p:spPr/>
        <p:txBody>
          <a:bodyPr/>
          <a:lstStyle>
            <a:lvl1pPr>
              <a:defRPr/>
            </a:lvl1pPr>
          </a:lstStyle>
          <a:p>
            <a:endParaRPr lang="en-US" altLang="fa-IR"/>
          </a:p>
        </p:txBody>
      </p:sp>
      <p:sp>
        <p:nvSpPr>
          <p:cNvPr id="6" name="Slide Number Placeholder 5"/>
          <p:cNvSpPr>
            <a:spLocks noGrp="1"/>
          </p:cNvSpPr>
          <p:nvPr>
            <p:ph type="sldNum" sz="quarter" idx="12"/>
          </p:nvPr>
        </p:nvSpPr>
        <p:spPr/>
        <p:txBody>
          <a:bodyPr/>
          <a:lstStyle>
            <a:lvl1pPr>
              <a:defRPr/>
            </a:lvl1pPr>
          </a:lstStyle>
          <a:p>
            <a:fld id="{91D731AD-A13D-48B5-A745-D9114D37C40C}" type="slidenum">
              <a:rPr lang="en-US" altLang="fa-IR"/>
              <a:pPr/>
              <a:t>‹#›</a:t>
            </a:fld>
            <a:endParaRPr lang="en-US" altLang="fa-IR"/>
          </a:p>
        </p:txBody>
      </p:sp>
    </p:spTree>
    <p:extLst>
      <p:ext uri="{BB962C8B-B14F-4D97-AF65-F5344CB8AC3E}">
        <p14:creationId xmlns:p14="http://schemas.microsoft.com/office/powerpoint/2010/main" val="135956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ags" Target="../tags/tag5.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1.jpe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ags" Target="../tags/tag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custDataLst>
              <p:tags r:id="rId13"/>
            </p:custDataLst>
          </p:nvPr>
        </p:nvSpPr>
        <p:spPr bwMode="auto">
          <a:xfrm>
            <a:off x="2703513" y="274638"/>
            <a:ext cx="6316662" cy="1143000"/>
          </a:xfrm>
          <a:prstGeom prst="rect">
            <a:avLst/>
          </a:prstGeom>
          <a:noFill/>
          <a:ln>
            <a:noFill/>
          </a:ln>
          <a:effectLst/>
          <a:extLst>
            <a:ext uri="{909E8E84-426E-40DD-AFC4-6F175D3DCCD1}">
              <a14:hiddenFill xmlns:a14="http://schemas.microsoft.com/office/drawing/2010/main">
                <a:solidFill>
                  <a:srgbClr val="7AA1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ltLang="fa-IR" smtClean="0"/>
              <a:t>Click to edit Master title style</a:t>
            </a:r>
          </a:p>
        </p:txBody>
      </p:sp>
      <p:sp>
        <p:nvSpPr>
          <p:cNvPr id="1027" name="Rectangle 3"/>
          <p:cNvSpPr>
            <a:spLocks noGrp="1" noChangeArrowheads="1"/>
          </p:cNvSpPr>
          <p:nvPr>
            <p:ph type="body" idx="1"/>
            <p:custDataLst>
              <p:tags r:id="rId14"/>
            </p:custDataLst>
          </p:nvPr>
        </p:nvSpPr>
        <p:spPr bwMode="auto">
          <a:xfrm>
            <a:off x="2693988" y="1600200"/>
            <a:ext cx="6326187" cy="4525963"/>
          </a:xfrm>
          <a:prstGeom prst="rect">
            <a:avLst/>
          </a:prstGeom>
          <a:noFill/>
          <a:ln>
            <a:noFill/>
          </a:ln>
          <a:effectLst/>
          <a:extLst>
            <a:ext uri="{909E8E84-426E-40DD-AFC4-6F175D3DCCD1}">
              <a14:hiddenFill xmlns:a14="http://schemas.microsoft.com/office/drawing/2010/main">
                <a:solidFill>
                  <a:srgbClr val="7AA1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fa-IR" smtClean="0"/>
              <a:t>Click to edit Master text styles</a:t>
            </a:r>
          </a:p>
          <a:p>
            <a:pPr lvl="1"/>
            <a:r>
              <a:rPr lang="en-US" altLang="fa-IR" smtClean="0"/>
              <a:t>Second level</a:t>
            </a:r>
          </a:p>
          <a:p>
            <a:pPr lvl="2"/>
            <a:r>
              <a:rPr lang="en-US" altLang="fa-IR" smtClean="0"/>
              <a:t>Third level</a:t>
            </a:r>
          </a:p>
          <a:p>
            <a:pPr lvl="3"/>
            <a:r>
              <a:rPr lang="en-US" altLang="fa-IR" smtClean="0"/>
              <a:t>Fourth level</a:t>
            </a:r>
          </a:p>
          <a:p>
            <a:pPr lvl="4"/>
            <a:r>
              <a:rPr lang="en-US" altLang="fa-IR"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ltLang="fa-I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ltLang="fa-I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8782BA71-64A5-4F51-8ECC-4F0A4527FD64}" type="slidenum">
              <a:rPr lang="en-US" altLang="fa-IR"/>
              <a:pPr/>
              <a:t>‹#›</a:t>
            </a:fld>
            <a:endParaRPr lang="en-US" altLang="fa-IR"/>
          </a:p>
        </p:txBody>
      </p:sp>
    </p:spTree>
  </p:cSld>
  <p:clrMap bg1="dk2" tx1="lt1" bg2="dk1" tx2="lt2" accent1="accent1" accent2="accent2" accent3="accent3" accent4="accent4" accent5="accent5" accent6="accent6" hlink="hlink" folHlink="folHlink"/>
  <p:sldLayoutIdLst>
    <p:sldLayoutId id="2147483649"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Lst>
  <p:txStyles>
    <p:titleStyle>
      <a:lvl1pPr algn="l" rtl="1" eaLnBrk="1" fontAlgn="base" hangingPunct="1">
        <a:spcBef>
          <a:spcPct val="0"/>
        </a:spcBef>
        <a:spcAft>
          <a:spcPct val="0"/>
        </a:spcAft>
        <a:buClr>
          <a:schemeClr val="tx1"/>
        </a:buClr>
        <a:defRPr sz="3200">
          <a:solidFill>
            <a:schemeClr val="tx1"/>
          </a:solidFill>
          <a:latin typeface="+mj-lt"/>
          <a:ea typeface="+mj-ea"/>
          <a:cs typeface="+mj-cs"/>
        </a:defRPr>
      </a:lvl1pPr>
      <a:lvl2pPr algn="l" rtl="1" eaLnBrk="1" fontAlgn="base" hangingPunct="1">
        <a:spcBef>
          <a:spcPct val="0"/>
        </a:spcBef>
        <a:spcAft>
          <a:spcPct val="0"/>
        </a:spcAft>
        <a:buClr>
          <a:schemeClr val="tx1"/>
        </a:buClr>
        <a:defRPr sz="3200">
          <a:solidFill>
            <a:schemeClr val="tx1"/>
          </a:solidFill>
          <a:latin typeface="Arial" charset="0"/>
        </a:defRPr>
      </a:lvl2pPr>
      <a:lvl3pPr algn="l" rtl="1" eaLnBrk="1" fontAlgn="base" hangingPunct="1">
        <a:spcBef>
          <a:spcPct val="0"/>
        </a:spcBef>
        <a:spcAft>
          <a:spcPct val="0"/>
        </a:spcAft>
        <a:buClr>
          <a:schemeClr val="tx1"/>
        </a:buClr>
        <a:defRPr sz="3200">
          <a:solidFill>
            <a:schemeClr val="tx1"/>
          </a:solidFill>
          <a:latin typeface="Arial" charset="0"/>
        </a:defRPr>
      </a:lvl3pPr>
      <a:lvl4pPr algn="l" rtl="1" eaLnBrk="1" fontAlgn="base" hangingPunct="1">
        <a:spcBef>
          <a:spcPct val="0"/>
        </a:spcBef>
        <a:spcAft>
          <a:spcPct val="0"/>
        </a:spcAft>
        <a:buClr>
          <a:schemeClr val="tx1"/>
        </a:buClr>
        <a:defRPr sz="3200">
          <a:solidFill>
            <a:schemeClr val="tx1"/>
          </a:solidFill>
          <a:latin typeface="Arial" charset="0"/>
        </a:defRPr>
      </a:lvl4pPr>
      <a:lvl5pPr algn="l" rtl="1" eaLnBrk="1" fontAlgn="base" hangingPunct="1">
        <a:spcBef>
          <a:spcPct val="0"/>
        </a:spcBef>
        <a:spcAft>
          <a:spcPct val="0"/>
        </a:spcAft>
        <a:buClr>
          <a:schemeClr val="tx1"/>
        </a:buClr>
        <a:defRPr sz="3200">
          <a:solidFill>
            <a:schemeClr val="tx1"/>
          </a:solidFill>
          <a:latin typeface="Arial" charset="0"/>
        </a:defRPr>
      </a:lvl5pPr>
      <a:lvl6pPr marL="457200" algn="l" rtl="1" eaLnBrk="1" fontAlgn="base" hangingPunct="1">
        <a:spcBef>
          <a:spcPct val="0"/>
        </a:spcBef>
        <a:spcAft>
          <a:spcPct val="0"/>
        </a:spcAft>
        <a:buClr>
          <a:schemeClr val="tx1"/>
        </a:buClr>
        <a:defRPr sz="3200">
          <a:solidFill>
            <a:schemeClr val="tx1"/>
          </a:solidFill>
          <a:latin typeface="Arial" charset="0"/>
        </a:defRPr>
      </a:lvl6pPr>
      <a:lvl7pPr marL="914400" algn="l" rtl="1" eaLnBrk="1" fontAlgn="base" hangingPunct="1">
        <a:spcBef>
          <a:spcPct val="0"/>
        </a:spcBef>
        <a:spcAft>
          <a:spcPct val="0"/>
        </a:spcAft>
        <a:buClr>
          <a:schemeClr val="tx1"/>
        </a:buClr>
        <a:defRPr sz="3200">
          <a:solidFill>
            <a:schemeClr val="tx1"/>
          </a:solidFill>
          <a:latin typeface="Arial" charset="0"/>
        </a:defRPr>
      </a:lvl7pPr>
      <a:lvl8pPr marL="1371600" algn="l" rtl="1" eaLnBrk="1" fontAlgn="base" hangingPunct="1">
        <a:spcBef>
          <a:spcPct val="0"/>
        </a:spcBef>
        <a:spcAft>
          <a:spcPct val="0"/>
        </a:spcAft>
        <a:buClr>
          <a:schemeClr val="tx1"/>
        </a:buClr>
        <a:defRPr sz="3200">
          <a:solidFill>
            <a:schemeClr val="tx1"/>
          </a:solidFill>
          <a:latin typeface="Arial" charset="0"/>
        </a:defRPr>
      </a:lvl8pPr>
      <a:lvl9pPr marL="1828800" algn="l" rtl="1" eaLnBrk="1" fontAlgn="base" hangingPunct="1">
        <a:spcBef>
          <a:spcPct val="0"/>
        </a:spcBef>
        <a:spcAft>
          <a:spcPct val="0"/>
        </a:spcAft>
        <a:buClr>
          <a:schemeClr val="tx1"/>
        </a:buClr>
        <a:defRPr sz="3200">
          <a:solidFill>
            <a:schemeClr val="tx1"/>
          </a:solidFill>
          <a:latin typeface="Arial" charset="0"/>
        </a:defRPr>
      </a:lvl9pPr>
    </p:titleStyle>
    <p:bodyStyle>
      <a:lvl1pPr marL="342900" indent="-342900" algn="r" rtl="1" eaLnBrk="1" fontAlgn="base" hangingPunct="1">
        <a:spcBef>
          <a:spcPct val="20000"/>
        </a:spcBef>
        <a:spcAft>
          <a:spcPct val="0"/>
        </a:spcAft>
        <a:buClr>
          <a:schemeClr val="tx1"/>
        </a:buClr>
        <a:buChar char="•"/>
        <a:defRPr sz="2400">
          <a:solidFill>
            <a:schemeClr val="tx1"/>
          </a:solidFill>
          <a:latin typeface="+mn-lt"/>
          <a:ea typeface="+mn-ea"/>
          <a:cs typeface="+mn-cs"/>
        </a:defRPr>
      </a:lvl1pPr>
      <a:lvl2pPr marL="742950" indent="-285750" algn="r" rtl="1" eaLnBrk="1" fontAlgn="base" hangingPunct="1">
        <a:spcBef>
          <a:spcPct val="20000"/>
        </a:spcBef>
        <a:spcAft>
          <a:spcPct val="0"/>
        </a:spcAft>
        <a:buClr>
          <a:schemeClr val="tx1"/>
        </a:buClr>
        <a:buChar char="•"/>
        <a:defRPr sz="2400">
          <a:solidFill>
            <a:schemeClr val="tx1"/>
          </a:solidFill>
          <a:latin typeface="+mn-lt"/>
        </a:defRPr>
      </a:lvl2pPr>
      <a:lvl3pPr marL="1143000" indent="-228600" algn="r" rtl="1" eaLnBrk="1" fontAlgn="base" hangingPunct="1">
        <a:spcBef>
          <a:spcPct val="20000"/>
        </a:spcBef>
        <a:spcAft>
          <a:spcPct val="0"/>
        </a:spcAft>
        <a:buClr>
          <a:schemeClr val="tx1"/>
        </a:buClr>
        <a:buChar char="•"/>
        <a:defRPr sz="2400">
          <a:solidFill>
            <a:schemeClr val="tx1"/>
          </a:solidFill>
          <a:latin typeface="+mn-lt"/>
        </a:defRPr>
      </a:lvl3pPr>
      <a:lvl4pPr marL="1600200" indent="-228600" algn="r" rtl="1" eaLnBrk="1" fontAlgn="base" hangingPunct="1">
        <a:spcBef>
          <a:spcPct val="20000"/>
        </a:spcBef>
        <a:spcAft>
          <a:spcPct val="0"/>
        </a:spcAft>
        <a:buClr>
          <a:schemeClr val="tx1"/>
        </a:buClr>
        <a:buChar char="•"/>
        <a:defRPr sz="2400">
          <a:solidFill>
            <a:schemeClr val="tx1"/>
          </a:solidFill>
          <a:latin typeface="+mn-lt"/>
        </a:defRPr>
      </a:lvl4pPr>
      <a:lvl5pPr marL="2057400" indent="-228600" algn="r" rtl="1" eaLnBrk="1" fontAlgn="base" hangingPunct="1">
        <a:spcBef>
          <a:spcPct val="20000"/>
        </a:spcBef>
        <a:spcAft>
          <a:spcPct val="0"/>
        </a:spcAft>
        <a:buClr>
          <a:schemeClr val="tx1"/>
        </a:buClr>
        <a:buChar char="•"/>
        <a:defRPr sz="2400">
          <a:solidFill>
            <a:schemeClr val="tx1"/>
          </a:solidFill>
          <a:latin typeface="+mn-lt"/>
        </a:defRPr>
      </a:lvl5pPr>
      <a:lvl6pPr marL="2514600" indent="-228600" algn="r" rtl="1" eaLnBrk="1" fontAlgn="base" hangingPunct="1">
        <a:spcBef>
          <a:spcPct val="20000"/>
        </a:spcBef>
        <a:spcAft>
          <a:spcPct val="0"/>
        </a:spcAft>
        <a:buClr>
          <a:schemeClr val="tx1"/>
        </a:buClr>
        <a:buChar char="•"/>
        <a:defRPr sz="2400">
          <a:solidFill>
            <a:schemeClr val="tx1"/>
          </a:solidFill>
          <a:latin typeface="+mn-lt"/>
        </a:defRPr>
      </a:lvl6pPr>
      <a:lvl7pPr marL="2971800" indent="-228600" algn="r" rtl="1" eaLnBrk="1" fontAlgn="base" hangingPunct="1">
        <a:spcBef>
          <a:spcPct val="20000"/>
        </a:spcBef>
        <a:spcAft>
          <a:spcPct val="0"/>
        </a:spcAft>
        <a:buClr>
          <a:schemeClr val="tx1"/>
        </a:buClr>
        <a:buChar char="•"/>
        <a:defRPr sz="2400">
          <a:solidFill>
            <a:schemeClr val="tx1"/>
          </a:solidFill>
          <a:latin typeface="+mn-lt"/>
        </a:defRPr>
      </a:lvl7pPr>
      <a:lvl8pPr marL="3429000" indent="-228600" algn="r" rtl="1" eaLnBrk="1" fontAlgn="base" hangingPunct="1">
        <a:spcBef>
          <a:spcPct val="20000"/>
        </a:spcBef>
        <a:spcAft>
          <a:spcPct val="0"/>
        </a:spcAft>
        <a:buClr>
          <a:schemeClr val="tx1"/>
        </a:buClr>
        <a:buChar char="•"/>
        <a:defRPr sz="2400">
          <a:solidFill>
            <a:schemeClr val="tx1"/>
          </a:solidFill>
          <a:latin typeface="+mn-lt"/>
        </a:defRPr>
      </a:lvl8pPr>
      <a:lvl9pPr marL="3886200" indent="-228600" algn="r" rtl="1" eaLnBrk="1" fontAlgn="base" hangingPunct="1">
        <a:spcBef>
          <a:spcPct val="20000"/>
        </a:spcBef>
        <a:spcAft>
          <a:spcPct val="0"/>
        </a:spcAft>
        <a:buClr>
          <a:schemeClr val="tx1"/>
        </a:buClr>
        <a:buChar char="•"/>
        <a:defRPr sz="2400">
          <a:solidFill>
            <a:schemeClr val="tx1"/>
          </a:solidFill>
          <a:latin typeface="+mn-lt"/>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136525" y="136525"/>
            <a:ext cx="8866188" cy="6581775"/>
          </a:xfrm>
          <a:prstGeom prst="rect">
            <a:avLst/>
          </a:prstGeom>
          <a:solidFill>
            <a:schemeClr val="bg1">
              <a:alpha val="5000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29699" name="Rectangle 3"/>
          <p:cNvSpPr>
            <a:spLocks noGrp="1" noChangeArrowheads="1"/>
          </p:cNvSpPr>
          <p:nvPr>
            <p:ph type="title"/>
            <p:custDataLst>
              <p:tags r:id="rId13"/>
            </p:custDataLst>
          </p:nvPr>
        </p:nvSpPr>
        <p:spPr bwMode="auto">
          <a:xfrm>
            <a:off x="455613" y="274638"/>
            <a:ext cx="8226425" cy="1143000"/>
          </a:xfrm>
          <a:prstGeom prst="rect">
            <a:avLst/>
          </a:prstGeom>
          <a:noFill/>
          <a:ln>
            <a:noFill/>
          </a:ln>
          <a:effectLst/>
          <a:extLst>
            <a:ext uri="{909E8E84-426E-40DD-AFC4-6F175D3DCCD1}">
              <a14:hiddenFill xmlns:a14="http://schemas.microsoft.com/office/drawing/2010/main">
                <a:solidFill>
                  <a:srgbClr val="7AA1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ltLang="fa-IR" smtClean="0"/>
              <a:t>Click to edit Master title style</a:t>
            </a:r>
          </a:p>
        </p:txBody>
      </p:sp>
      <p:sp>
        <p:nvSpPr>
          <p:cNvPr id="29700" name="Rectangle 4"/>
          <p:cNvSpPr>
            <a:spLocks noGrp="1" noChangeArrowheads="1"/>
          </p:cNvSpPr>
          <p:nvPr>
            <p:ph type="body" idx="1"/>
            <p:custDataLst>
              <p:tags r:id="rId14"/>
            </p:custDataLst>
          </p:nvPr>
        </p:nvSpPr>
        <p:spPr bwMode="auto">
          <a:xfrm>
            <a:off x="455613" y="1600200"/>
            <a:ext cx="8226425" cy="4525963"/>
          </a:xfrm>
          <a:prstGeom prst="rect">
            <a:avLst/>
          </a:prstGeom>
          <a:noFill/>
          <a:ln>
            <a:noFill/>
          </a:ln>
          <a:effectLst/>
          <a:extLst>
            <a:ext uri="{909E8E84-426E-40DD-AFC4-6F175D3DCCD1}">
              <a14:hiddenFill xmlns:a14="http://schemas.microsoft.com/office/drawing/2010/main">
                <a:solidFill>
                  <a:srgbClr val="7AA1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fa-IR" smtClean="0"/>
              <a:t>Click to edit Master text styles</a:t>
            </a:r>
          </a:p>
          <a:p>
            <a:pPr lvl="1"/>
            <a:r>
              <a:rPr lang="en-US" altLang="fa-IR" smtClean="0"/>
              <a:t>Second level</a:t>
            </a:r>
          </a:p>
          <a:p>
            <a:pPr lvl="2"/>
            <a:r>
              <a:rPr lang="en-US" altLang="fa-IR" smtClean="0"/>
              <a:t>Third level</a:t>
            </a:r>
          </a:p>
          <a:p>
            <a:pPr lvl="3"/>
            <a:r>
              <a:rPr lang="en-US" altLang="fa-IR" smtClean="0"/>
              <a:t>Fourth level</a:t>
            </a:r>
          </a:p>
          <a:p>
            <a:pPr lvl="4"/>
            <a:r>
              <a:rPr lang="en-US" altLang="fa-IR" smtClean="0"/>
              <a:t>Fifth level</a:t>
            </a:r>
          </a:p>
        </p:txBody>
      </p:sp>
      <p:sp>
        <p:nvSpPr>
          <p:cNvPr id="29701" name="Rectangle 5"/>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ltLang="fa-IR"/>
          </a:p>
        </p:txBody>
      </p:sp>
      <p:sp>
        <p:nvSpPr>
          <p:cNvPr id="29702" name="Rectangle 6"/>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ltLang="fa-IR"/>
          </a:p>
        </p:txBody>
      </p:sp>
      <p:sp>
        <p:nvSpPr>
          <p:cNvPr id="29703" name="Rectangle 7"/>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0E949568-6F89-411D-AA92-3A4F7A40FD0D}" type="slidenum">
              <a:rPr lang="en-US" altLang="fa-IR"/>
              <a:pPr/>
              <a:t>‹#›</a:t>
            </a:fld>
            <a:endParaRPr lang="en-US" altLang="fa-IR"/>
          </a:p>
        </p:txBody>
      </p:sp>
    </p:spTree>
  </p:cSld>
  <p:clrMap bg1="dk2" tx1="lt1" bg2="dk1" tx2="lt2" accent1="accent1" accent2="accent2" accent3="accent3" accent4="accent4" accent5="accent5" accent6="accent6" hlink="hlink" folHlink="folHlink"/>
  <p:sldLayoutIdLst>
    <p:sldLayoutId id="214748365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fontAlgn="base">
        <a:spcBef>
          <a:spcPct val="0"/>
        </a:spcBef>
        <a:spcAft>
          <a:spcPct val="0"/>
        </a:spcAft>
        <a:buClr>
          <a:schemeClr val="tx1"/>
        </a:buClr>
        <a:defRPr sz="3200">
          <a:solidFill>
            <a:schemeClr val="tx1"/>
          </a:solidFill>
          <a:latin typeface="+mj-lt"/>
          <a:ea typeface="+mj-ea"/>
          <a:cs typeface="+mj-cs"/>
        </a:defRPr>
      </a:lvl1pPr>
      <a:lvl2pPr algn="l" rtl="0" fontAlgn="base">
        <a:spcBef>
          <a:spcPct val="0"/>
        </a:spcBef>
        <a:spcAft>
          <a:spcPct val="0"/>
        </a:spcAft>
        <a:buClr>
          <a:schemeClr val="tx1"/>
        </a:buClr>
        <a:defRPr sz="3200">
          <a:solidFill>
            <a:schemeClr val="tx1"/>
          </a:solidFill>
          <a:latin typeface="Arial" charset="0"/>
        </a:defRPr>
      </a:lvl2pPr>
      <a:lvl3pPr algn="l" rtl="0" fontAlgn="base">
        <a:spcBef>
          <a:spcPct val="0"/>
        </a:spcBef>
        <a:spcAft>
          <a:spcPct val="0"/>
        </a:spcAft>
        <a:buClr>
          <a:schemeClr val="tx1"/>
        </a:buClr>
        <a:defRPr sz="3200">
          <a:solidFill>
            <a:schemeClr val="tx1"/>
          </a:solidFill>
          <a:latin typeface="Arial" charset="0"/>
        </a:defRPr>
      </a:lvl3pPr>
      <a:lvl4pPr algn="l" rtl="0" fontAlgn="base">
        <a:spcBef>
          <a:spcPct val="0"/>
        </a:spcBef>
        <a:spcAft>
          <a:spcPct val="0"/>
        </a:spcAft>
        <a:buClr>
          <a:schemeClr val="tx1"/>
        </a:buClr>
        <a:defRPr sz="3200">
          <a:solidFill>
            <a:schemeClr val="tx1"/>
          </a:solidFill>
          <a:latin typeface="Arial" charset="0"/>
        </a:defRPr>
      </a:lvl4pPr>
      <a:lvl5pPr algn="l" rtl="0" fontAlgn="base">
        <a:spcBef>
          <a:spcPct val="0"/>
        </a:spcBef>
        <a:spcAft>
          <a:spcPct val="0"/>
        </a:spcAft>
        <a:buClr>
          <a:schemeClr val="tx1"/>
        </a:buClr>
        <a:defRPr sz="3200">
          <a:solidFill>
            <a:schemeClr val="tx1"/>
          </a:solidFill>
          <a:latin typeface="Arial" charset="0"/>
        </a:defRPr>
      </a:lvl5pPr>
      <a:lvl6pPr marL="457200" algn="l" rtl="0" fontAlgn="base">
        <a:spcBef>
          <a:spcPct val="0"/>
        </a:spcBef>
        <a:spcAft>
          <a:spcPct val="0"/>
        </a:spcAft>
        <a:buClr>
          <a:schemeClr val="tx1"/>
        </a:buClr>
        <a:defRPr sz="3200">
          <a:solidFill>
            <a:schemeClr val="tx1"/>
          </a:solidFill>
          <a:latin typeface="Arial" charset="0"/>
        </a:defRPr>
      </a:lvl6pPr>
      <a:lvl7pPr marL="914400" algn="l" rtl="0" fontAlgn="base">
        <a:spcBef>
          <a:spcPct val="0"/>
        </a:spcBef>
        <a:spcAft>
          <a:spcPct val="0"/>
        </a:spcAft>
        <a:buClr>
          <a:schemeClr val="tx1"/>
        </a:buClr>
        <a:defRPr sz="3200">
          <a:solidFill>
            <a:schemeClr val="tx1"/>
          </a:solidFill>
          <a:latin typeface="Arial" charset="0"/>
        </a:defRPr>
      </a:lvl7pPr>
      <a:lvl8pPr marL="1371600" algn="l" rtl="0" fontAlgn="base">
        <a:spcBef>
          <a:spcPct val="0"/>
        </a:spcBef>
        <a:spcAft>
          <a:spcPct val="0"/>
        </a:spcAft>
        <a:buClr>
          <a:schemeClr val="tx1"/>
        </a:buClr>
        <a:defRPr sz="3200">
          <a:solidFill>
            <a:schemeClr val="tx1"/>
          </a:solidFill>
          <a:latin typeface="Arial" charset="0"/>
        </a:defRPr>
      </a:lvl8pPr>
      <a:lvl9pPr marL="1828800" algn="l" rtl="0" fontAlgn="base">
        <a:spcBef>
          <a:spcPct val="0"/>
        </a:spcBef>
        <a:spcAft>
          <a:spcPct val="0"/>
        </a:spcAft>
        <a:buClr>
          <a:schemeClr val="tx1"/>
        </a:buClr>
        <a:defRPr sz="3200">
          <a:solidFill>
            <a:schemeClr val="tx1"/>
          </a:solidFill>
          <a:latin typeface="Arial" charset="0"/>
        </a:defRPr>
      </a:lvl9pPr>
    </p:titleStyle>
    <p:bodyStyle>
      <a:lvl1pPr marL="342900" indent="-342900" algn="l" rtl="0" fontAlgn="base">
        <a:spcBef>
          <a:spcPct val="20000"/>
        </a:spcBef>
        <a:spcAft>
          <a:spcPct val="0"/>
        </a:spcAft>
        <a:buClr>
          <a:schemeClr val="tx1"/>
        </a:buClr>
        <a:buChar char="•"/>
        <a:defRPr sz="2400">
          <a:solidFill>
            <a:schemeClr val="tx1"/>
          </a:solidFill>
          <a:latin typeface="+mn-lt"/>
          <a:ea typeface="+mn-ea"/>
          <a:cs typeface="+mn-cs"/>
        </a:defRPr>
      </a:lvl1pPr>
      <a:lvl2pPr marL="742950" indent="-285750" algn="l" rtl="0" fontAlgn="base">
        <a:spcBef>
          <a:spcPct val="20000"/>
        </a:spcBef>
        <a:spcAft>
          <a:spcPct val="0"/>
        </a:spcAft>
        <a:buClr>
          <a:schemeClr val="tx1"/>
        </a:buClr>
        <a:buChar char="•"/>
        <a:defRPr sz="2400">
          <a:solidFill>
            <a:schemeClr val="tx1"/>
          </a:solidFill>
          <a:latin typeface="+mn-lt"/>
        </a:defRPr>
      </a:lvl2pPr>
      <a:lvl3pPr marL="1143000" indent="-228600" algn="l" rtl="0" fontAlgn="base">
        <a:spcBef>
          <a:spcPct val="20000"/>
        </a:spcBef>
        <a:spcAft>
          <a:spcPct val="0"/>
        </a:spcAft>
        <a:buClr>
          <a:schemeClr val="tx1"/>
        </a:buClr>
        <a:buChar char="•"/>
        <a:defRPr sz="2400">
          <a:solidFill>
            <a:schemeClr val="tx1"/>
          </a:solidFill>
          <a:latin typeface="+mn-lt"/>
        </a:defRPr>
      </a:lvl3pPr>
      <a:lvl4pPr marL="1600200" indent="-228600" algn="l" rtl="0" fontAlgn="base">
        <a:spcBef>
          <a:spcPct val="20000"/>
        </a:spcBef>
        <a:spcAft>
          <a:spcPct val="0"/>
        </a:spcAft>
        <a:buClr>
          <a:schemeClr val="tx1"/>
        </a:buClr>
        <a:buChar char="•"/>
        <a:defRPr sz="2400">
          <a:solidFill>
            <a:schemeClr val="tx1"/>
          </a:solidFill>
          <a:latin typeface="+mn-lt"/>
        </a:defRPr>
      </a:lvl4pPr>
      <a:lvl5pPr marL="2057400" indent="-228600" algn="l" rtl="0" fontAlgn="base">
        <a:spcBef>
          <a:spcPct val="20000"/>
        </a:spcBef>
        <a:spcAft>
          <a:spcPct val="0"/>
        </a:spcAft>
        <a:buClr>
          <a:schemeClr val="tx1"/>
        </a:buClr>
        <a:buChar char="•"/>
        <a:defRPr sz="2400">
          <a:solidFill>
            <a:schemeClr val="tx1"/>
          </a:solidFill>
          <a:latin typeface="+mn-lt"/>
        </a:defRPr>
      </a:lvl5pPr>
      <a:lvl6pPr marL="2514600" indent="-228600" algn="l" rtl="0" fontAlgn="base">
        <a:spcBef>
          <a:spcPct val="20000"/>
        </a:spcBef>
        <a:spcAft>
          <a:spcPct val="0"/>
        </a:spcAft>
        <a:buClr>
          <a:schemeClr val="tx1"/>
        </a:buClr>
        <a:buChar char="•"/>
        <a:defRPr sz="2400">
          <a:solidFill>
            <a:schemeClr val="tx1"/>
          </a:solidFill>
          <a:latin typeface="+mn-lt"/>
        </a:defRPr>
      </a:lvl6pPr>
      <a:lvl7pPr marL="2971800" indent="-228600" algn="l" rtl="0" fontAlgn="base">
        <a:spcBef>
          <a:spcPct val="20000"/>
        </a:spcBef>
        <a:spcAft>
          <a:spcPct val="0"/>
        </a:spcAft>
        <a:buClr>
          <a:schemeClr val="tx1"/>
        </a:buClr>
        <a:buChar char="•"/>
        <a:defRPr sz="2400">
          <a:solidFill>
            <a:schemeClr val="tx1"/>
          </a:solidFill>
          <a:latin typeface="+mn-lt"/>
        </a:defRPr>
      </a:lvl7pPr>
      <a:lvl8pPr marL="3429000" indent="-228600" algn="l" rtl="0" fontAlgn="base">
        <a:spcBef>
          <a:spcPct val="20000"/>
        </a:spcBef>
        <a:spcAft>
          <a:spcPct val="0"/>
        </a:spcAft>
        <a:buClr>
          <a:schemeClr val="tx1"/>
        </a:buClr>
        <a:buChar char="•"/>
        <a:defRPr sz="2400">
          <a:solidFill>
            <a:schemeClr val="tx1"/>
          </a:solidFill>
          <a:latin typeface="+mn-lt"/>
        </a:defRPr>
      </a:lvl8pPr>
      <a:lvl9pPr marL="3886200" indent="-228600" algn="l" rtl="0" fontAlgn="base">
        <a:spcBef>
          <a:spcPct val="20000"/>
        </a:spcBef>
        <a:spcAft>
          <a:spcPct val="0"/>
        </a:spcAft>
        <a:buClr>
          <a:schemeClr val="tx1"/>
        </a:buClr>
        <a:buChar char="•"/>
        <a:defRPr sz="2400">
          <a:solidFill>
            <a:schemeClr val="tx1"/>
          </a:solidFill>
          <a:latin typeface="+mn-lt"/>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35510619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ctrTitle"/>
          </p:nvPr>
        </p:nvSpPr>
        <p:spPr>
          <a:xfrm>
            <a:off x="1187624" y="332656"/>
            <a:ext cx="6818957" cy="1470025"/>
          </a:xfrm>
        </p:spPr>
        <p:txBody>
          <a:bodyPr/>
          <a:lstStyle/>
          <a:p>
            <a:pPr algn="ctr"/>
            <a:r>
              <a:rPr lang="fa-IR" altLang="fa-IR" dirty="0" smtClean="0"/>
              <a:t>درس :حسابداري بخش عمومي </a:t>
            </a:r>
            <a:br>
              <a:rPr lang="fa-IR" altLang="fa-IR" dirty="0" smtClean="0"/>
            </a:br>
            <a:r>
              <a:rPr lang="fa-IR" altLang="fa-IR" dirty="0" smtClean="0"/>
              <a:t>استاندارد حسابداري بخش عمومي شماره 2</a:t>
            </a:r>
            <a:endParaRPr lang="fa-IR" altLang="fa-IR" dirty="0"/>
          </a:p>
        </p:txBody>
      </p:sp>
      <p:sp>
        <p:nvSpPr>
          <p:cNvPr id="53251" name="Rectangle 3"/>
          <p:cNvSpPr>
            <a:spLocks noGrp="1" noChangeArrowheads="1"/>
          </p:cNvSpPr>
          <p:nvPr>
            <p:ph type="subTitle" idx="1"/>
          </p:nvPr>
        </p:nvSpPr>
        <p:spPr>
          <a:xfrm>
            <a:off x="395536" y="2348880"/>
            <a:ext cx="8352928" cy="3960440"/>
          </a:xfrm>
        </p:spPr>
        <p:txBody>
          <a:bodyPr/>
          <a:lstStyle/>
          <a:p>
            <a:pPr algn="r"/>
            <a:r>
              <a:rPr lang="fa-IR" altLang="fa-IR" dirty="0" smtClean="0">
                <a:cs typeface="2  Homa" panose="00000400000000000000" pitchFamily="2" charset="-78"/>
              </a:rPr>
              <a:t>نحوه ارائه اطلاعات بودجه اي در صورتهاي مالي </a:t>
            </a:r>
          </a:p>
          <a:p>
            <a:pPr algn="r"/>
            <a:endParaRPr lang="fa-IR" altLang="fa-IR" dirty="0">
              <a:cs typeface="2  Homa" panose="00000400000000000000"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323528" y="274638"/>
            <a:ext cx="8696647" cy="778098"/>
          </a:xfrm>
        </p:spPr>
        <p:txBody>
          <a:bodyPr/>
          <a:lstStyle/>
          <a:p>
            <a:pPr algn="ctr"/>
            <a:r>
              <a:rPr lang="fa-IR" altLang="fa-IR" dirty="0" smtClean="0"/>
              <a:t>هدف استاندارد :</a:t>
            </a:r>
            <a:endParaRPr lang="fa-IR" altLang="fa-IR" dirty="0"/>
          </a:p>
        </p:txBody>
      </p:sp>
      <p:sp>
        <p:nvSpPr>
          <p:cNvPr id="54275" name="Rectangle 3"/>
          <p:cNvSpPr>
            <a:spLocks noGrp="1" noChangeArrowheads="1"/>
          </p:cNvSpPr>
          <p:nvPr>
            <p:ph type="body" idx="1"/>
          </p:nvPr>
        </p:nvSpPr>
        <p:spPr>
          <a:xfrm>
            <a:off x="0" y="1600200"/>
            <a:ext cx="9020175" cy="4525963"/>
          </a:xfrm>
        </p:spPr>
        <p:txBody>
          <a:bodyPr/>
          <a:lstStyle/>
          <a:p>
            <a:pPr algn="just"/>
            <a:r>
              <a:rPr lang="fa-IR" altLang="fa-IR" sz="3200" dirty="0" smtClean="0">
                <a:cs typeface="B Zar" panose="00000400000000000000" pitchFamily="2" charset="-78"/>
              </a:rPr>
              <a:t>مقايسه بودجه و عملكرد ناشي از اجراي بودجه را در صورتهاي واحد گزارشگرالزامی مي كند .همچنين طبق اين استاندارد واحد گزارشگر ملزم به افشاي دلايل و تفاوتهاي با اهميت بين بودجه و عملكرد مي باشند . با رعايت الزامات اين استاندارد بخشي از وظیفه پاسخگويي واحد هاي بخش عمومي ايفا مي گردد و شفافيت صورتهاي مالي آنها از طريق ارئه موارد زير بهبود مي يابد :</a:t>
            </a:r>
          </a:p>
          <a:p>
            <a:pPr algn="just"/>
            <a:r>
              <a:rPr lang="fa-IR" altLang="fa-IR" sz="3200" dirty="0" smtClean="0">
                <a:cs typeface="B Zar" panose="00000400000000000000" pitchFamily="2" charset="-78"/>
              </a:rPr>
              <a:t>الف )رعايت بودجه هاي مصوب </a:t>
            </a:r>
          </a:p>
          <a:p>
            <a:pPr algn="just"/>
            <a:r>
              <a:rPr lang="fa-IR" altLang="fa-IR" sz="3200" dirty="0" smtClean="0">
                <a:cs typeface="B Zar" panose="00000400000000000000" pitchFamily="2" charset="-78"/>
              </a:rPr>
              <a:t>ب)ميزان دستيابي به اهداف بودجه  </a:t>
            </a:r>
            <a:endParaRPr lang="fa-IR" altLang="fa-IR" sz="3200" dirty="0">
              <a:cs typeface="B Zar" panose="00000400000000000000"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00" name="Rectangle 4"/>
          <p:cNvSpPr>
            <a:spLocks noGrp="1" noChangeArrowheads="1"/>
          </p:cNvSpPr>
          <p:nvPr>
            <p:ph type="ctrTitle"/>
          </p:nvPr>
        </p:nvSpPr>
        <p:spPr>
          <a:xfrm>
            <a:off x="971600" y="260649"/>
            <a:ext cx="7313612" cy="648072"/>
          </a:xfrm>
        </p:spPr>
        <p:txBody>
          <a:bodyPr/>
          <a:lstStyle/>
          <a:p>
            <a:pPr algn="ctr"/>
            <a:r>
              <a:rPr lang="fa-IR" altLang="fa-IR" dirty="0" smtClean="0">
                <a:cs typeface="B Zar" panose="00000400000000000000" pitchFamily="2" charset="-78"/>
              </a:rPr>
              <a:t>دامنه كاربرد</a:t>
            </a:r>
            <a:endParaRPr lang="fa-IR" altLang="fa-IR" dirty="0">
              <a:cs typeface="B Zar" panose="00000400000000000000" pitchFamily="2" charset="-78"/>
            </a:endParaRPr>
          </a:p>
        </p:txBody>
      </p:sp>
      <p:sp>
        <p:nvSpPr>
          <p:cNvPr id="55301" name="Rectangle 5"/>
          <p:cNvSpPr>
            <a:spLocks noGrp="1" noChangeArrowheads="1"/>
          </p:cNvSpPr>
          <p:nvPr>
            <p:ph type="subTitle" idx="1"/>
          </p:nvPr>
        </p:nvSpPr>
        <p:spPr>
          <a:xfrm>
            <a:off x="179512" y="1268760"/>
            <a:ext cx="8496944" cy="5328592"/>
          </a:xfrm>
        </p:spPr>
        <p:txBody>
          <a:bodyPr/>
          <a:lstStyle/>
          <a:p>
            <a:pPr algn="r"/>
            <a:r>
              <a:rPr lang="fa-IR" altLang="fa-IR" dirty="0" smtClean="0">
                <a:cs typeface="B Zar" panose="00000400000000000000" pitchFamily="2" charset="-78"/>
              </a:rPr>
              <a:t>اين استاندارد در خصوص تمام دامنه هاي بخش عمومي ، كه صورتهاي مالي  خود  را بر </a:t>
            </a:r>
            <a:endParaRPr lang="en-US" altLang="fa-IR" dirty="0" smtClean="0">
              <a:cs typeface="B Zar" panose="00000400000000000000" pitchFamily="2" charset="-78"/>
            </a:endParaRPr>
          </a:p>
          <a:p>
            <a:pPr algn="r"/>
            <a:r>
              <a:rPr lang="fa-IR" altLang="fa-IR" dirty="0" smtClean="0">
                <a:cs typeface="B Zar" panose="00000400000000000000" pitchFamily="2" charset="-78"/>
              </a:rPr>
              <a:t>اساس استاندارد هاي حسابداري بخش عمومي تهيه تهيه مي كنند كاربرد دارد .</a:t>
            </a:r>
          </a:p>
          <a:p>
            <a:pPr algn="ctr"/>
            <a:r>
              <a:rPr lang="fa-IR" altLang="fa-IR" dirty="0" smtClean="0">
                <a:cs typeface="B Zar" panose="00000400000000000000" pitchFamily="2" charset="-78"/>
              </a:rPr>
              <a:t>تعاريف </a:t>
            </a:r>
          </a:p>
          <a:p>
            <a:pPr algn="r"/>
            <a:r>
              <a:rPr lang="fa-IR" altLang="fa-IR" dirty="0" smtClean="0">
                <a:cs typeface="B Zar" panose="00000400000000000000" pitchFamily="2" charset="-78"/>
              </a:rPr>
              <a:t>اعتبار </a:t>
            </a:r>
          </a:p>
          <a:p>
            <a:pPr algn="r"/>
            <a:r>
              <a:rPr lang="fa-IR" altLang="fa-IR" dirty="0" smtClean="0">
                <a:cs typeface="B Zar" panose="00000400000000000000" pitchFamily="2" charset="-78"/>
              </a:rPr>
              <a:t>بودجه</a:t>
            </a:r>
          </a:p>
          <a:p>
            <a:pPr algn="r"/>
            <a:r>
              <a:rPr lang="fa-IR" altLang="fa-IR" dirty="0" smtClean="0">
                <a:cs typeface="B Zar" panose="00000400000000000000" pitchFamily="2" charset="-78"/>
              </a:rPr>
              <a:t>بودجه اوليه </a:t>
            </a:r>
          </a:p>
          <a:p>
            <a:pPr algn="r"/>
            <a:r>
              <a:rPr lang="fa-IR" altLang="fa-IR" dirty="0" smtClean="0">
                <a:cs typeface="B Zar" panose="00000400000000000000" pitchFamily="2" charset="-78"/>
              </a:rPr>
              <a:t>بودجه نهايي</a:t>
            </a:r>
          </a:p>
          <a:p>
            <a:pPr algn="r"/>
            <a:r>
              <a:rPr lang="fa-IR" altLang="fa-IR" dirty="0" smtClean="0">
                <a:cs typeface="B Zar" panose="00000400000000000000" pitchFamily="2" charset="-78"/>
              </a:rPr>
              <a:t>تخصيص اعتبار </a:t>
            </a:r>
          </a:p>
          <a:p>
            <a:pPr algn="r"/>
            <a:r>
              <a:rPr lang="fa-IR" altLang="fa-IR" dirty="0" smtClean="0">
                <a:cs typeface="B Zar" panose="00000400000000000000" pitchFamily="2" charset="-78"/>
              </a:rPr>
              <a:t>عملكرد </a:t>
            </a:r>
          </a:p>
          <a:p>
            <a:pPr algn="r"/>
            <a:r>
              <a:rPr lang="fa-IR" altLang="fa-IR" dirty="0" smtClean="0">
                <a:cs typeface="B Zar" panose="00000400000000000000" pitchFamily="2" charset="-78"/>
              </a:rPr>
              <a:t>مبناي بودجه اي </a:t>
            </a:r>
          </a:p>
          <a:p>
            <a:pPr algn="r"/>
            <a:r>
              <a:rPr lang="fa-IR" altLang="fa-IR" dirty="0" smtClean="0">
                <a:cs typeface="B Zar" panose="00000400000000000000" pitchFamily="2" charset="-78"/>
              </a:rPr>
              <a:t>مبناي حسابداري </a:t>
            </a:r>
          </a:p>
          <a:p>
            <a:pPr algn="r"/>
            <a:r>
              <a:rPr lang="fa-IR" altLang="fa-IR" dirty="0" smtClean="0">
                <a:cs typeface="B Zar" panose="00000400000000000000" pitchFamily="2" charset="-78"/>
              </a:rPr>
              <a:t>مبناي قابل مقايسه  </a:t>
            </a:r>
          </a:p>
          <a:p>
            <a:pPr algn="r"/>
            <a:endParaRPr lang="fa-IR" altLang="fa-IR" dirty="0">
              <a:cs typeface="B Zar" panose="00000400000000000000"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ctrTitle"/>
          </p:nvPr>
        </p:nvSpPr>
        <p:spPr>
          <a:xfrm>
            <a:off x="1043608" y="260648"/>
            <a:ext cx="7313612" cy="1470025"/>
          </a:xfrm>
        </p:spPr>
        <p:txBody>
          <a:bodyPr/>
          <a:lstStyle/>
          <a:p>
            <a:pPr algn="ctr"/>
            <a:r>
              <a:rPr lang="fa-IR" altLang="fa-IR" sz="2800" dirty="0" smtClean="0"/>
              <a:t>اعتبار </a:t>
            </a:r>
            <a:endParaRPr lang="fa-IR" altLang="fa-IR" dirty="0"/>
          </a:p>
        </p:txBody>
      </p:sp>
      <p:sp>
        <p:nvSpPr>
          <p:cNvPr id="56323" name="Rectangle 3"/>
          <p:cNvSpPr>
            <a:spLocks noGrp="1" noChangeArrowheads="1"/>
          </p:cNvSpPr>
          <p:nvPr>
            <p:ph type="subTitle" idx="1"/>
          </p:nvPr>
        </p:nvSpPr>
        <p:spPr>
          <a:xfrm>
            <a:off x="0" y="1988840"/>
            <a:ext cx="8717260" cy="1656184"/>
          </a:xfrm>
        </p:spPr>
        <p:txBody>
          <a:bodyPr/>
          <a:lstStyle/>
          <a:p>
            <a:pPr algn="r"/>
            <a:r>
              <a:rPr lang="fa-IR" altLang="fa-IR" dirty="0" smtClean="0">
                <a:cs typeface="B Zar" panose="00000400000000000000" pitchFamily="2" charset="-78"/>
              </a:rPr>
              <a:t>عبارت از مبلغي كه براي مصرف يا مصارف به منظور ميل به اهداف و اجراي برنامه </a:t>
            </a:r>
            <a:endParaRPr lang="en-US" altLang="fa-IR" dirty="0" smtClean="0">
              <a:cs typeface="B Zar" panose="00000400000000000000" pitchFamily="2" charset="-78"/>
            </a:endParaRPr>
          </a:p>
          <a:p>
            <a:pPr algn="r"/>
            <a:r>
              <a:rPr lang="fa-IR" altLang="fa-IR" dirty="0" smtClean="0">
                <a:cs typeface="B Zar" panose="00000400000000000000" pitchFamily="2" charset="-78"/>
              </a:rPr>
              <a:t>هاي دولت به تصويب مجلس شوراي اسلامي مي رسد     </a:t>
            </a:r>
          </a:p>
          <a:p>
            <a:pPr algn="r"/>
            <a:r>
              <a:rPr lang="fa-IR" altLang="fa-IR" dirty="0">
                <a:cs typeface="B Zar" panose="00000400000000000000" pitchFamily="2" charset="-78"/>
              </a:rPr>
              <a:t> </a:t>
            </a:r>
            <a:endParaRPr lang="fa-IR" altLang="fa-IR" dirty="0" smtClean="0">
              <a:cs typeface="B Zar" panose="00000400000000000000"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7313612" cy="1470025"/>
          </a:xfrm>
        </p:spPr>
        <p:txBody>
          <a:bodyPr/>
          <a:lstStyle/>
          <a:p>
            <a:pPr algn="ctr"/>
            <a:r>
              <a:rPr lang="fa-IR" sz="4800" b="1" dirty="0" smtClean="0">
                <a:cs typeface="B Zar" panose="00000400000000000000" pitchFamily="2" charset="-78"/>
              </a:rPr>
              <a:t>بودجه</a:t>
            </a:r>
            <a:endParaRPr lang="fa-IR" sz="4800" b="1" dirty="0">
              <a:cs typeface="B Zar" panose="00000400000000000000" pitchFamily="2" charset="-78"/>
            </a:endParaRPr>
          </a:p>
        </p:txBody>
      </p:sp>
      <p:sp>
        <p:nvSpPr>
          <p:cNvPr id="3" name="Subtitle 2"/>
          <p:cNvSpPr>
            <a:spLocks noGrp="1"/>
          </p:cNvSpPr>
          <p:nvPr>
            <p:ph type="subTitle" idx="1"/>
          </p:nvPr>
        </p:nvSpPr>
        <p:spPr>
          <a:xfrm>
            <a:off x="737646" y="1503004"/>
            <a:ext cx="7745660" cy="3168352"/>
          </a:xfrm>
        </p:spPr>
        <p:txBody>
          <a:bodyPr/>
          <a:lstStyle/>
          <a:p>
            <a:pPr algn="r"/>
            <a:r>
              <a:rPr lang="fa-IR" sz="4400" dirty="0" smtClean="0">
                <a:cs typeface="B Zar" panose="00000400000000000000" pitchFamily="2" charset="-78"/>
              </a:rPr>
              <a:t>برنامه مالي واحد گزارشگر است كه براي يكسال مالي تهيه و حاوي پيش بيني در آمد و هزينه ها و ساير منابع تامين اعتبار و بر آورد هزينه ها و مخارج براي انجام عملياتي است كه منجر به ميل به سیاست هاو هدفهاي قانوني مي شود  </a:t>
            </a:r>
            <a:endParaRPr lang="fa-IR" sz="4400" dirty="0">
              <a:cs typeface="B Zar" panose="00000400000000000000" pitchFamily="2" charset="-78"/>
            </a:endParaRPr>
          </a:p>
        </p:txBody>
      </p:sp>
    </p:spTree>
    <p:extLst>
      <p:ext uri="{BB962C8B-B14F-4D97-AF65-F5344CB8AC3E}">
        <p14:creationId xmlns:p14="http://schemas.microsoft.com/office/powerpoint/2010/main" val="14960233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1600" y="260648"/>
            <a:ext cx="7313612" cy="1470025"/>
          </a:xfrm>
        </p:spPr>
        <p:txBody>
          <a:bodyPr/>
          <a:lstStyle/>
          <a:p>
            <a:pPr algn="ctr"/>
            <a:r>
              <a:rPr lang="fa-IR" sz="6000" dirty="0" smtClean="0">
                <a:cs typeface="B Zar" panose="00000400000000000000" pitchFamily="2" charset="-78"/>
              </a:rPr>
              <a:t>بودجه اوليه </a:t>
            </a:r>
            <a:endParaRPr lang="fa-IR" sz="6000" dirty="0">
              <a:cs typeface="B Zar" panose="00000400000000000000" pitchFamily="2" charset="-78"/>
            </a:endParaRPr>
          </a:p>
        </p:txBody>
      </p:sp>
      <p:sp>
        <p:nvSpPr>
          <p:cNvPr id="3" name="Subtitle 2"/>
          <p:cNvSpPr>
            <a:spLocks noGrp="1"/>
          </p:cNvSpPr>
          <p:nvPr>
            <p:ph type="subTitle" idx="1"/>
          </p:nvPr>
        </p:nvSpPr>
        <p:spPr>
          <a:xfrm>
            <a:off x="251520" y="1628800"/>
            <a:ext cx="8249716" cy="4896544"/>
          </a:xfrm>
        </p:spPr>
        <p:txBody>
          <a:bodyPr/>
          <a:lstStyle/>
          <a:p>
            <a:pPr algn="r"/>
            <a:r>
              <a:rPr lang="fa-IR" sz="4000" dirty="0" smtClean="0">
                <a:cs typeface="B Zar" panose="00000400000000000000" pitchFamily="2" charset="-78"/>
              </a:rPr>
              <a:t>اولين بودجه مصوب براي سال مالي است</a:t>
            </a:r>
          </a:p>
          <a:p>
            <a:pPr algn="ctr" rtl="1"/>
            <a:r>
              <a:rPr lang="fa-IR" sz="4800" b="1" dirty="0" smtClean="0">
                <a:cs typeface="B Zar" panose="00000400000000000000" pitchFamily="2" charset="-78"/>
              </a:rPr>
              <a:t>بودجه نهايي        </a:t>
            </a:r>
          </a:p>
          <a:p>
            <a:pPr algn="ctr" rtl="1"/>
            <a:r>
              <a:rPr lang="fa-IR" sz="4000" dirty="0" smtClean="0">
                <a:cs typeface="B Zar" panose="00000400000000000000" pitchFamily="2" charset="-78"/>
              </a:rPr>
              <a:t>آخرين بودجه مصوب بعد از اعمال تمام تغييرات نسبت به بودجه اوليه است .</a:t>
            </a:r>
          </a:p>
          <a:p>
            <a:pPr algn="ctr" rtl="1"/>
            <a:r>
              <a:rPr lang="fa-IR" sz="4800" b="1" dirty="0" smtClean="0">
                <a:cs typeface="B Zar" panose="00000400000000000000" pitchFamily="2" charset="-78"/>
              </a:rPr>
              <a:t>تخصيص اعتبار </a:t>
            </a:r>
          </a:p>
          <a:p>
            <a:pPr algn="ctr" rtl="1"/>
            <a:r>
              <a:rPr lang="fa-IR" sz="4000" dirty="0" smtClean="0">
                <a:cs typeface="B Zar" panose="00000400000000000000" pitchFamily="2" charset="-78"/>
              </a:rPr>
              <a:t>مجوز استفاده از تمام يا قسمتي از اعتبار مصوب است </a:t>
            </a:r>
            <a:endParaRPr lang="fa-IR" sz="4000" dirty="0">
              <a:cs typeface="B Zar" panose="00000400000000000000" pitchFamily="2" charset="-78"/>
            </a:endParaRPr>
          </a:p>
        </p:txBody>
      </p:sp>
    </p:spTree>
    <p:extLst>
      <p:ext uri="{BB962C8B-B14F-4D97-AF65-F5344CB8AC3E}">
        <p14:creationId xmlns:p14="http://schemas.microsoft.com/office/powerpoint/2010/main" val="4093706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4400" b="1" dirty="0" smtClean="0">
                <a:cs typeface="B Zar" panose="00000400000000000000" pitchFamily="2" charset="-78"/>
              </a:rPr>
              <a:t>عملكرد</a:t>
            </a:r>
            <a:r>
              <a:rPr lang="fa-IR" dirty="0" smtClean="0"/>
              <a:t> </a:t>
            </a:r>
            <a:endParaRPr lang="fa-IR" dirty="0"/>
          </a:p>
        </p:txBody>
      </p:sp>
      <p:sp>
        <p:nvSpPr>
          <p:cNvPr id="3" name="Content Placeholder 2"/>
          <p:cNvSpPr>
            <a:spLocks noGrp="1"/>
          </p:cNvSpPr>
          <p:nvPr>
            <p:ph idx="1"/>
          </p:nvPr>
        </p:nvSpPr>
        <p:spPr/>
        <p:txBody>
          <a:bodyPr/>
          <a:lstStyle/>
          <a:p>
            <a:pPr algn="r"/>
            <a:r>
              <a:rPr lang="fa-IR" sz="4400" dirty="0" smtClean="0">
                <a:cs typeface="B Zar" panose="00000400000000000000" pitchFamily="2" charset="-78"/>
              </a:rPr>
              <a:t>عبارت است از نتايج حاصل از اجزاي بودجه</a:t>
            </a:r>
            <a:r>
              <a:rPr lang="fa-IR" dirty="0" smtClean="0"/>
              <a:t>  </a:t>
            </a:r>
          </a:p>
          <a:p>
            <a:pPr algn="r"/>
            <a:r>
              <a:rPr lang="fa-IR" sz="3600" b="1" dirty="0" smtClean="0">
                <a:cs typeface="B Zar" panose="00000400000000000000" pitchFamily="2" charset="-78"/>
              </a:rPr>
              <a:t>                         مبناي بودجه اي                          </a:t>
            </a:r>
            <a:r>
              <a:rPr lang="fa-IR" sz="3600" dirty="0" smtClean="0">
                <a:cs typeface="B Zar" panose="00000400000000000000" pitchFamily="2" charset="-78"/>
              </a:rPr>
              <a:t>عبارت است از مبناي حسابداري طبقه بندي دوره زماني </a:t>
            </a:r>
            <a:r>
              <a:rPr lang="en-US" sz="3600" dirty="0" smtClean="0">
                <a:cs typeface="B Zar" panose="00000400000000000000" pitchFamily="2" charset="-78"/>
              </a:rPr>
              <a:t>        </a:t>
            </a:r>
            <a:r>
              <a:rPr lang="fa-IR" sz="3600" dirty="0" smtClean="0">
                <a:cs typeface="B Zar" panose="00000400000000000000" pitchFamily="2" charset="-78"/>
              </a:rPr>
              <a:t>كه بودجه بر اساس آن تهيه مي شود      </a:t>
            </a:r>
          </a:p>
          <a:p>
            <a:pPr algn="r"/>
            <a:r>
              <a:rPr lang="fa-IR" sz="3600" dirty="0">
                <a:cs typeface="B Zar" panose="00000400000000000000" pitchFamily="2" charset="-78"/>
              </a:rPr>
              <a:t> </a:t>
            </a:r>
            <a:r>
              <a:rPr lang="fa-IR" sz="3600" dirty="0" smtClean="0">
                <a:cs typeface="B Zar" panose="00000400000000000000" pitchFamily="2" charset="-78"/>
              </a:rPr>
              <a:t>                            </a:t>
            </a:r>
            <a:r>
              <a:rPr lang="fa-IR" sz="3600" b="1" dirty="0" smtClean="0">
                <a:cs typeface="B Zar" panose="00000400000000000000" pitchFamily="2" charset="-78"/>
              </a:rPr>
              <a:t>مبناي حسابداري     </a:t>
            </a:r>
          </a:p>
          <a:p>
            <a:pPr algn="r"/>
            <a:r>
              <a:rPr lang="fa-IR" sz="3600" dirty="0" smtClean="0">
                <a:cs typeface="B Zar" panose="00000400000000000000" pitchFamily="2" charset="-78"/>
              </a:rPr>
              <a:t>مبناي تعهدي ، نقدي يا مبناي ديگري كه صورتهاي مالي بر اساس آن تهيه مي شود</a:t>
            </a:r>
            <a:r>
              <a:rPr lang="fa-IR" sz="3600" b="1" dirty="0" smtClean="0">
                <a:cs typeface="B Zar" panose="00000400000000000000" pitchFamily="2" charset="-78"/>
              </a:rPr>
              <a:t> </a:t>
            </a:r>
          </a:p>
        </p:txBody>
      </p:sp>
    </p:spTree>
    <p:extLst>
      <p:ext uri="{BB962C8B-B14F-4D97-AF65-F5344CB8AC3E}">
        <p14:creationId xmlns:p14="http://schemas.microsoft.com/office/powerpoint/2010/main" val="23655902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5400" dirty="0" smtClean="0">
                <a:cs typeface="B Zar" panose="00000400000000000000" pitchFamily="2" charset="-78"/>
              </a:rPr>
              <a:t>مبناي قابل مقايسه </a:t>
            </a:r>
            <a:endParaRPr lang="fa-IR" sz="5400" dirty="0">
              <a:cs typeface="B Zar" panose="00000400000000000000" pitchFamily="2" charset="-78"/>
            </a:endParaRPr>
          </a:p>
        </p:txBody>
      </p:sp>
      <p:sp>
        <p:nvSpPr>
          <p:cNvPr id="3" name="Content Placeholder 2"/>
          <p:cNvSpPr>
            <a:spLocks noGrp="1"/>
          </p:cNvSpPr>
          <p:nvPr>
            <p:ph idx="1"/>
          </p:nvPr>
        </p:nvSpPr>
        <p:spPr/>
        <p:txBody>
          <a:bodyPr/>
          <a:lstStyle/>
          <a:p>
            <a:pPr algn="r" rtl="1"/>
            <a:r>
              <a:rPr lang="fa-IR" sz="3200" dirty="0" smtClean="0">
                <a:cs typeface="B Zar" panose="00000400000000000000" pitchFamily="2" charset="-78"/>
              </a:rPr>
              <a:t>از تعديل مبالغ عملكرد طبق مبناي حسابداري ،طبقه بندي ،شخصيت واحد گزارشگری و دوره مالي مشابه با بودجه    </a:t>
            </a:r>
          </a:p>
          <a:p>
            <a:pPr algn="r" rtl="1"/>
            <a:r>
              <a:rPr lang="fa-IR" dirty="0"/>
              <a:t> </a:t>
            </a:r>
            <a:r>
              <a:rPr lang="fa-IR" dirty="0" smtClean="0"/>
              <a:t>      </a:t>
            </a:r>
            <a:r>
              <a:rPr lang="fa-IR" sz="4000" b="1" dirty="0" smtClean="0">
                <a:cs typeface="B Zar" panose="00000400000000000000" pitchFamily="2" charset="-78"/>
              </a:rPr>
              <a:t>بودجه اوليه و بودجه نهايي    </a:t>
            </a:r>
          </a:p>
          <a:p>
            <a:pPr algn="r" rtl="1"/>
            <a:r>
              <a:rPr lang="fa-IR" sz="4000" dirty="0" smtClean="0">
                <a:cs typeface="B Zar" panose="00000400000000000000" pitchFamily="2" charset="-78"/>
              </a:rPr>
              <a:t>برآورد تمام منابع و مخارج در بودجه اوليه امكان پذير نيست .در برخي از موارد لازم است بودجه اوليه از طريق متمم بودجه تعديل شود .به عنوان مثال مي توان از بودجه مورد نياز براي جبران آثار حوادث يا بلاي طبيعي نام برد .</a:t>
            </a:r>
            <a:endParaRPr lang="fa-IR" dirty="0">
              <a:cs typeface="B Zar" panose="00000400000000000000" pitchFamily="2" charset="-78"/>
            </a:endParaRPr>
          </a:p>
        </p:txBody>
      </p:sp>
    </p:spTree>
    <p:extLst>
      <p:ext uri="{BB962C8B-B14F-4D97-AF65-F5344CB8AC3E}">
        <p14:creationId xmlns:p14="http://schemas.microsoft.com/office/powerpoint/2010/main" val="19302052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5400" b="1" dirty="0" smtClean="0">
                <a:cs typeface="B Zar" panose="00000400000000000000" pitchFamily="2" charset="-78"/>
              </a:rPr>
              <a:t>مقايسه بودجه عملكرد </a:t>
            </a:r>
            <a:endParaRPr lang="fa-IR" sz="5400" b="1" dirty="0">
              <a:cs typeface="B Zar" panose="00000400000000000000" pitchFamily="2" charset="-78"/>
            </a:endParaRPr>
          </a:p>
        </p:txBody>
      </p:sp>
      <p:sp>
        <p:nvSpPr>
          <p:cNvPr id="3" name="Content Placeholder 2"/>
          <p:cNvSpPr>
            <a:spLocks noGrp="1"/>
          </p:cNvSpPr>
          <p:nvPr>
            <p:ph idx="1"/>
          </p:nvPr>
        </p:nvSpPr>
        <p:spPr/>
        <p:txBody>
          <a:bodyPr/>
          <a:lstStyle/>
          <a:p>
            <a:pPr algn="justLow" rtl="1"/>
            <a:r>
              <a:rPr lang="fa-IR" sz="3200" dirty="0" smtClean="0">
                <a:cs typeface="B Zar" panose="00000400000000000000" pitchFamily="2" charset="-78"/>
              </a:rPr>
              <a:t>اين استاندارد واحد گزارشگر را ملزم مي كند تا مقايسه بودجه و عملكرد را ارائه كند . مقايسه بودجه و عملكرد بايد اطلاعات شامل موارد زير براي اعمال نظارت قانونی فراهم سازد :</a:t>
            </a:r>
          </a:p>
          <a:p>
            <a:pPr algn="justLow" rtl="1"/>
            <a:r>
              <a:rPr lang="fa-IR" sz="3200" dirty="0" smtClean="0">
                <a:cs typeface="B Zar" panose="00000400000000000000" pitchFamily="2" charset="-78"/>
              </a:rPr>
              <a:t>الف : مقايسه بودجه اوليه و نهايي </a:t>
            </a:r>
          </a:p>
          <a:p>
            <a:pPr algn="justLow" rtl="1"/>
            <a:r>
              <a:rPr lang="fa-IR" sz="3200" dirty="0" smtClean="0">
                <a:cs typeface="B Zar" panose="00000400000000000000" pitchFamily="2" charset="-78"/>
              </a:rPr>
              <a:t>ب:مقايسه بودجه نهايي و عملكرد بر اساس يك مبناي قابل مقايسه </a:t>
            </a:r>
          </a:p>
          <a:p>
            <a:pPr algn="justLow" rtl="1"/>
            <a:r>
              <a:rPr lang="fa-IR" sz="3200" dirty="0" smtClean="0">
                <a:cs typeface="B Zar" panose="00000400000000000000" pitchFamily="2" charset="-78"/>
              </a:rPr>
              <a:t>ج: افشاي دلايل تفاوتهای با اهميت بين بودجه نهايي با بودجه اوليه و عملكرد در يادداشتهاي توضيحي </a:t>
            </a:r>
            <a:endParaRPr lang="fa-IR" sz="3200" dirty="0">
              <a:cs typeface="B Zar" panose="00000400000000000000" pitchFamily="2" charset="-78"/>
            </a:endParaRPr>
          </a:p>
        </p:txBody>
      </p:sp>
    </p:spTree>
    <p:extLst>
      <p:ext uri="{BB962C8B-B14F-4D97-AF65-F5344CB8AC3E}">
        <p14:creationId xmlns:p14="http://schemas.microsoft.com/office/powerpoint/2010/main" val="12503711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4800" b="1" dirty="0" smtClean="0">
                <a:cs typeface="B Zar" panose="00000400000000000000" pitchFamily="2" charset="-78"/>
              </a:rPr>
              <a:t>مقايسه بودجه و عملكرد </a:t>
            </a:r>
            <a:endParaRPr lang="fa-IR" sz="4800" b="1" dirty="0">
              <a:cs typeface="B Zar" panose="00000400000000000000" pitchFamily="2" charset="-78"/>
            </a:endParaRPr>
          </a:p>
        </p:txBody>
      </p:sp>
      <p:sp>
        <p:nvSpPr>
          <p:cNvPr id="3" name="Content Placeholder 2"/>
          <p:cNvSpPr>
            <a:spLocks noGrp="1"/>
          </p:cNvSpPr>
          <p:nvPr>
            <p:ph idx="1"/>
          </p:nvPr>
        </p:nvSpPr>
        <p:spPr/>
        <p:txBody>
          <a:bodyPr/>
          <a:lstStyle/>
          <a:p>
            <a:pPr algn="just" rtl="1"/>
            <a:r>
              <a:rPr lang="fa-IR" sz="4000" dirty="0" smtClean="0">
                <a:cs typeface="B Zar" panose="00000400000000000000" pitchFamily="2" charset="-78"/>
              </a:rPr>
              <a:t>ارائه بودجه اوليه و نهايي و عملكرد در صورتهاي مالي بر اساس  مبناي قابل مقايسه، تكميل كننده چرخه پاسخگويي واحد گزارشگر خواهد بود .اين امكان از طريق كمك به استفاده كنندگان صورتهاي مالي در تعيين اينكه آيا منابع طبق بودجه تحصيل و مصرف شده است يا خير صورت مي گيرد .</a:t>
            </a:r>
            <a:endParaRPr lang="fa-IR" sz="4000" dirty="0">
              <a:cs typeface="B Zar" panose="00000400000000000000" pitchFamily="2" charset="-78"/>
            </a:endParaRPr>
          </a:p>
        </p:txBody>
      </p:sp>
    </p:spTree>
    <p:extLst>
      <p:ext uri="{BB962C8B-B14F-4D97-AF65-F5344CB8AC3E}">
        <p14:creationId xmlns:p14="http://schemas.microsoft.com/office/powerpoint/2010/main" val="15730190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4000" b="1" dirty="0" smtClean="0">
                <a:cs typeface="B Zar" panose="00000400000000000000" pitchFamily="2" charset="-78"/>
              </a:rPr>
              <a:t>ارائه صورت مقايسه بودجه عملكرد </a:t>
            </a:r>
            <a:endParaRPr lang="fa-IR" sz="4000" b="1" dirty="0">
              <a:cs typeface="B Zar" panose="00000400000000000000" pitchFamily="2" charset="-78"/>
            </a:endParaRPr>
          </a:p>
        </p:txBody>
      </p:sp>
      <p:sp>
        <p:nvSpPr>
          <p:cNvPr id="3" name="Content Placeholder 2"/>
          <p:cNvSpPr>
            <a:spLocks noGrp="1"/>
          </p:cNvSpPr>
          <p:nvPr>
            <p:ph idx="1"/>
          </p:nvPr>
        </p:nvSpPr>
        <p:spPr/>
        <p:txBody>
          <a:bodyPr/>
          <a:lstStyle/>
          <a:p>
            <a:pPr algn="just" rtl="1"/>
            <a:r>
              <a:rPr lang="fa-IR" sz="3600" dirty="0" smtClean="0">
                <a:cs typeface="B Zar" panose="00000400000000000000" pitchFamily="2" charset="-78"/>
              </a:rPr>
              <a:t>واحد گزارشگر بايد مقايسه بودجه و عملكرد را در قالب يك صورت مالي ارئه كند  </a:t>
            </a:r>
          </a:p>
          <a:p>
            <a:pPr algn="just" rtl="1"/>
            <a:r>
              <a:rPr lang="fa-IR" sz="3600" dirty="0" smtClean="0">
                <a:cs typeface="B Zar" panose="00000400000000000000" pitchFamily="2" charset="-78"/>
              </a:rPr>
              <a:t>در مواردي كه صورتهاي مالي و بودجه بر اساس مبناي متفاوتي تهيه شده باشد جهت اطمينان از اينكه استفاده كنندگان ، تفسیر اشتباهي از صورتهي مالي كه بر مبناي مختلف تهيه شده است انجام ندهند. در صورتهاي مالي بايد تصريح شود كه مبناي حسابداري و بودجه متفاوت است و ينكه صورت مقايسه بودجه و عملكرد بر اساس مبناي بودجه اي تهيه شده است </a:t>
            </a:r>
            <a:endParaRPr lang="fa-IR" sz="3600" dirty="0">
              <a:cs typeface="B Zar" panose="00000400000000000000" pitchFamily="2" charset="-78"/>
            </a:endParaRPr>
          </a:p>
        </p:txBody>
      </p:sp>
    </p:spTree>
    <p:extLst>
      <p:ext uri="{BB962C8B-B14F-4D97-AF65-F5344CB8AC3E}">
        <p14:creationId xmlns:p14="http://schemas.microsoft.com/office/powerpoint/2010/main" val="381622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4800" dirty="0" smtClean="0">
                <a:cs typeface="B Zar" panose="00000400000000000000" pitchFamily="2" charset="-78"/>
              </a:rPr>
              <a:t>سطح تجميع </a:t>
            </a:r>
            <a:endParaRPr lang="fa-IR" sz="4800" dirty="0">
              <a:cs typeface="B Zar" panose="00000400000000000000" pitchFamily="2" charset="-78"/>
            </a:endParaRPr>
          </a:p>
        </p:txBody>
      </p:sp>
      <p:sp>
        <p:nvSpPr>
          <p:cNvPr id="3" name="Content Placeholder 2"/>
          <p:cNvSpPr>
            <a:spLocks noGrp="1"/>
          </p:cNvSpPr>
          <p:nvPr>
            <p:ph idx="1"/>
          </p:nvPr>
        </p:nvSpPr>
        <p:spPr/>
        <p:txBody>
          <a:bodyPr/>
          <a:lstStyle/>
          <a:p>
            <a:pPr algn="r" rtl="1"/>
            <a:r>
              <a:rPr lang="fa-IR" sz="3200" dirty="0" smtClean="0">
                <a:cs typeface="B Zar" panose="00000400000000000000" pitchFamily="2" charset="-78"/>
              </a:rPr>
              <a:t>اسناد بودجه ممكن است شامل جزئياتي در مورد واحدها برنامه ها يا فعاليت هاي خاص باشد .</a:t>
            </a:r>
          </a:p>
          <a:p>
            <a:pPr algn="r" rtl="1"/>
            <a:r>
              <a:rPr lang="fa-IR" sz="3200" dirty="0" smtClean="0">
                <a:cs typeface="B Zar" panose="00000400000000000000" pitchFamily="2" charset="-78"/>
              </a:rPr>
              <a:t>در برخي از موارد ممكن است نياز باشد اطلاعات مالي تفضيلي ارائه شده در بودجه براي ارائه در صورتهاي مالي  تجميع شود . اين تجميع در راستاي جلوگيري از ارائه اطلاعات اضافي انجام مي شود .</a:t>
            </a:r>
          </a:p>
          <a:p>
            <a:pPr algn="r" rtl="1"/>
            <a:r>
              <a:rPr lang="fa-IR" sz="3200" dirty="0" smtClean="0">
                <a:cs typeface="B Zar" panose="00000400000000000000" pitchFamily="2" charset="-78"/>
              </a:rPr>
              <a:t>اطلاعات مكمل بودجه اي ، مانند اطلاعات در خصوص دستيابي به اهداف ،ممكن است در مستنداتي غير از صورتهاي مالي ارائه شود .</a:t>
            </a:r>
          </a:p>
          <a:p>
            <a:pPr algn="r" rtl="1"/>
            <a:endParaRPr lang="fa-IR" dirty="0">
              <a:cs typeface="B Zar" panose="00000400000000000000" pitchFamily="2" charset="-78"/>
            </a:endParaRPr>
          </a:p>
        </p:txBody>
      </p:sp>
    </p:spTree>
    <p:extLst>
      <p:ext uri="{BB962C8B-B14F-4D97-AF65-F5344CB8AC3E}">
        <p14:creationId xmlns:p14="http://schemas.microsoft.com/office/powerpoint/2010/main" val="41547413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4800" dirty="0" smtClean="0">
                <a:cs typeface="B Zar" panose="00000400000000000000" pitchFamily="2" charset="-78"/>
              </a:rPr>
              <a:t>افشاي تغييرات در بودجه اوليه </a:t>
            </a:r>
            <a:endParaRPr lang="fa-IR" sz="4800" dirty="0">
              <a:cs typeface="B Zar" panose="00000400000000000000" pitchFamily="2" charset="-78"/>
            </a:endParaRPr>
          </a:p>
        </p:txBody>
      </p:sp>
      <p:sp>
        <p:nvSpPr>
          <p:cNvPr id="3" name="Content Placeholder 2"/>
          <p:cNvSpPr>
            <a:spLocks noGrp="1"/>
          </p:cNvSpPr>
          <p:nvPr>
            <p:ph idx="1"/>
          </p:nvPr>
        </p:nvSpPr>
        <p:spPr/>
        <p:txBody>
          <a:bodyPr/>
          <a:lstStyle/>
          <a:p>
            <a:pPr algn="just" rtl="1"/>
            <a:r>
              <a:rPr lang="fa-IR" sz="3200" dirty="0" smtClean="0">
                <a:cs typeface="B Zar" panose="00000400000000000000" pitchFamily="2" charset="-78"/>
              </a:rPr>
              <a:t>واحد گزارشگر بايد توضيحات كافي در مورد تفاوت بين بودجه اوليه و نهايي را در يادداشتهاي توضيحي صورتهاي مالي ارائه كند </a:t>
            </a:r>
          </a:p>
          <a:p>
            <a:pPr algn="just" rtl="1"/>
            <a:r>
              <a:rPr lang="fa-IR" sz="3200" dirty="0" smtClean="0">
                <a:cs typeface="B Zar" panose="00000400000000000000" pitchFamily="2" charset="-78"/>
              </a:rPr>
              <a:t>بودجه نهايي شامل همه تغييرات مصوب صورت گرفته جهت اصلاح بودجه اوليه است.</a:t>
            </a:r>
            <a:endParaRPr lang="fa-IR" sz="3200" dirty="0">
              <a:cs typeface="B Zar" panose="00000400000000000000" pitchFamily="2" charset="-78"/>
            </a:endParaRPr>
          </a:p>
        </p:txBody>
      </p:sp>
    </p:spTree>
    <p:extLst>
      <p:ext uri="{BB962C8B-B14F-4D97-AF65-F5344CB8AC3E}">
        <p14:creationId xmlns:p14="http://schemas.microsoft.com/office/powerpoint/2010/main" val="15104487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6600" dirty="0" smtClean="0">
                <a:cs typeface="B Zar" panose="00000400000000000000" pitchFamily="2" charset="-78"/>
              </a:rPr>
              <a:t>مبناي قابل مقايسه </a:t>
            </a:r>
            <a:endParaRPr lang="fa-IR" sz="6600" dirty="0">
              <a:cs typeface="B Zar" panose="00000400000000000000" pitchFamily="2" charset="-78"/>
            </a:endParaRPr>
          </a:p>
        </p:txBody>
      </p:sp>
      <p:sp>
        <p:nvSpPr>
          <p:cNvPr id="3" name="Content Placeholder 2"/>
          <p:cNvSpPr>
            <a:spLocks noGrp="1"/>
          </p:cNvSpPr>
          <p:nvPr>
            <p:ph idx="1"/>
          </p:nvPr>
        </p:nvSpPr>
        <p:spPr/>
        <p:txBody>
          <a:bodyPr/>
          <a:lstStyle/>
          <a:p>
            <a:pPr algn="r" rtl="1"/>
            <a:r>
              <a:rPr lang="fa-IR" sz="2800" b="1" dirty="0" smtClean="0">
                <a:cs typeface="B Zar" panose="00000400000000000000" pitchFamily="2" charset="-78"/>
              </a:rPr>
              <a:t>تمام مقايسه هاي بين بودجه و عملكرد بايد بر مبناي قابل مقايسه با بودجه ارائه شود .</a:t>
            </a:r>
          </a:p>
          <a:p>
            <a:pPr algn="r" rtl="1"/>
            <a:r>
              <a:rPr lang="fa-IR" sz="2800" b="1" dirty="0" smtClean="0">
                <a:cs typeface="B Zar" panose="00000400000000000000" pitchFamily="2" charset="-78"/>
              </a:rPr>
              <a:t>مقايسه بودجه و عملكرد بر مبناي حسابداري (تعهدي ،نقدي ) مبناهاي طبقه بندي، شخصيت گزارشگري و دوره مالي مشابه با بودجه ارائه مي گردد .</a:t>
            </a:r>
          </a:p>
          <a:p>
            <a:pPr algn="r" rtl="1"/>
            <a:r>
              <a:rPr lang="fa-IR" sz="2800" b="1" dirty="0" smtClean="0">
                <a:cs typeface="B Zar" panose="00000400000000000000" pitchFamily="2" charset="-78"/>
              </a:rPr>
              <a:t>در صورت مالي تلفيقي، اطلاعات واحد ها و فعاليت هاي تحت كنترل يك واحد گزارشگر منعكس مي شود .</a:t>
            </a:r>
          </a:p>
          <a:p>
            <a:pPr algn="r" rtl="1"/>
            <a:r>
              <a:rPr lang="fa-IR" sz="2800" b="1" dirty="0" smtClean="0">
                <a:cs typeface="B Zar" panose="00000400000000000000" pitchFamily="2" charset="-78"/>
              </a:rPr>
              <a:t>مبناي حسابداري ممكن است بر مبناي بودجه متفاوت باشد يعني مبناي تعهدي براي تهيه صورتهاي مالي و مبناي نقدي براي تهيه بودجه بكار گرفته شود .</a:t>
            </a:r>
            <a:endParaRPr lang="fa-IR" sz="2800" b="1" dirty="0">
              <a:cs typeface="B Zar" panose="00000400000000000000" pitchFamily="2" charset="-78"/>
            </a:endParaRPr>
          </a:p>
        </p:txBody>
      </p:sp>
    </p:spTree>
    <p:extLst>
      <p:ext uri="{BB962C8B-B14F-4D97-AF65-F5344CB8AC3E}">
        <p14:creationId xmlns:p14="http://schemas.microsoft.com/office/powerpoint/2010/main" val="7246680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4400" dirty="0" smtClean="0">
                <a:cs typeface="B Zar" panose="00000400000000000000" pitchFamily="2" charset="-78"/>
              </a:rPr>
              <a:t>افشاي مبناي حسابداري طبقه بندي</a:t>
            </a:r>
            <a:r>
              <a:rPr lang="fa-IR" dirty="0" smtClean="0"/>
              <a:t> </a:t>
            </a:r>
            <a:endParaRPr lang="fa-IR" dirty="0"/>
          </a:p>
        </p:txBody>
      </p:sp>
      <p:sp>
        <p:nvSpPr>
          <p:cNvPr id="3" name="Content Placeholder 2"/>
          <p:cNvSpPr>
            <a:spLocks noGrp="1"/>
          </p:cNvSpPr>
          <p:nvPr>
            <p:ph idx="1"/>
          </p:nvPr>
        </p:nvSpPr>
        <p:spPr/>
        <p:txBody>
          <a:bodyPr/>
          <a:lstStyle/>
          <a:p>
            <a:pPr algn="just" rtl="1"/>
            <a:r>
              <a:rPr lang="fa-IR" b="1" dirty="0" smtClean="0">
                <a:cs typeface="B Zar" panose="00000400000000000000" pitchFamily="2" charset="-78"/>
              </a:rPr>
              <a:t>واحد گزارشگر بايد در يادداشتهاي توضيحي صورتهاي مالي ، اطلاعاتي در خصوص مبناي حسابداري طبقه بندي بودجه افشا كند</a:t>
            </a:r>
          </a:p>
          <a:p>
            <a:pPr algn="just" rtl="1"/>
            <a:r>
              <a:rPr lang="fa-IR" b="1" dirty="0" smtClean="0">
                <a:cs typeface="B Zar" panose="00000400000000000000" pitchFamily="2" charset="-78"/>
              </a:rPr>
              <a:t>ممكن است مبناي حسابداري مورد استفاده در تهيه بودجه با مبناي حسابداري بكار گرفته شده در تهيه صورتهاي مالي متفاوت باشد .</a:t>
            </a:r>
          </a:p>
          <a:p>
            <a:pPr algn="just" rtl="1"/>
            <a:r>
              <a:rPr lang="fa-IR" b="1" dirty="0" smtClean="0">
                <a:cs typeface="B Zar" panose="00000400000000000000" pitchFamily="2" charset="-78"/>
              </a:rPr>
              <a:t>شكل و نحوه طبقه بندي پذيرفته شده براي ارائه بودجه ممكن است با صورتهاي مالي متفاوت باشد . به عنوان مثال طبقه بندي  بودجه ممكن است بر مبناي ماهيت و عملكرد برنامه يا فعاليت باشد .</a:t>
            </a:r>
          </a:p>
          <a:p>
            <a:pPr algn="just" rtl="1"/>
            <a:r>
              <a:rPr lang="fa-IR" b="1" dirty="0" smtClean="0">
                <a:cs typeface="B Zar" panose="00000400000000000000" pitchFamily="2" charset="-78"/>
              </a:rPr>
              <a:t>افشاي مبناي حسابداري و نحوه طبقه بندي پذيرفته شده و براي تخصيص بودجه به استفاده كنندگان درك بهتر رابطه بين بودجه و اطلاعات حسابداري افشا شده در صورتهاي مالي كمك خواهد شد .</a:t>
            </a:r>
          </a:p>
          <a:p>
            <a:pPr algn="just" rtl="1"/>
            <a:endParaRPr lang="fa-IR" dirty="0">
              <a:cs typeface="B Zar" panose="00000400000000000000" pitchFamily="2" charset="-78"/>
            </a:endParaRPr>
          </a:p>
        </p:txBody>
      </p:sp>
    </p:spTree>
    <p:extLst>
      <p:ext uri="{BB962C8B-B14F-4D97-AF65-F5344CB8AC3E}">
        <p14:creationId xmlns:p14="http://schemas.microsoft.com/office/powerpoint/2010/main" val="14504568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4800" dirty="0" smtClean="0">
                <a:cs typeface="B Zar" panose="00000400000000000000" pitchFamily="2" charset="-78"/>
              </a:rPr>
              <a:t>دوره واحد گزارشگري </a:t>
            </a:r>
            <a:endParaRPr lang="fa-IR" sz="4800" dirty="0">
              <a:cs typeface="B Zar" panose="00000400000000000000" pitchFamily="2" charset="-78"/>
            </a:endParaRPr>
          </a:p>
        </p:txBody>
      </p:sp>
      <p:sp>
        <p:nvSpPr>
          <p:cNvPr id="3" name="Content Placeholder 2"/>
          <p:cNvSpPr>
            <a:spLocks noGrp="1"/>
          </p:cNvSpPr>
          <p:nvPr>
            <p:ph idx="1"/>
          </p:nvPr>
        </p:nvSpPr>
        <p:spPr>
          <a:xfrm>
            <a:off x="251520" y="1556792"/>
            <a:ext cx="8442449" cy="5112568"/>
          </a:xfrm>
        </p:spPr>
        <p:txBody>
          <a:bodyPr/>
          <a:lstStyle/>
          <a:p>
            <a:pPr algn="r"/>
            <a:r>
              <a:rPr lang="fa-IR" sz="2800" dirty="0" smtClean="0">
                <a:cs typeface="B Zar" panose="00000400000000000000" pitchFamily="2" charset="-78"/>
              </a:rPr>
              <a:t>واحد گزارشگر بايد در يادداشتهاي توضيحي صورتهاي مالي دوره بودجه را افشا كند .</a:t>
            </a:r>
            <a:endParaRPr lang="fa-IR" sz="4400" dirty="0" smtClean="0">
              <a:cs typeface="B Zar" panose="00000400000000000000" pitchFamily="2" charset="-78"/>
            </a:endParaRPr>
          </a:p>
          <a:p>
            <a:pPr algn="just" rtl="1"/>
            <a:r>
              <a:rPr lang="fa-IR" sz="3600" dirty="0" smtClean="0">
                <a:cs typeface="B Zar" panose="00000400000000000000" pitchFamily="2" charset="-78"/>
              </a:rPr>
              <a:t>صورتهاي مالي حداقل سالي يكبار ارائه مي شود . افشاي دوره بودجه، در مواردی كه دوره بودجه با دوره صورتهاي مالي يكسان باشد نقش تائيد كنندگي موثري خواهد داشت، خصوصا زماني كه بودجه و صورتهاي مالي ميان دوره اي نيز تهيه گردد .</a:t>
            </a:r>
          </a:p>
          <a:p>
            <a:pPr algn="r" rtl="1"/>
            <a:endParaRPr lang="fa-IR" dirty="0"/>
          </a:p>
        </p:txBody>
      </p:sp>
    </p:spTree>
    <p:extLst>
      <p:ext uri="{BB962C8B-B14F-4D97-AF65-F5344CB8AC3E}">
        <p14:creationId xmlns:p14="http://schemas.microsoft.com/office/powerpoint/2010/main" val="26976440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5613" y="274638"/>
            <a:ext cx="8226425" cy="1210146"/>
          </a:xfrm>
        </p:spPr>
        <p:style>
          <a:lnRef idx="2">
            <a:schemeClr val="accent1">
              <a:shade val="50000"/>
            </a:schemeClr>
          </a:lnRef>
          <a:fillRef idx="1">
            <a:schemeClr val="accent1"/>
          </a:fillRef>
          <a:effectRef idx="0">
            <a:schemeClr val="accent1"/>
          </a:effectRef>
          <a:fontRef idx="minor">
            <a:schemeClr val="lt1"/>
          </a:fontRef>
        </p:style>
        <p:txBody>
          <a:bodyPr/>
          <a:lstStyle/>
          <a:p>
            <a:pPr algn="ctr"/>
            <a:r>
              <a:rPr lang="fa-IR" sz="2800" b="1" dirty="0" smtClean="0">
                <a:cs typeface="B Zar" panose="00000400000000000000" pitchFamily="2" charset="-78"/>
              </a:rPr>
              <a:t>شخصيت واحد گزارشگري بودجه و يادداشتهاي توضيحي </a:t>
            </a:r>
            <a:endParaRPr lang="fa-IR" sz="2800" b="1" dirty="0">
              <a:cs typeface="B Zar" panose="00000400000000000000" pitchFamily="2" charset="-78"/>
            </a:endParaRPr>
          </a:p>
        </p:txBody>
      </p:sp>
      <p:sp>
        <p:nvSpPr>
          <p:cNvPr id="3" name="Content Placeholder 2"/>
          <p:cNvSpPr>
            <a:spLocks noGrp="1"/>
          </p:cNvSpPr>
          <p:nvPr>
            <p:ph idx="1"/>
          </p:nvPr>
        </p:nvSpPr>
        <p:spPr>
          <a:xfrm>
            <a:off x="455613" y="1844824"/>
            <a:ext cx="8226425" cy="4281339"/>
          </a:xfrm>
        </p:spPr>
        <p:txBody>
          <a:bodyPr/>
          <a:lstStyle/>
          <a:p>
            <a:pPr algn="r"/>
            <a:r>
              <a:rPr lang="fa-IR" sz="3600" dirty="0" smtClean="0">
                <a:cs typeface="B Zar" panose="00000400000000000000" pitchFamily="2" charset="-78"/>
              </a:rPr>
              <a:t>واحد گزارشگر بايد در يادداشتهاي توضيحي صورتهاي مالي؛ واحد هاي منظور شده  در بودجه خود رامشخص كند       </a:t>
            </a:r>
          </a:p>
          <a:p>
            <a:pPr algn="r"/>
            <a:r>
              <a:rPr lang="fa-IR" sz="3600" dirty="0" smtClean="0">
                <a:cs typeface="B Zar" panose="00000400000000000000" pitchFamily="2" charset="-78"/>
              </a:rPr>
              <a:t>اين استاندارد واحد گزارشگري را ملزم مي كند صورتهاي مالي تلفيقي واحد هاي تحت كنترل خود را تهيه كند </a:t>
            </a:r>
            <a:r>
              <a:rPr lang="fa-IR" dirty="0" smtClean="0">
                <a:cs typeface="B Zar" panose="00000400000000000000" pitchFamily="2" charset="-78"/>
              </a:rPr>
              <a:t>.</a:t>
            </a:r>
            <a:endParaRPr lang="fa-IR" dirty="0">
              <a:cs typeface="B Zar" panose="00000400000000000000" pitchFamily="2" charset="-78"/>
            </a:endParaRPr>
          </a:p>
        </p:txBody>
      </p:sp>
    </p:spTree>
    <p:extLst>
      <p:ext uri="{BB962C8B-B14F-4D97-AF65-F5344CB8AC3E}">
        <p14:creationId xmlns:p14="http://schemas.microsoft.com/office/powerpoint/2010/main" val="42684712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lstStyle/>
          <a:p>
            <a:pPr algn="ctr"/>
            <a:r>
              <a:rPr lang="fa-IR" sz="2400" b="1" dirty="0" smtClean="0">
                <a:cs typeface="B Zar" panose="00000400000000000000" pitchFamily="2" charset="-78"/>
              </a:rPr>
              <a:t>صورت تطبيق عملكرد بر مبناي مقايسه منابع مندرج در صورتهاي مالي </a:t>
            </a:r>
            <a:endParaRPr lang="fa-IR" sz="2400" b="1" dirty="0">
              <a:cs typeface="B Zar" panose="00000400000000000000" pitchFamily="2" charset="-78"/>
            </a:endParaRPr>
          </a:p>
        </p:txBody>
      </p:sp>
      <p:sp>
        <p:nvSpPr>
          <p:cNvPr id="3" name="Content Placeholder 2"/>
          <p:cNvSpPr>
            <a:spLocks noGrp="1"/>
          </p:cNvSpPr>
          <p:nvPr>
            <p:ph idx="1"/>
          </p:nvPr>
        </p:nvSpPr>
        <p:spPr/>
        <p:txBody>
          <a:bodyPr/>
          <a:lstStyle/>
          <a:p>
            <a:pPr algn="just" rtl="1"/>
            <a:r>
              <a:rPr lang="fa-IR" sz="3200" dirty="0" smtClean="0">
                <a:cs typeface="B Zar" panose="00000400000000000000" pitchFamily="2" charset="-78"/>
              </a:rPr>
              <a:t>در مواردي كه مبناي تهيه صورتهاي مالي با بودجه متفاوت است، عملكرد بر مبناي قابل مقايسه با بودجه بايد با مبالغ مربوط در صورتهاي مالي تطبيق داده شود . همچنين هرگونه تفاوت در مبناي تهيه و طبقه بندي دوره و شخصيت گزارشگري نيز بايد مشخص گردد . اين صورت تطبيق بايد در يادداشتهاي توضيحي صورتهاي مالي افشا شود </a:t>
            </a:r>
          </a:p>
          <a:p>
            <a:pPr algn="just" rtl="1"/>
            <a:r>
              <a:rPr lang="fa-IR" sz="3200" dirty="0" smtClean="0">
                <a:cs typeface="B Zar" panose="00000400000000000000" pitchFamily="2" charset="-78"/>
              </a:rPr>
              <a:t>تفاوت هاي بين عملكرد بر مبناي قابل مقايسه با مبالغ مندرج در صورتهاي مالي مي تواند در قالب موارد زیر طبقه بندي شود :</a:t>
            </a:r>
            <a:endParaRPr lang="fa-IR" sz="3200" dirty="0">
              <a:cs typeface="B Zar" panose="00000400000000000000" pitchFamily="2" charset="-78"/>
            </a:endParaRPr>
          </a:p>
        </p:txBody>
      </p:sp>
    </p:spTree>
    <p:extLst>
      <p:ext uri="{BB962C8B-B14F-4D97-AF65-F5344CB8AC3E}">
        <p14:creationId xmlns:p14="http://schemas.microsoft.com/office/powerpoint/2010/main" val="7458153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5"/>
          </a:lnRef>
          <a:fillRef idx="3">
            <a:schemeClr val="accent5"/>
          </a:fillRef>
          <a:effectRef idx="2">
            <a:schemeClr val="accent5"/>
          </a:effectRef>
          <a:fontRef idx="minor">
            <a:schemeClr val="lt1"/>
          </a:fontRef>
        </p:style>
        <p:txBody>
          <a:bodyPr/>
          <a:lstStyle/>
          <a:p>
            <a:pPr algn="ctr"/>
            <a:r>
              <a:rPr lang="fa-IR" sz="2800" b="1" dirty="0" smtClean="0">
                <a:cs typeface="B Zar" panose="00000400000000000000" pitchFamily="2" charset="-78"/>
              </a:rPr>
              <a:t>صورت تطبيق عملكرد و برمبناي قابل مقايسه با مبالغ مندرج در صورتهاي مالي </a:t>
            </a:r>
            <a:endParaRPr lang="fa-IR" sz="2800" b="1" dirty="0">
              <a:cs typeface="B Zar" panose="00000400000000000000" pitchFamily="2" charset="-78"/>
            </a:endParaRPr>
          </a:p>
        </p:txBody>
      </p:sp>
      <p:sp>
        <p:nvSpPr>
          <p:cNvPr id="3" name="Content Placeholder 2"/>
          <p:cNvSpPr>
            <a:spLocks noGrp="1"/>
          </p:cNvSpPr>
          <p:nvPr>
            <p:ph idx="1"/>
          </p:nvPr>
        </p:nvSpPr>
        <p:spPr/>
        <p:txBody>
          <a:bodyPr/>
          <a:lstStyle/>
          <a:p>
            <a:pPr algn="just" rtl="1"/>
            <a:r>
              <a:rPr lang="fa-IR" sz="3200" dirty="0" smtClean="0">
                <a:cs typeface="B Zar" panose="00000400000000000000" pitchFamily="2" charset="-78"/>
              </a:rPr>
              <a:t>الف : تفاوت  در مبنا ،زماني رخ مي دهد كه بودجه بر مبنایي غير از مبناي حسابداري مورد عمل در صورتهاي مالي تهيه شده باشد. </a:t>
            </a:r>
          </a:p>
          <a:p>
            <a:pPr algn="just" rtl="1"/>
            <a:r>
              <a:rPr lang="fa-IR" sz="3200" dirty="0" smtClean="0">
                <a:cs typeface="B Zar" panose="00000400000000000000" pitchFamily="2" charset="-78"/>
              </a:rPr>
              <a:t>ب: تفاوت در زمان بندي : هنگامي اتفاق مي افتد كه دوره بودجه متفاوت از دوره گزارشگر صورتهاي مالي باشد </a:t>
            </a:r>
            <a:r>
              <a:rPr lang="fa-IR" sz="3200" dirty="0" smtClean="0"/>
              <a:t>.</a:t>
            </a:r>
            <a:endParaRPr lang="fa-IR" sz="3200" dirty="0" smtClean="0">
              <a:cs typeface="B Zar" panose="00000400000000000000" pitchFamily="2" charset="-78"/>
            </a:endParaRPr>
          </a:p>
          <a:p>
            <a:pPr algn="just" rtl="1"/>
            <a:r>
              <a:rPr lang="fa-IR" sz="3200" dirty="0" smtClean="0">
                <a:cs typeface="B Zar" panose="00000400000000000000" pitchFamily="2" charset="-78"/>
              </a:rPr>
              <a:t>ج: تفاوت در شخصيت واحد گزارشگری وقتي اتفاق مي افتد كه برخي برنامه ها يا واحدها در تهيه صورتهاي مالي منظور شده باشد، اما در بودجه واحد گزارشگري لحاظ نشده باشد </a:t>
            </a:r>
            <a:r>
              <a:rPr lang="fa-IR" dirty="0" smtClean="0">
                <a:cs typeface="B Zar" panose="00000400000000000000" pitchFamily="2" charset="-78"/>
              </a:rPr>
              <a:t>.</a:t>
            </a:r>
          </a:p>
          <a:p>
            <a:pPr algn="r"/>
            <a:endParaRPr lang="fa-IR" dirty="0"/>
          </a:p>
        </p:txBody>
      </p:sp>
    </p:spTree>
    <p:extLst>
      <p:ext uri="{BB962C8B-B14F-4D97-AF65-F5344CB8AC3E}">
        <p14:creationId xmlns:p14="http://schemas.microsoft.com/office/powerpoint/2010/main" val="16463616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dk1"/>
          </a:lnRef>
          <a:fillRef idx="3">
            <a:schemeClr val="dk1"/>
          </a:fillRef>
          <a:effectRef idx="2">
            <a:schemeClr val="dk1"/>
          </a:effectRef>
          <a:fontRef idx="minor">
            <a:schemeClr val="lt1"/>
          </a:fontRef>
        </p:style>
        <p:txBody>
          <a:bodyPr/>
          <a:lstStyle/>
          <a:p>
            <a:pPr algn="r" rtl="1"/>
            <a:r>
              <a:rPr lang="fa-IR" dirty="0" smtClean="0">
                <a:cs typeface="B Zar" panose="00000400000000000000" pitchFamily="2" charset="-78"/>
              </a:rPr>
              <a:t>ارائه اطلاعات مقايسه اي مربوط به دوره قبل بر طبق اين استاندارد الزامي نيست </a:t>
            </a:r>
            <a:endParaRPr lang="fa-IR" dirty="0">
              <a:cs typeface="B Zar" panose="00000400000000000000" pitchFamily="2" charset="-78"/>
            </a:endParaRPr>
          </a:p>
        </p:txBody>
      </p:sp>
      <p:sp>
        <p:nvSpPr>
          <p:cNvPr id="3" name="Content Placeholder 2"/>
          <p:cNvSpPr>
            <a:spLocks noGrp="1"/>
          </p:cNvSpPr>
          <p:nvPr>
            <p:ph idx="1"/>
          </p:nvPr>
        </p:nvSpPr>
        <p:spPr/>
        <p:txBody>
          <a:bodyPr/>
          <a:lstStyle/>
          <a:p>
            <a:pPr algn="r" rtl="1"/>
            <a:r>
              <a:rPr lang="fa-IR" sz="3600" dirty="0" smtClean="0">
                <a:cs typeface="B Zar" panose="00000400000000000000" pitchFamily="2" charset="-78"/>
              </a:rPr>
              <a:t>طبق اين استاندارد ارائه مقايسه عملكرد دوره قبل با بودجه دوره قبل و همچنين توصيف دلايل انحراف بين آنها الزامي نيست </a:t>
            </a:r>
          </a:p>
          <a:p>
            <a:pPr algn="r" rtl="1"/>
            <a:r>
              <a:rPr lang="fa-IR" sz="3600" dirty="0" smtClean="0">
                <a:cs typeface="B Zar" panose="00000400000000000000" pitchFamily="2" charset="-78"/>
              </a:rPr>
              <a:t>تاريخ اجرا :</a:t>
            </a:r>
          </a:p>
          <a:p>
            <a:pPr algn="r" rtl="1"/>
            <a:r>
              <a:rPr lang="fa-IR" sz="3600" dirty="0" smtClean="0">
                <a:cs typeface="B Zar" panose="00000400000000000000" pitchFamily="2" charset="-78"/>
              </a:rPr>
              <a:t>الزامات اين استاندارد در مورد كليه صورتهاي مالي كه دوره مالي آنها از تاريخ اول فروردين 1394 و بعد از آن شروع مي شود لازم الاجرا است .</a:t>
            </a:r>
            <a:endParaRPr lang="fa-IR" sz="3600" dirty="0">
              <a:cs typeface="B Zar" panose="00000400000000000000" pitchFamily="2" charset="-78"/>
            </a:endParaRPr>
          </a:p>
        </p:txBody>
      </p:sp>
    </p:spTree>
    <p:extLst>
      <p:ext uri="{BB962C8B-B14F-4D97-AF65-F5344CB8AC3E}">
        <p14:creationId xmlns:p14="http://schemas.microsoft.com/office/powerpoint/2010/main" val="7465941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a:r>
              <a:rPr lang="fa-IR" sz="3600" b="1" dirty="0" smtClean="0">
                <a:cs typeface="2  Kamran" panose="00000400000000000000" pitchFamily="2" charset="-78"/>
              </a:rPr>
              <a:t>دنيا هم آدم خوشبين نياز دارد هم آدم بد بين چون آدم خوش بين هوا پيما مي سازد آدم بد بين چتر نجات ،</a:t>
            </a:r>
          </a:p>
          <a:p>
            <a:pPr algn="r"/>
            <a:r>
              <a:rPr lang="fa-IR" dirty="0" smtClean="0">
                <a:cs typeface="2  Jadid" panose="00000700000000000000" pitchFamily="2" charset="-78"/>
              </a:rPr>
              <a:t> </a:t>
            </a:r>
          </a:p>
          <a:p>
            <a:pPr algn="ctr"/>
            <a:r>
              <a:rPr lang="fa-IR" dirty="0" smtClean="0">
                <a:cs typeface="2  Jadid" panose="00000700000000000000" pitchFamily="2" charset="-78"/>
              </a:rPr>
              <a:t>پايان</a:t>
            </a:r>
            <a:endParaRPr lang="fa-IR" dirty="0">
              <a:cs typeface="2  Jadid" panose="00000700000000000000" pitchFamily="2" charset="-78"/>
            </a:endParaRPr>
          </a:p>
          <a:p>
            <a:pPr algn="r"/>
            <a:endParaRPr lang="fa-IR" dirty="0" smtClean="0">
              <a:cs typeface="2  Jadid" panose="00000700000000000000" pitchFamily="2" charset="-78"/>
            </a:endParaRPr>
          </a:p>
          <a:p>
            <a:pPr algn="ctr"/>
            <a:r>
              <a:rPr lang="fa-IR" dirty="0" smtClean="0">
                <a:cs typeface="2  Jadid" panose="00000700000000000000" pitchFamily="2" charset="-78"/>
              </a:rPr>
              <a:t>(با سپاس از توجه شما ) </a:t>
            </a:r>
            <a:endParaRPr lang="fa-IR" dirty="0">
              <a:cs typeface="2  Jadid" panose="00000700000000000000" pitchFamily="2" charset="-78"/>
            </a:endParaRPr>
          </a:p>
        </p:txBody>
      </p:sp>
    </p:spTree>
    <p:extLst>
      <p:ext uri="{BB962C8B-B14F-4D97-AF65-F5344CB8AC3E}">
        <p14:creationId xmlns:p14="http://schemas.microsoft.com/office/powerpoint/2010/main" val="384814107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RNRSTYLE" val="Indezine_SM_Title"/>
</p:tagLst>
</file>

<file path=ppt/tags/tag2.xml><?xml version="1.0" encoding="utf-8"?>
<p:tagLst xmlns:a="http://schemas.openxmlformats.org/drawingml/2006/main" xmlns:r="http://schemas.openxmlformats.org/officeDocument/2006/relationships" xmlns:p="http://schemas.openxmlformats.org/presentationml/2006/main">
  <p:tag name="RNRSTYLE" val="Indezine_SM_Text"/>
</p:tagLst>
</file>

<file path=ppt/tags/tag3.xml><?xml version="1.0" encoding="utf-8"?>
<p:tagLst xmlns:a="http://schemas.openxmlformats.org/drawingml/2006/main" xmlns:r="http://schemas.openxmlformats.org/officeDocument/2006/relationships" xmlns:p="http://schemas.openxmlformats.org/presentationml/2006/main">
  <p:tag name="RNRSTYLE" val="Indezine_TM_Title"/>
</p:tagLst>
</file>

<file path=ppt/tags/tag4.xml><?xml version="1.0" encoding="utf-8"?>
<p:tagLst xmlns:a="http://schemas.openxmlformats.org/drawingml/2006/main" xmlns:r="http://schemas.openxmlformats.org/officeDocument/2006/relationships" xmlns:p="http://schemas.openxmlformats.org/presentationml/2006/main">
  <p:tag name="RNRSTYLE" val="Indezine_TM_Text"/>
</p:tagLst>
</file>

<file path=ppt/tags/tag5.xml><?xml version="1.0" encoding="utf-8"?>
<p:tagLst xmlns:a="http://schemas.openxmlformats.org/drawingml/2006/main" xmlns:r="http://schemas.openxmlformats.org/officeDocument/2006/relationships" xmlns:p="http://schemas.openxmlformats.org/presentationml/2006/main">
  <p:tag name="RNRSTYLE" val="Indezine_SM2_Title"/>
</p:tagLst>
</file>

<file path=ppt/tags/tag6.xml><?xml version="1.0" encoding="utf-8"?>
<p:tagLst xmlns:a="http://schemas.openxmlformats.org/drawingml/2006/main" xmlns:r="http://schemas.openxmlformats.org/officeDocument/2006/relationships" xmlns:p="http://schemas.openxmlformats.org/presentationml/2006/main">
  <p:tag name="RNRSTYLE" val="Indezine_SM2_Text"/>
</p:tagLst>
</file>

<file path=ppt/tags/tag7.xml><?xml version="1.0" encoding="utf-8"?>
<p:tagLst xmlns:a="http://schemas.openxmlformats.org/drawingml/2006/main" xmlns:r="http://schemas.openxmlformats.org/officeDocument/2006/relationships" xmlns:p="http://schemas.openxmlformats.org/presentationml/2006/main">
  <p:tag name="RNRSTYLE" val="Indezine_TM2_Title"/>
</p:tagLst>
</file>

<file path=ppt/tags/tag8.xml><?xml version="1.0" encoding="utf-8"?>
<p:tagLst xmlns:a="http://schemas.openxmlformats.org/drawingml/2006/main" xmlns:r="http://schemas.openxmlformats.org/officeDocument/2006/relationships" xmlns:p="http://schemas.openxmlformats.org/presentationml/2006/main">
  <p:tag name="RNRSTYLE" val="Indezine_TM2_Text"/>
</p:tagLst>
</file>

<file path=ppt/theme/theme1.xml><?xml version="1.0" encoding="utf-8"?>
<a:theme xmlns:a="http://schemas.openxmlformats.org/drawingml/2006/main" name="_»_د_____ê_» _ز_à _ê _é_د___ذ _ص___د_ذ_»_د___î _____ص 1">
  <a:themeElements>
    <a:clrScheme name="Office Theme 2">
      <a:dk1>
        <a:srgbClr val="333333"/>
      </a:dk1>
      <a:lt1>
        <a:srgbClr val="FFFFFF"/>
      </a:lt1>
      <a:dk2>
        <a:srgbClr val="0066FF"/>
      </a:dk2>
      <a:lt2>
        <a:srgbClr val="FFFFFF"/>
      </a:lt2>
      <a:accent1>
        <a:srgbClr val="84B3FF"/>
      </a:accent1>
      <a:accent2>
        <a:srgbClr val="E7B2FF"/>
      </a:accent2>
      <a:accent3>
        <a:srgbClr val="AAB8FF"/>
      </a:accent3>
      <a:accent4>
        <a:srgbClr val="DADADA"/>
      </a:accent4>
      <a:accent5>
        <a:srgbClr val="C2D6FF"/>
      </a:accent5>
      <a:accent6>
        <a:srgbClr val="D1A1E7"/>
      </a:accent6>
      <a:hlink>
        <a:srgbClr val="7BDEFF"/>
      </a:hlink>
      <a:folHlink>
        <a:srgbClr val="C1B5FF"/>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fa-IR"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fa-IR" sz="1800" b="0" i="0" u="none" strike="noStrike" cap="none" normalizeH="0" baseline="0" smtClean="0">
            <a:ln>
              <a:noFill/>
            </a:ln>
            <a:solidFill>
              <a:schemeClr val="tx1"/>
            </a:solidFill>
            <a:effectLst/>
            <a:latin typeface="Arial" charset="0"/>
          </a:defRPr>
        </a:defPPr>
      </a:lstStyle>
    </a:lnDef>
  </a:objectDefaults>
  <a:extraClrSchemeLst>
    <a:extraClrScheme>
      <a:clrScheme name="Office Theme 1">
        <a:dk1>
          <a:srgbClr val="333333"/>
        </a:dk1>
        <a:lt1>
          <a:srgbClr val="FFFFFF"/>
        </a:lt1>
        <a:dk2>
          <a:srgbClr val="0066FF"/>
        </a:dk2>
        <a:lt2>
          <a:srgbClr val="FFFFFF"/>
        </a:lt2>
        <a:accent1>
          <a:srgbClr val="94BEFF"/>
        </a:accent1>
        <a:accent2>
          <a:srgbClr val="ACCBE7"/>
        </a:accent2>
        <a:accent3>
          <a:srgbClr val="AAB8FF"/>
        </a:accent3>
        <a:accent4>
          <a:srgbClr val="DADADA"/>
        </a:accent4>
        <a:accent5>
          <a:srgbClr val="C8DBFF"/>
        </a:accent5>
        <a:accent6>
          <a:srgbClr val="9BB8D1"/>
        </a:accent6>
        <a:hlink>
          <a:srgbClr val="B7D3FF"/>
        </a:hlink>
        <a:folHlink>
          <a:srgbClr val="D6E6FF"/>
        </a:folHlink>
      </a:clrScheme>
      <a:clrMap bg1="dk2" tx1="lt1" bg2="dk1" tx2="lt2" accent1="accent1" accent2="accent2" accent3="accent3" accent4="accent4" accent5="accent5" accent6="accent6" hlink="hlink" folHlink="folHlink"/>
    </a:extraClrScheme>
    <a:extraClrScheme>
      <a:clrScheme name="Office Theme 2">
        <a:dk1>
          <a:srgbClr val="333333"/>
        </a:dk1>
        <a:lt1>
          <a:srgbClr val="FFFFFF"/>
        </a:lt1>
        <a:dk2>
          <a:srgbClr val="0066FF"/>
        </a:dk2>
        <a:lt2>
          <a:srgbClr val="FFFFFF"/>
        </a:lt2>
        <a:accent1>
          <a:srgbClr val="84B3FF"/>
        </a:accent1>
        <a:accent2>
          <a:srgbClr val="E7B2FF"/>
        </a:accent2>
        <a:accent3>
          <a:srgbClr val="AAB8FF"/>
        </a:accent3>
        <a:accent4>
          <a:srgbClr val="DADADA"/>
        </a:accent4>
        <a:accent5>
          <a:srgbClr val="C2D6FF"/>
        </a:accent5>
        <a:accent6>
          <a:srgbClr val="D1A1E7"/>
        </a:accent6>
        <a:hlink>
          <a:srgbClr val="7BDEFF"/>
        </a:hlink>
        <a:folHlink>
          <a:srgbClr val="C1B5FF"/>
        </a:folHlink>
      </a:clrScheme>
      <a:clrMap bg1="dk2" tx1="lt1" bg2="dk1" tx2="lt2" accent1="accent1" accent2="accent2" accent3="accent3" accent4="accent4" accent5="accent5" accent6="accent6" hlink="hlink" folHlink="folHlink"/>
    </a:extraClrScheme>
    <a:extraClrScheme>
      <a:clrScheme name="Office Theme 3">
        <a:dk1>
          <a:srgbClr val="333333"/>
        </a:dk1>
        <a:lt1>
          <a:srgbClr val="FFFFFF"/>
        </a:lt1>
        <a:dk2>
          <a:srgbClr val="0066FF"/>
        </a:dk2>
        <a:lt2>
          <a:srgbClr val="FFFFFF"/>
        </a:lt2>
        <a:accent1>
          <a:srgbClr val="FFAFAF"/>
        </a:accent1>
        <a:accent2>
          <a:srgbClr val="9CC1FF"/>
        </a:accent2>
        <a:accent3>
          <a:srgbClr val="AAB8FF"/>
        </a:accent3>
        <a:accent4>
          <a:srgbClr val="DADADA"/>
        </a:accent4>
        <a:accent5>
          <a:srgbClr val="FFD4D4"/>
        </a:accent5>
        <a:accent6>
          <a:srgbClr val="8DAFE7"/>
        </a:accent6>
        <a:hlink>
          <a:srgbClr val="F6D75C"/>
        </a:hlink>
        <a:folHlink>
          <a:srgbClr val="C4B7FF"/>
        </a:folHlink>
      </a:clrScheme>
      <a:clrMap bg1="dk2" tx1="lt1" bg2="dk1" tx2="lt2" accent1="accent1" accent2="accent2" accent3="accent3" accent4="accent4" accent5="accent5" accent6="accent6" hlink="hlink" folHlink="folHlink"/>
    </a:extraClrScheme>
    <a:extraClrScheme>
      <a:clrScheme name="Office Theme 4">
        <a:dk1>
          <a:srgbClr val="333333"/>
        </a:dk1>
        <a:lt1>
          <a:srgbClr val="FFFFFF"/>
        </a:lt1>
        <a:dk2>
          <a:srgbClr val="0066FF"/>
        </a:dk2>
        <a:lt2>
          <a:srgbClr val="FFFFFF"/>
        </a:lt2>
        <a:accent1>
          <a:srgbClr val="9AC2FF"/>
        </a:accent1>
        <a:accent2>
          <a:srgbClr val="FFC060"/>
        </a:accent2>
        <a:accent3>
          <a:srgbClr val="AAB8FF"/>
        </a:accent3>
        <a:accent4>
          <a:srgbClr val="DADADA"/>
        </a:accent4>
        <a:accent5>
          <a:srgbClr val="CADDFF"/>
        </a:accent5>
        <a:accent6>
          <a:srgbClr val="E7AE56"/>
        </a:accent6>
        <a:hlink>
          <a:srgbClr val="C4EC59"/>
        </a:hlink>
        <a:folHlink>
          <a:srgbClr val="F2BDDD"/>
        </a:folHlink>
      </a:clrScheme>
      <a:clrMap bg1="dk2" tx1="lt1" bg2="dk1" tx2="lt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CCCCCC"/>
        </a:lt2>
        <a:accent1>
          <a:srgbClr val="94BEFF"/>
        </a:accent1>
        <a:accent2>
          <a:srgbClr val="ACCBE7"/>
        </a:accent2>
        <a:accent3>
          <a:srgbClr val="FFFFFF"/>
        </a:accent3>
        <a:accent4>
          <a:srgbClr val="000000"/>
        </a:accent4>
        <a:accent5>
          <a:srgbClr val="C8DBFF"/>
        </a:accent5>
        <a:accent6>
          <a:srgbClr val="9BB8D1"/>
        </a:accent6>
        <a:hlink>
          <a:srgbClr val="B7D3FF"/>
        </a:hlink>
        <a:folHlink>
          <a:srgbClr val="D6E6FF"/>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CCCCCC"/>
        </a:lt2>
        <a:accent1>
          <a:srgbClr val="84B3FF"/>
        </a:accent1>
        <a:accent2>
          <a:srgbClr val="E7B2FF"/>
        </a:accent2>
        <a:accent3>
          <a:srgbClr val="FFFFFF"/>
        </a:accent3>
        <a:accent4>
          <a:srgbClr val="000000"/>
        </a:accent4>
        <a:accent5>
          <a:srgbClr val="C2D6FF"/>
        </a:accent5>
        <a:accent6>
          <a:srgbClr val="D1A1E7"/>
        </a:accent6>
        <a:hlink>
          <a:srgbClr val="7BDEFF"/>
        </a:hlink>
        <a:folHlink>
          <a:srgbClr val="C1B5FF"/>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CCCCCC"/>
        </a:lt2>
        <a:accent1>
          <a:srgbClr val="FFAFAF"/>
        </a:accent1>
        <a:accent2>
          <a:srgbClr val="9CC1FF"/>
        </a:accent2>
        <a:accent3>
          <a:srgbClr val="FFFFFF"/>
        </a:accent3>
        <a:accent4>
          <a:srgbClr val="000000"/>
        </a:accent4>
        <a:accent5>
          <a:srgbClr val="FFD4D4"/>
        </a:accent5>
        <a:accent6>
          <a:srgbClr val="8DAFE7"/>
        </a:accent6>
        <a:hlink>
          <a:srgbClr val="F6D75C"/>
        </a:hlink>
        <a:folHlink>
          <a:srgbClr val="C4B7FF"/>
        </a:folHlink>
      </a:clrScheme>
      <a:clrMap bg1="lt1" tx1="dk1" bg2="lt2" tx2="dk2" accent1="accent1" accent2="accent2" accent3="accent3" accent4="accent4" accent5="accent5" accent6="accent6" hlink="hlink" folHlink="folHlink"/>
    </a:extraClrScheme>
    <a:extraClrScheme>
      <a:clrScheme name="Office Theme 8">
        <a:dk1>
          <a:srgbClr val="000000"/>
        </a:dk1>
        <a:lt1>
          <a:srgbClr val="FFFFFF"/>
        </a:lt1>
        <a:dk2>
          <a:srgbClr val="000000"/>
        </a:dk2>
        <a:lt2>
          <a:srgbClr val="CCCCCC"/>
        </a:lt2>
        <a:accent1>
          <a:srgbClr val="9AC2FF"/>
        </a:accent1>
        <a:accent2>
          <a:srgbClr val="FFC060"/>
        </a:accent2>
        <a:accent3>
          <a:srgbClr val="FFFFFF"/>
        </a:accent3>
        <a:accent4>
          <a:srgbClr val="000000"/>
        </a:accent4>
        <a:accent5>
          <a:srgbClr val="CADDFF"/>
        </a:accent5>
        <a:accent6>
          <a:srgbClr val="E7AE56"/>
        </a:accent6>
        <a:hlink>
          <a:srgbClr val="C4EC59"/>
        </a:hlink>
        <a:folHlink>
          <a:srgbClr val="F2BDDD"/>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efault Design">
  <a:themeElements>
    <a:clrScheme name="1_Default Design 2">
      <a:dk1>
        <a:srgbClr val="333333"/>
      </a:dk1>
      <a:lt1>
        <a:srgbClr val="FFFFFF"/>
      </a:lt1>
      <a:dk2>
        <a:srgbClr val="0066FF"/>
      </a:dk2>
      <a:lt2>
        <a:srgbClr val="FFFFFF"/>
      </a:lt2>
      <a:accent1>
        <a:srgbClr val="84B3FF"/>
      </a:accent1>
      <a:accent2>
        <a:srgbClr val="E7B2FF"/>
      </a:accent2>
      <a:accent3>
        <a:srgbClr val="AAB8FF"/>
      </a:accent3>
      <a:accent4>
        <a:srgbClr val="DADADA"/>
      </a:accent4>
      <a:accent5>
        <a:srgbClr val="C2D6FF"/>
      </a:accent5>
      <a:accent6>
        <a:srgbClr val="D1A1E7"/>
      </a:accent6>
      <a:hlink>
        <a:srgbClr val="7BDEFF"/>
      </a:hlink>
      <a:folHlink>
        <a:srgbClr val="C1B5FF"/>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fa-IR"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fa-IR" sz="1800" b="0" i="0" u="none" strike="noStrike" cap="none" normalizeH="0" baseline="0" smtClean="0">
            <a:ln>
              <a:noFill/>
            </a:ln>
            <a:solidFill>
              <a:schemeClr val="tx1"/>
            </a:solidFill>
            <a:effectLst/>
            <a:latin typeface="Arial" charset="0"/>
          </a:defRPr>
        </a:defPPr>
      </a:lstStyle>
    </a:lnDef>
  </a:objectDefaults>
  <a:extraClrSchemeLst>
    <a:extraClrScheme>
      <a:clrScheme name="1_Default Design 1">
        <a:dk1>
          <a:srgbClr val="333333"/>
        </a:dk1>
        <a:lt1>
          <a:srgbClr val="FFFFFF"/>
        </a:lt1>
        <a:dk2>
          <a:srgbClr val="0066FF"/>
        </a:dk2>
        <a:lt2>
          <a:srgbClr val="FFFFFF"/>
        </a:lt2>
        <a:accent1>
          <a:srgbClr val="94BEFF"/>
        </a:accent1>
        <a:accent2>
          <a:srgbClr val="ACCBE7"/>
        </a:accent2>
        <a:accent3>
          <a:srgbClr val="AAB8FF"/>
        </a:accent3>
        <a:accent4>
          <a:srgbClr val="DADADA"/>
        </a:accent4>
        <a:accent5>
          <a:srgbClr val="C8DBFF"/>
        </a:accent5>
        <a:accent6>
          <a:srgbClr val="9BB8D1"/>
        </a:accent6>
        <a:hlink>
          <a:srgbClr val="B7D3FF"/>
        </a:hlink>
        <a:folHlink>
          <a:srgbClr val="D6E6FF"/>
        </a:folHlink>
      </a:clrScheme>
      <a:clrMap bg1="dk2" tx1="lt1" bg2="dk1" tx2="lt2" accent1="accent1" accent2="accent2" accent3="accent3" accent4="accent4" accent5="accent5" accent6="accent6" hlink="hlink" folHlink="folHlink"/>
    </a:extraClrScheme>
    <a:extraClrScheme>
      <a:clrScheme name="1_Default Design 2">
        <a:dk1>
          <a:srgbClr val="333333"/>
        </a:dk1>
        <a:lt1>
          <a:srgbClr val="FFFFFF"/>
        </a:lt1>
        <a:dk2>
          <a:srgbClr val="0066FF"/>
        </a:dk2>
        <a:lt2>
          <a:srgbClr val="FFFFFF"/>
        </a:lt2>
        <a:accent1>
          <a:srgbClr val="84B3FF"/>
        </a:accent1>
        <a:accent2>
          <a:srgbClr val="E7B2FF"/>
        </a:accent2>
        <a:accent3>
          <a:srgbClr val="AAB8FF"/>
        </a:accent3>
        <a:accent4>
          <a:srgbClr val="DADADA"/>
        </a:accent4>
        <a:accent5>
          <a:srgbClr val="C2D6FF"/>
        </a:accent5>
        <a:accent6>
          <a:srgbClr val="D1A1E7"/>
        </a:accent6>
        <a:hlink>
          <a:srgbClr val="7BDEFF"/>
        </a:hlink>
        <a:folHlink>
          <a:srgbClr val="C1B5FF"/>
        </a:folHlink>
      </a:clrScheme>
      <a:clrMap bg1="dk2" tx1="lt1" bg2="dk1" tx2="lt2" accent1="accent1" accent2="accent2" accent3="accent3" accent4="accent4" accent5="accent5" accent6="accent6" hlink="hlink" folHlink="folHlink"/>
    </a:extraClrScheme>
    <a:extraClrScheme>
      <a:clrScheme name="1_Default Design 3">
        <a:dk1>
          <a:srgbClr val="333333"/>
        </a:dk1>
        <a:lt1>
          <a:srgbClr val="FFFFFF"/>
        </a:lt1>
        <a:dk2>
          <a:srgbClr val="0066FF"/>
        </a:dk2>
        <a:lt2>
          <a:srgbClr val="FFFFFF"/>
        </a:lt2>
        <a:accent1>
          <a:srgbClr val="FFAFAF"/>
        </a:accent1>
        <a:accent2>
          <a:srgbClr val="9CC1FF"/>
        </a:accent2>
        <a:accent3>
          <a:srgbClr val="AAB8FF"/>
        </a:accent3>
        <a:accent4>
          <a:srgbClr val="DADADA"/>
        </a:accent4>
        <a:accent5>
          <a:srgbClr val="FFD4D4"/>
        </a:accent5>
        <a:accent6>
          <a:srgbClr val="8DAFE7"/>
        </a:accent6>
        <a:hlink>
          <a:srgbClr val="F6D75C"/>
        </a:hlink>
        <a:folHlink>
          <a:srgbClr val="C4B7FF"/>
        </a:folHlink>
      </a:clrScheme>
      <a:clrMap bg1="dk2" tx1="lt1" bg2="dk1" tx2="lt2" accent1="accent1" accent2="accent2" accent3="accent3" accent4="accent4" accent5="accent5" accent6="accent6" hlink="hlink" folHlink="folHlink"/>
    </a:extraClrScheme>
    <a:extraClrScheme>
      <a:clrScheme name="1_Default Design 4">
        <a:dk1>
          <a:srgbClr val="333333"/>
        </a:dk1>
        <a:lt1>
          <a:srgbClr val="FFFFFF"/>
        </a:lt1>
        <a:dk2>
          <a:srgbClr val="0066FF"/>
        </a:dk2>
        <a:lt2>
          <a:srgbClr val="FFFFFF"/>
        </a:lt2>
        <a:accent1>
          <a:srgbClr val="9AC2FF"/>
        </a:accent1>
        <a:accent2>
          <a:srgbClr val="FFC060"/>
        </a:accent2>
        <a:accent3>
          <a:srgbClr val="AAB8FF"/>
        </a:accent3>
        <a:accent4>
          <a:srgbClr val="DADADA"/>
        </a:accent4>
        <a:accent5>
          <a:srgbClr val="CADDFF"/>
        </a:accent5>
        <a:accent6>
          <a:srgbClr val="E7AE56"/>
        </a:accent6>
        <a:hlink>
          <a:srgbClr val="C4EC59"/>
        </a:hlink>
        <a:folHlink>
          <a:srgbClr val="F2BDDD"/>
        </a:folHlink>
      </a:clrScheme>
      <a:clrMap bg1="dk2" tx1="lt1" bg2="dk1" tx2="lt2" accent1="accent1" accent2="accent2" accent3="accent3" accent4="accent4" accent5="accent5" accent6="accent6" hlink="hlink" folHlink="folHlink"/>
    </a:extraClrScheme>
    <a:extraClrScheme>
      <a:clrScheme name="1_Default Design 5">
        <a:dk1>
          <a:srgbClr val="000000"/>
        </a:dk1>
        <a:lt1>
          <a:srgbClr val="FFFFFF"/>
        </a:lt1>
        <a:dk2>
          <a:srgbClr val="000000"/>
        </a:dk2>
        <a:lt2>
          <a:srgbClr val="CCCCCC"/>
        </a:lt2>
        <a:accent1>
          <a:srgbClr val="94BEFF"/>
        </a:accent1>
        <a:accent2>
          <a:srgbClr val="ACCBE7"/>
        </a:accent2>
        <a:accent3>
          <a:srgbClr val="FFFFFF"/>
        </a:accent3>
        <a:accent4>
          <a:srgbClr val="000000"/>
        </a:accent4>
        <a:accent5>
          <a:srgbClr val="C8DBFF"/>
        </a:accent5>
        <a:accent6>
          <a:srgbClr val="9BB8D1"/>
        </a:accent6>
        <a:hlink>
          <a:srgbClr val="B7D3FF"/>
        </a:hlink>
        <a:folHlink>
          <a:srgbClr val="D6E6FF"/>
        </a:folHlink>
      </a:clrScheme>
      <a:clrMap bg1="lt1" tx1="dk1" bg2="lt2" tx2="dk2" accent1="accent1" accent2="accent2" accent3="accent3" accent4="accent4" accent5="accent5" accent6="accent6" hlink="hlink" folHlink="folHlink"/>
    </a:extraClrScheme>
    <a:extraClrScheme>
      <a:clrScheme name="1_Default Design 6">
        <a:dk1>
          <a:srgbClr val="000000"/>
        </a:dk1>
        <a:lt1>
          <a:srgbClr val="FFFFFF"/>
        </a:lt1>
        <a:dk2>
          <a:srgbClr val="000000"/>
        </a:dk2>
        <a:lt2>
          <a:srgbClr val="CCCCCC"/>
        </a:lt2>
        <a:accent1>
          <a:srgbClr val="84B3FF"/>
        </a:accent1>
        <a:accent2>
          <a:srgbClr val="E7B2FF"/>
        </a:accent2>
        <a:accent3>
          <a:srgbClr val="FFFFFF"/>
        </a:accent3>
        <a:accent4>
          <a:srgbClr val="000000"/>
        </a:accent4>
        <a:accent5>
          <a:srgbClr val="C2D6FF"/>
        </a:accent5>
        <a:accent6>
          <a:srgbClr val="D1A1E7"/>
        </a:accent6>
        <a:hlink>
          <a:srgbClr val="7BDEFF"/>
        </a:hlink>
        <a:folHlink>
          <a:srgbClr val="C1B5FF"/>
        </a:folHlink>
      </a:clrScheme>
      <a:clrMap bg1="lt1" tx1="dk1" bg2="lt2" tx2="dk2" accent1="accent1" accent2="accent2" accent3="accent3" accent4="accent4" accent5="accent5" accent6="accent6" hlink="hlink" folHlink="folHlink"/>
    </a:extraClrScheme>
    <a:extraClrScheme>
      <a:clrScheme name="1_Default Design 7">
        <a:dk1>
          <a:srgbClr val="000000"/>
        </a:dk1>
        <a:lt1>
          <a:srgbClr val="FFFFFF"/>
        </a:lt1>
        <a:dk2>
          <a:srgbClr val="000000"/>
        </a:dk2>
        <a:lt2>
          <a:srgbClr val="CCCCCC"/>
        </a:lt2>
        <a:accent1>
          <a:srgbClr val="FFAFAF"/>
        </a:accent1>
        <a:accent2>
          <a:srgbClr val="9CC1FF"/>
        </a:accent2>
        <a:accent3>
          <a:srgbClr val="FFFFFF"/>
        </a:accent3>
        <a:accent4>
          <a:srgbClr val="000000"/>
        </a:accent4>
        <a:accent5>
          <a:srgbClr val="FFD4D4"/>
        </a:accent5>
        <a:accent6>
          <a:srgbClr val="8DAFE7"/>
        </a:accent6>
        <a:hlink>
          <a:srgbClr val="F6D75C"/>
        </a:hlink>
        <a:folHlink>
          <a:srgbClr val="C4B7FF"/>
        </a:folHlink>
      </a:clrScheme>
      <a:clrMap bg1="lt1" tx1="dk1" bg2="lt2" tx2="dk2" accent1="accent1" accent2="accent2" accent3="accent3" accent4="accent4" accent5="accent5" accent6="accent6" hlink="hlink" folHlink="folHlink"/>
    </a:extraClrScheme>
    <a:extraClrScheme>
      <a:clrScheme name="1_Default Design 8">
        <a:dk1>
          <a:srgbClr val="000000"/>
        </a:dk1>
        <a:lt1>
          <a:srgbClr val="FFFFFF"/>
        </a:lt1>
        <a:dk2>
          <a:srgbClr val="000000"/>
        </a:dk2>
        <a:lt2>
          <a:srgbClr val="CCCCCC"/>
        </a:lt2>
        <a:accent1>
          <a:srgbClr val="9AC2FF"/>
        </a:accent1>
        <a:accent2>
          <a:srgbClr val="FFC060"/>
        </a:accent2>
        <a:accent3>
          <a:srgbClr val="FFFFFF"/>
        </a:accent3>
        <a:accent4>
          <a:srgbClr val="000000"/>
        </a:accent4>
        <a:accent5>
          <a:srgbClr val="CADDFF"/>
        </a:accent5>
        <a:accent6>
          <a:srgbClr val="E7AE56"/>
        </a:accent6>
        <a:hlink>
          <a:srgbClr val="C4EC59"/>
        </a:hlink>
        <a:folHlink>
          <a:srgbClr val="F2BDDD"/>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_»_د_____ê_» _ز_à _ê _é_د___ذ _ص___د_ذ_»_د___î _____ص 1</Template>
  <TotalTime>213</TotalTime>
  <Words>1317</Words>
  <Application>Microsoft Office PowerPoint</Application>
  <PresentationFormat>On-screen Show (4:3)</PresentationFormat>
  <Paragraphs>90</Paragraphs>
  <Slides>22</Slides>
  <Notes>0</Notes>
  <HiddenSlides>0</HiddenSlides>
  <MMClips>0</MMClips>
  <ScaleCrop>false</ScaleCrop>
  <HeadingPairs>
    <vt:vector size="4" baseType="variant">
      <vt:variant>
        <vt:lpstr>Theme</vt:lpstr>
      </vt:variant>
      <vt:variant>
        <vt:i4>2</vt:i4>
      </vt:variant>
      <vt:variant>
        <vt:lpstr>Slide Titles</vt:lpstr>
      </vt:variant>
      <vt:variant>
        <vt:i4>22</vt:i4>
      </vt:variant>
    </vt:vector>
  </HeadingPairs>
  <TitlesOfParts>
    <vt:vector size="24" baseType="lpstr">
      <vt:lpstr>_»_د_____ê_» _ز_à _ê _é_د___ذ _ص___د_ذ_»_د___î _____ص 1</vt:lpstr>
      <vt:lpstr>1_Default Design</vt:lpstr>
      <vt:lpstr>بنام خدا</vt:lpstr>
      <vt:lpstr>درس :حسابداري بخش عمومي  استاندارد حسابداري بخش عمومي شماره 2</vt:lpstr>
      <vt:lpstr>هدف استاندارد :</vt:lpstr>
      <vt:lpstr>دامنه كاربرد</vt:lpstr>
      <vt:lpstr>اعتبار </vt:lpstr>
      <vt:lpstr>بودجه</vt:lpstr>
      <vt:lpstr>بودجه اوليه </vt:lpstr>
      <vt:lpstr>عملكرد </vt:lpstr>
      <vt:lpstr>مبناي قابل مقايسه </vt:lpstr>
      <vt:lpstr>مقايسه بودجه عملكرد </vt:lpstr>
      <vt:lpstr>مقايسه بودجه و عملكرد </vt:lpstr>
      <vt:lpstr>ارائه صورت مقايسه بودجه عملكرد </vt:lpstr>
      <vt:lpstr>سطح تجميع </vt:lpstr>
      <vt:lpstr>افشاي تغييرات در بودجه اوليه </vt:lpstr>
      <vt:lpstr>مبناي قابل مقايسه </vt:lpstr>
      <vt:lpstr>افشاي مبناي حسابداري طبقه بندي </vt:lpstr>
      <vt:lpstr>دوره واحد گزارشگري </vt:lpstr>
      <vt:lpstr>شخصيت واحد گزارشگري بودجه و يادداشتهاي توضيحي </vt:lpstr>
      <vt:lpstr>صورت تطبيق عملكرد بر مبناي مقايسه منابع مندرج در صورتهاي مالي </vt:lpstr>
      <vt:lpstr>صورت تطبيق عملكرد و برمبناي قابل مقايسه با مبالغ مندرج در صورتهاي مالي </vt:lpstr>
      <vt:lpstr>ارائه اطلاعات مقايسه اي مربوط به دوره قبل بر طبق اين استاندارد الزامي نيست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درس :حسابداري بخش عمومي  استاندارد حسابداري بخش عمومي شماره 2</dc:title>
  <dc:creator>admin</dc:creator>
  <cp:lastModifiedBy>Windows User</cp:lastModifiedBy>
  <cp:revision>48</cp:revision>
  <dcterms:created xsi:type="dcterms:W3CDTF">2017-10-31T05:51:07Z</dcterms:created>
  <dcterms:modified xsi:type="dcterms:W3CDTF">2020-05-28T07:56:56Z</dcterms:modified>
</cp:coreProperties>
</file>