
<file path=[Content_Types].xml><?xml version="1.0" encoding="utf-8"?>
<Types xmlns="http://schemas.openxmlformats.org/package/2006/content-types">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90" r:id="rId1"/>
  </p:sldMasterIdLst>
  <p:notesMasterIdLst>
    <p:notesMasterId r:id="rId19"/>
  </p:notesMasterIdLst>
  <p:sldIdLst>
    <p:sldId id="278" r:id="rId2"/>
    <p:sldId id="279" r:id="rId3"/>
    <p:sldId id="264" r:id="rId4"/>
    <p:sldId id="266" r:id="rId5"/>
    <p:sldId id="267" r:id="rId6"/>
    <p:sldId id="268" r:id="rId7"/>
    <p:sldId id="269" r:id="rId8"/>
    <p:sldId id="270" r:id="rId9"/>
    <p:sldId id="271" r:id="rId10"/>
    <p:sldId id="272" r:id="rId11"/>
    <p:sldId id="273" r:id="rId12"/>
    <p:sldId id="265" r:id="rId13"/>
    <p:sldId id="257" r:id="rId14"/>
    <p:sldId id="274" r:id="rId15"/>
    <p:sldId id="275" r:id="rId16"/>
    <p:sldId id="276" r:id="rId17"/>
    <p:sldId id="277" r:id="rId18"/>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6735" autoAdjust="0"/>
    <p:restoredTop sz="94660"/>
  </p:normalViewPr>
  <p:slideViewPr>
    <p:cSldViewPr>
      <p:cViewPr varScale="1">
        <p:scale>
          <a:sx n="74" d="100"/>
          <a:sy n="74" d="100"/>
        </p:scale>
        <p:origin x="468"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E5E98C83-4C94-4927-8F38-C4DA0D019DBE}" type="datetimeFigureOut">
              <a:rPr lang="fa-IR" smtClean="0"/>
              <a:t>1441/04/25</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7F30C8AF-AE6B-4FBC-A5B3-84ACC571A819}" type="slidenum">
              <a:rPr lang="fa-IR" smtClean="0"/>
              <a:t>‹#›</a:t>
            </a:fld>
            <a:endParaRPr lang="fa-IR"/>
          </a:p>
        </p:txBody>
      </p:sp>
    </p:spTree>
    <p:extLst>
      <p:ext uri="{BB962C8B-B14F-4D97-AF65-F5344CB8AC3E}">
        <p14:creationId xmlns:p14="http://schemas.microsoft.com/office/powerpoint/2010/main" val="628553609"/>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7F30C8AF-AE6B-4FBC-A5B3-84ACC571A819}" type="slidenum">
              <a:rPr lang="fa-IR" smtClean="0"/>
              <a:t>13</a:t>
            </a:fld>
            <a:endParaRPr lang="fa-IR"/>
          </a:p>
        </p:txBody>
      </p:sp>
    </p:spTree>
    <p:extLst>
      <p:ext uri="{BB962C8B-B14F-4D97-AF65-F5344CB8AC3E}">
        <p14:creationId xmlns:p14="http://schemas.microsoft.com/office/powerpoint/2010/main" val="38070244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7F30C8AF-AE6B-4FBC-A5B3-84ACC571A819}" type="slidenum">
              <a:rPr lang="fa-IR" smtClean="0"/>
              <a:t>14</a:t>
            </a:fld>
            <a:endParaRPr lang="fa-IR"/>
          </a:p>
        </p:txBody>
      </p:sp>
    </p:spTree>
    <p:extLst>
      <p:ext uri="{BB962C8B-B14F-4D97-AF65-F5344CB8AC3E}">
        <p14:creationId xmlns:p14="http://schemas.microsoft.com/office/powerpoint/2010/main" val="38070244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7F30C8AF-AE6B-4FBC-A5B3-84ACC571A819}" type="slidenum">
              <a:rPr lang="fa-IR" smtClean="0"/>
              <a:t>15</a:t>
            </a:fld>
            <a:endParaRPr lang="fa-IR"/>
          </a:p>
        </p:txBody>
      </p:sp>
    </p:spTree>
    <p:extLst>
      <p:ext uri="{BB962C8B-B14F-4D97-AF65-F5344CB8AC3E}">
        <p14:creationId xmlns:p14="http://schemas.microsoft.com/office/powerpoint/2010/main" val="38070244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7F30C8AF-AE6B-4FBC-A5B3-84ACC571A819}" type="slidenum">
              <a:rPr lang="fa-IR" smtClean="0"/>
              <a:t>16</a:t>
            </a:fld>
            <a:endParaRPr lang="fa-IR"/>
          </a:p>
        </p:txBody>
      </p:sp>
    </p:spTree>
    <p:extLst>
      <p:ext uri="{BB962C8B-B14F-4D97-AF65-F5344CB8AC3E}">
        <p14:creationId xmlns:p14="http://schemas.microsoft.com/office/powerpoint/2010/main" val="38070244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ight Triangle 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rot="19140000">
            <a:off x="817112" y="1730403"/>
            <a:ext cx="5648623" cy="1204306"/>
          </a:xfrm>
        </p:spPr>
        <p:txBody>
          <a:bodyPr bIns="9144" anchor="b"/>
          <a:lstStyle>
            <a:lvl1pPr>
              <a:defRPr sz="3200"/>
            </a:lvl1pPr>
          </a:lstStyle>
          <a:p>
            <a:r>
              <a:rPr lang="en-US" smtClean="0"/>
              <a:t>Click to edit Master title style</a:t>
            </a:r>
            <a:endParaRPr lang="en-US" dirty="0"/>
          </a:p>
        </p:txBody>
      </p:sp>
      <p:sp>
        <p:nvSpPr>
          <p:cNvPr id="3" name="Subtitle 2"/>
          <p:cNvSpPr>
            <a:spLocks noGrp="1"/>
          </p:cNvSpPr>
          <p:nvPr>
            <p:ph type="subTitle" idx="1"/>
          </p:nvPr>
        </p:nvSpPr>
        <p:spPr>
          <a:xfrm rot="19140000">
            <a:off x="1212277" y="2470925"/>
            <a:ext cx="6511131"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47051C2-CB9D-4AB9-8C07-779CE50BFC72}" type="datetimeFigureOut">
              <a:rPr lang="fa-IR" smtClean="0"/>
              <a:t>1441/04/25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7B802A2-5214-4BCA-9F89-69D8BB443F8C}" type="slidenum">
              <a:rPr lang="fa-IR" smtClean="0"/>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7051C2-CB9D-4AB9-8C07-779CE50BFC72}" type="datetimeFigureOut">
              <a:rPr lang="fa-IR" smtClean="0"/>
              <a:t>1441/04/25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7B802A2-5214-4BCA-9F89-69D8BB443F8C}" type="slidenum">
              <a:rPr lang="fa-IR" smtClean="0"/>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Triangle 6"/>
          <p:cNvSpPr/>
          <p:nvPr/>
        </p:nvSpPr>
        <p:spPr>
          <a:xfrm>
            <a:off x="0" y="2647950"/>
            <a:ext cx="3571875"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819399" y="1726737"/>
            <a:ext cx="5650992"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mtClean="0"/>
              <a:t>Click to edit Master title style</a:t>
            </a:r>
            <a:endParaRPr lang="en-US" dirty="0"/>
          </a:p>
        </p:txBody>
      </p:sp>
      <p:sp>
        <p:nvSpPr>
          <p:cNvPr id="3" name="Text Placeholder 2"/>
          <p:cNvSpPr>
            <a:spLocks noGrp="1"/>
          </p:cNvSpPr>
          <p:nvPr>
            <p:ph type="body" idx="1"/>
          </p:nvPr>
        </p:nvSpPr>
        <p:spPr>
          <a:xfrm rot="19140000">
            <a:off x="1216152" y="2468304"/>
            <a:ext cx="6510528" cy="329184"/>
          </a:xfrm>
        </p:spPr>
        <p:txBody>
          <a:bodyPr anchor="t">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smtClean="0"/>
              <a:t>Click to edit Master text styles</a:t>
            </a:r>
          </a:p>
        </p:txBody>
      </p:sp>
      <p:sp>
        <p:nvSpPr>
          <p:cNvPr id="4" name="Date Placeholder 3"/>
          <p:cNvSpPr>
            <a:spLocks noGrp="1"/>
          </p:cNvSpPr>
          <p:nvPr>
            <p:ph type="dt" sz="half" idx="10"/>
          </p:nvPr>
        </p:nvSpPr>
        <p:spPr/>
        <p:txBody>
          <a:bodyPr/>
          <a:lstStyle/>
          <a:p>
            <a:fld id="{647051C2-CB9D-4AB9-8C07-779CE50BFC72}" type="datetimeFigureOut">
              <a:rPr lang="fa-IR" smtClean="0"/>
              <a:t>1441/04/25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7B802A2-5214-4BCA-9F89-69D8BB443F8C}" type="slidenum">
              <a:rPr lang="fa-IR" smtClean="0"/>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22960"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700016"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47051C2-CB9D-4AB9-8C07-779CE50BFC72}" type="datetimeFigureOut">
              <a:rPr lang="fa-IR" smtClean="0"/>
              <a:t>1441/04/25</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47B802A2-5214-4BCA-9F89-69D8BB443F8C}" type="slidenum">
              <a:rPr lang="fa-IR" smtClean="0"/>
              <a:t>‹#›</a:t>
            </a:fld>
            <a:endParaRPr lang="fa-IR"/>
          </a:p>
        </p:txBody>
      </p:sp>
      <p:sp>
        <p:nvSpPr>
          <p:cNvPr id="8" name="Title 7"/>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822960"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smtClean="0"/>
              <a:t>Click to edit Master text styles</a:t>
            </a:r>
          </a:p>
        </p:txBody>
      </p:sp>
      <p:sp>
        <p:nvSpPr>
          <p:cNvPr id="4" name="Content Placeholder 3"/>
          <p:cNvSpPr>
            <a:spLocks noGrp="1"/>
          </p:cNvSpPr>
          <p:nvPr>
            <p:ph sz="half" idx="2"/>
          </p:nvPr>
        </p:nvSpPr>
        <p:spPr>
          <a:xfrm>
            <a:off x="819150"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00016"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smtClean="0"/>
              <a:t>Click to edit Master text styles</a:t>
            </a:r>
          </a:p>
        </p:txBody>
      </p:sp>
      <p:sp>
        <p:nvSpPr>
          <p:cNvPr id="6" name="Content Placeholder 5"/>
          <p:cNvSpPr>
            <a:spLocks noGrp="1"/>
          </p:cNvSpPr>
          <p:nvPr>
            <p:ph sz="quarter" idx="4"/>
          </p:nvPr>
        </p:nvSpPr>
        <p:spPr>
          <a:xfrm>
            <a:off x="4700016"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47051C2-CB9D-4AB9-8C07-779CE50BFC72}" type="datetimeFigureOut">
              <a:rPr lang="fa-IR" smtClean="0"/>
              <a:t>1441/04/25</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47B802A2-5214-4BCA-9F89-69D8BB443F8C}" type="slidenum">
              <a:rPr lang="fa-IR" smtClean="0"/>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47051C2-CB9D-4AB9-8C07-779CE50BFC72}" type="datetimeFigureOut">
              <a:rPr lang="fa-IR" smtClean="0"/>
              <a:t>1441/04/25</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47B802A2-5214-4BCA-9F89-69D8BB443F8C}" type="slidenum">
              <a:rPr lang="fa-IR" smtClean="0"/>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7051C2-CB9D-4AB9-8C07-779CE50BFC72}" type="datetimeFigureOut">
              <a:rPr lang="fa-IR" smtClean="0"/>
              <a:t>1441/04/25</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47B802A2-5214-4BCA-9F89-69D8BB443F8C}" type="slidenum">
              <a:rPr lang="fa-IR" smtClean="0"/>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Right Triangle 1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Triangle 17"/>
          <p:cNvSpPr/>
          <p:nvPr/>
        </p:nvSpPr>
        <p:spPr>
          <a:xfrm rot="5400000">
            <a:off x="433389" y="-433387"/>
            <a:ext cx="6858000" cy="7724778"/>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a:xfrm rot="19140000">
            <a:off x="784930" y="1576103"/>
            <a:ext cx="521208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mtClean="0"/>
              <a:t>Click to edit Master title style</a:t>
            </a:r>
            <a:endParaRPr lang="en-US" dirty="0"/>
          </a:p>
        </p:txBody>
      </p:sp>
      <p:sp>
        <p:nvSpPr>
          <p:cNvPr id="3" name="Content Placeholder 2"/>
          <p:cNvSpPr>
            <a:spLocks noGrp="1"/>
          </p:cNvSpPr>
          <p:nvPr>
            <p:ph idx="1"/>
          </p:nvPr>
        </p:nvSpPr>
        <p:spPr>
          <a:xfrm>
            <a:off x="4749552" y="2618912"/>
            <a:ext cx="380777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rot="19140000">
            <a:off x="1297954" y="2253385"/>
            <a:ext cx="5794760"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300"/>
              </a:spcBef>
              <a:spcAft>
                <a:spcPts val="0"/>
              </a:spcAft>
              <a:buClr>
                <a:schemeClr val="accent1"/>
              </a:buClr>
              <a:buSzPct val="100000"/>
              <a:buFont typeface="Arial" pitchFamily="34" charset="0"/>
              <a:buNone/>
              <a:tabLst/>
              <a:defRPr/>
            </a:pPr>
            <a:r>
              <a:rPr lang="en-US" smtClean="0"/>
              <a:t>Click to edit Master text styles</a:t>
            </a:r>
          </a:p>
        </p:txBody>
      </p:sp>
      <p:sp>
        <p:nvSpPr>
          <p:cNvPr id="5" name="Date Placeholder 4"/>
          <p:cNvSpPr>
            <a:spLocks noGrp="1"/>
          </p:cNvSpPr>
          <p:nvPr>
            <p:ph type="dt" sz="half" idx="10"/>
          </p:nvPr>
        </p:nvSpPr>
        <p:spPr/>
        <p:txBody>
          <a:bodyPr/>
          <a:lstStyle/>
          <a:p>
            <a:fld id="{647051C2-CB9D-4AB9-8C07-779CE50BFC72}" type="datetimeFigureOut">
              <a:rPr lang="fa-IR" smtClean="0"/>
              <a:t>1441/04/25</a:t>
            </a:fld>
            <a:endParaRPr lang="fa-IR"/>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fa-IR"/>
          </a:p>
        </p:txBody>
      </p:sp>
      <p:sp>
        <p:nvSpPr>
          <p:cNvPr id="7" name="Slide Number Placeholder 6"/>
          <p:cNvSpPr>
            <a:spLocks noGrp="1"/>
          </p:cNvSpPr>
          <p:nvPr>
            <p:ph type="sldNum" sz="quarter" idx="12"/>
          </p:nvPr>
        </p:nvSpPr>
        <p:spPr>
          <a:ln>
            <a:solidFill>
              <a:schemeClr val="tx2"/>
            </a:solidFill>
          </a:ln>
        </p:spPr>
        <p:txBody>
          <a:bodyPr/>
          <a:lstStyle>
            <a:lvl1pPr>
              <a:defRPr>
                <a:solidFill>
                  <a:schemeClr val="tx2"/>
                </a:solidFill>
              </a:defRPr>
            </a:lvl1pPr>
          </a:lstStyle>
          <a:p>
            <a:fld id="{47B802A2-5214-4BCA-9F89-69D8BB443F8C}" type="slidenum">
              <a:rPr lang="fa-IR" smtClean="0"/>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2028825" y="0"/>
            <a:ext cx="7115175"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anchor="ctr"/>
          <a:lstStyle>
            <a:lvl1pPr algn="r">
              <a:defRPr/>
            </a:lvl1pPr>
          </a:lstStyle>
          <a:p>
            <a:r>
              <a:rPr lang="en-US" smtClean="0"/>
              <a:t>Click icon to add picture</a:t>
            </a:r>
            <a:endParaRPr lang="en-US" dirty="0"/>
          </a:p>
        </p:txBody>
      </p:sp>
      <p:sp>
        <p:nvSpPr>
          <p:cNvPr id="9" name="Right Triangle 8"/>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0" y="5048250"/>
            <a:ext cx="3571875"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671197" y="1717501"/>
            <a:ext cx="5486400" cy="867444"/>
          </a:xfrm>
        </p:spPr>
        <p:txBody>
          <a:bodyPr anchor="b"/>
          <a:lstStyle>
            <a:lvl1pPr algn="l">
              <a:defRPr sz="2800" b="0">
                <a:latin typeface="+mj-lt"/>
              </a:defRPr>
            </a:lvl1pPr>
          </a:lstStyle>
          <a:p>
            <a:r>
              <a:rPr lang="en-US" smtClean="0"/>
              <a:t>Click to edit Master title style</a:t>
            </a:r>
            <a:endParaRPr lang="en-US" dirty="0"/>
          </a:p>
        </p:txBody>
      </p:sp>
      <p:sp>
        <p:nvSpPr>
          <p:cNvPr id="4" name="Text Placeholder 3"/>
          <p:cNvSpPr>
            <a:spLocks noGrp="1"/>
          </p:cNvSpPr>
          <p:nvPr>
            <p:ph type="body" sz="half" idx="2"/>
          </p:nvPr>
        </p:nvSpPr>
        <p:spPr>
          <a:xfrm rot="19140000">
            <a:off x="1143479" y="2180529"/>
            <a:ext cx="6096545"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47051C2-CB9D-4AB9-8C07-779CE50BFC72}" type="datetimeFigureOut">
              <a:rPr lang="fa-IR" smtClean="0"/>
              <a:t>1441/04/25</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47B802A2-5214-4BCA-9F89-69D8BB443F8C}" type="slidenum">
              <a:rPr lang="fa-IR" smtClean="0"/>
              <a:t>‹#›</a:t>
            </a:fld>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7051C2-CB9D-4AB9-8C07-779CE50BFC72}" type="datetimeFigureOut">
              <a:rPr lang="fa-IR" smtClean="0"/>
              <a:t>1441/04/25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7B802A2-5214-4BCA-9F89-69D8BB443F8C}" type="slidenum">
              <a:rPr lang="fa-IR" smtClean="0"/>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467836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9"/>
            <a:ext cx="6019800" cy="46783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7051C2-CB9D-4AB9-8C07-779CE50BFC72}" type="datetimeFigureOut">
              <a:rPr lang="fa-IR" smtClean="0"/>
              <a:t>1441/04/25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7B802A2-5214-4BCA-9F89-69D8BB443F8C}" type="slidenum">
              <a:rPr lang="fa-IR" smtClean="0"/>
              <a:t>‹#›</a:t>
            </a:fld>
            <a:endParaRPr lang="fa-I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Title an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Text Placeholder 2"/>
          <p:cNvSpPr>
            <a:spLocks noGrp="1"/>
          </p:cNvSpPr>
          <p:nvPr>
            <p:ph type="body"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BBC24588-EEA3-4DA1-981A-57E0FD8C1F94}" type="datetimeFigureOut">
              <a:rPr lang="fa-IR" smtClean="0"/>
              <a:t>1441/04/25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E82ABDB1-6EEA-4976-B5C7-35049619B763}" type="slidenum">
              <a:rPr lang="fa-IR" smtClean="0"/>
              <a:t>‹#›</a:t>
            </a:fld>
            <a:endParaRPr lang="fa-IR"/>
          </a:p>
        </p:txBody>
      </p:sp>
    </p:spTree>
    <p:extLst>
      <p:ext uri="{BB962C8B-B14F-4D97-AF65-F5344CB8AC3E}">
        <p14:creationId xmlns:p14="http://schemas.microsoft.com/office/powerpoint/2010/main" val="29292438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p:nvPr/>
        </p:nvSpPr>
        <p:spPr>
          <a:xfrm>
            <a:off x="-2382" y="5050633"/>
            <a:ext cx="3574257" cy="18073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5051292"/>
            <a:ext cx="9146380" cy="1806709"/>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822960" y="365760"/>
            <a:ext cx="7520940" cy="54864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822960" y="1100628"/>
            <a:ext cx="7520940" cy="3579849"/>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19140000">
            <a:off x="201168" y="5870448"/>
            <a:ext cx="2176272" cy="201168"/>
          </a:xfrm>
          <a:prstGeom prst="rect">
            <a:avLst/>
          </a:prstGeom>
        </p:spPr>
        <p:txBody>
          <a:bodyPr vert="horz" lIns="91440" tIns="45720" rIns="91440" bIns="45720" rtlCol="0" anchor="ctr"/>
          <a:lstStyle>
            <a:lvl1pPr algn="l">
              <a:defRPr sz="1200">
                <a:solidFill>
                  <a:srgbClr val="FFFFFF"/>
                </a:solidFill>
              </a:defRPr>
            </a:lvl1pPr>
          </a:lstStyle>
          <a:p>
            <a:fld id="{647051C2-CB9D-4AB9-8C07-779CE50BFC72}" type="datetimeFigureOut">
              <a:rPr lang="fa-IR" smtClean="0"/>
              <a:t>1441/04/25</a:t>
            </a:fld>
            <a:endParaRPr lang="fa-IR"/>
          </a:p>
        </p:txBody>
      </p:sp>
      <p:sp>
        <p:nvSpPr>
          <p:cNvPr id="5" name="Footer Placeholder 4"/>
          <p:cNvSpPr>
            <a:spLocks noGrp="1"/>
          </p:cNvSpPr>
          <p:nvPr>
            <p:ph type="ftr" sz="quarter" idx="3"/>
          </p:nvPr>
        </p:nvSpPr>
        <p:spPr>
          <a:xfrm>
            <a:off x="3517514" y="6285122"/>
            <a:ext cx="4724400" cy="274320"/>
          </a:xfrm>
          <a:prstGeom prst="rect">
            <a:avLst/>
          </a:prstGeom>
        </p:spPr>
        <p:txBody>
          <a:bodyPr vert="horz" lIns="91440" tIns="45720" rIns="91440" bIns="45720" rtlCol="0" anchor="ctr"/>
          <a:lstStyle>
            <a:lvl1pPr algn="r">
              <a:defRPr sz="1000" cap="all" spc="200" baseline="0">
                <a:solidFill>
                  <a:srgbClr val="FFFFFF"/>
                </a:solidFill>
              </a:defRPr>
            </a:lvl1pPr>
          </a:lstStyle>
          <a:p>
            <a:endParaRPr lang="fa-IR"/>
          </a:p>
        </p:txBody>
      </p:sp>
      <p:sp>
        <p:nvSpPr>
          <p:cNvPr id="6" name="Slide Number Placeholder 5"/>
          <p:cNvSpPr>
            <a:spLocks noGrp="1"/>
          </p:cNvSpPr>
          <p:nvPr>
            <p:ph type="sldNum" sz="quarter" idx="4"/>
          </p:nvPr>
        </p:nvSpPr>
        <p:spPr>
          <a:xfrm>
            <a:off x="8401038" y="6170822"/>
            <a:ext cx="502920" cy="502920"/>
          </a:xfrm>
          <a:prstGeom prst="ellipse">
            <a:avLst/>
          </a:prstGeom>
          <a:ln w="19050">
            <a:solidFill>
              <a:srgbClr val="FFFFFF"/>
            </a:solidFill>
          </a:ln>
        </p:spPr>
        <p:txBody>
          <a:bodyPr vert="horz" lIns="9144" tIns="9144" rIns="9144" bIns="9144" rtlCol="0" anchor="ctr">
            <a:normAutofit/>
          </a:bodyPr>
          <a:lstStyle>
            <a:lvl1pPr algn="ctr">
              <a:defRPr sz="1650">
                <a:solidFill>
                  <a:srgbClr val="FFFFFF"/>
                </a:solidFill>
              </a:defRPr>
            </a:lvl1pPr>
          </a:lstStyle>
          <a:p>
            <a:fld id="{47B802A2-5214-4BCA-9F89-69D8BB443F8C}" type="slidenum">
              <a:rPr lang="fa-IR" smtClean="0"/>
              <a:t>‹#›</a:t>
            </a:fld>
            <a:endParaRPr lang="fa-IR"/>
          </a:p>
        </p:txBody>
      </p:sp>
    </p:spTree>
  </p:cSld>
  <p:clrMap bg1="lt1" tx1="dk1" bg2="lt2" tx2="dk2" accent1="accent1" accent2="accent2" accent3="accent3" accent4="accent4" accent5="accent5" accent6="accent6" hlink="hlink" folHlink="folHlink"/>
  <p:sldLayoutIdLst>
    <p:sldLayoutId id="2147483791" r:id="rId1"/>
    <p:sldLayoutId id="2147483792" r:id="rId2"/>
    <p:sldLayoutId id="2147483793" r:id="rId3"/>
    <p:sldLayoutId id="2147483794" r:id="rId4"/>
    <p:sldLayoutId id="2147483795" r:id="rId5"/>
    <p:sldLayoutId id="2147483796" r:id="rId6"/>
    <p:sldLayoutId id="2147483797" r:id="rId7"/>
    <p:sldLayoutId id="2147483798" r:id="rId8"/>
    <p:sldLayoutId id="2147483799" r:id="rId9"/>
    <p:sldLayoutId id="2147483800" r:id="rId10"/>
    <p:sldLayoutId id="2147483801" r:id="rId11"/>
    <p:sldLayoutId id="2147483802" r:id="rId12"/>
  </p:sldLayoutIdLst>
  <p:txStyles>
    <p:titleStyle>
      <a:lvl1pPr algn="l" defTabSz="914400" rtl="0" eaLnBrk="1" latinLnBrk="0" hangingPunct="1">
        <a:spcBef>
          <a:spcPct val="0"/>
        </a:spcBef>
        <a:buNone/>
        <a:defRPr sz="2800" kern="1200" cap="all" baseline="0">
          <a:solidFill>
            <a:schemeClr val="tx1"/>
          </a:solidFill>
          <a:latin typeface="+mj-lt"/>
          <a:ea typeface="+mj-ea"/>
          <a:cs typeface="+mj-cs"/>
        </a:defRPr>
      </a:lvl1pPr>
    </p:titleStyle>
    <p:body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p:txBody>
          <a:bodyPr>
            <a:normAutofit/>
          </a:bodyPr>
          <a:lstStyle/>
          <a:p>
            <a:pPr algn="ctr"/>
            <a:r>
              <a:rPr lang="fa-IR" sz="13800" dirty="0" smtClean="0"/>
              <a:t>نجوم</a:t>
            </a:r>
            <a:endParaRPr lang="fa-IR" sz="13800" dirty="0" smtClean="0"/>
          </a:p>
        </p:txBody>
      </p:sp>
    </p:spTree>
    <p:extLst>
      <p:ext uri="{BB962C8B-B14F-4D97-AF65-F5344CB8AC3E}">
        <p14:creationId xmlns:p14="http://schemas.microsoft.com/office/powerpoint/2010/main" val="3127003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295400"/>
            <a:ext cx="6400800" cy="4365848"/>
          </a:xfrm>
        </p:spPr>
        <p:txBody>
          <a:bodyPr>
            <a:normAutofit/>
          </a:bodyPr>
          <a:lstStyle/>
          <a:p>
            <a:pPr algn="r"/>
            <a:r>
              <a:rPr lang="en-US" sz="2800" dirty="0"/>
              <a:t>
</a:t>
            </a:r>
            <a:r>
              <a:rPr lang="fa-IR" sz="2800" dirty="0" smtClean="0"/>
              <a:t>نجوم را میتوان به سه دوره تقسیم کرد             </a:t>
            </a:r>
            <a:r>
              <a:rPr lang="en-US" sz="2800" dirty="0"/>
              <a:t>
</a:t>
            </a:r>
          </a:p>
        </p:txBody>
      </p:sp>
      <p:sp>
        <p:nvSpPr>
          <p:cNvPr id="3" name="Text Placeholder 2"/>
          <p:cNvSpPr>
            <a:spLocks noGrp="1"/>
          </p:cNvSpPr>
          <p:nvPr>
            <p:ph type="body" idx="1"/>
          </p:nvPr>
        </p:nvSpPr>
        <p:spPr>
          <a:xfrm>
            <a:off x="1547664" y="116633"/>
            <a:ext cx="6400800" cy="4464496"/>
          </a:xfrm>
        </p:spPr>
        <p:txBody>
          <a:bodyPr>
            <a:normAutofit/>
          </a:bodyPr>
          <a:lstStyle/>
          <a:p>
            <a:pPr indent="0">
              <a:buNone/>
            </a:pPr>
            <a:r>
              <a:rPr lang="fa-IR" sz="2800" dirty="0" smtClean="0">
                <a:latin typeface="Arial" pitchFamily="34" charset="0"/>
                <a:cs typeface="Arial" pitchFamily="34" charset="0"/>
              </a:rPr>
              <a:t>نجوم علم مواضع،حرکات،ساختمان ها،سرگذشت و سرنوشت اجرام آسمانی است.       </a:t>
            </a:r>
          </a:p>
          <a:p>
            <a:pPr indent="0">
              <a:buNone/>
            </a:pPr>
            <a:r>
              <a:rPr lang="fa-IR" sz="2800" dirty="0" smtClean="0">
                <a:latin typeface="Arial" pitchFamily="34" charset="0"/>
                <a:cs typeface="Arial" pitchFamily="34" charset="0"/>
              </a:rPr>
              <a:t>                                                         .</a:t>
            </a:r>
          </a:p>
          <a:p>
            <a:pPr indent="0">
              <a:buNone/>
            </a:pPr>
            <a:r>
              <a:rPr lang="fa-IR" sz="2800" dirty="0" smtClean="0">
                <a:latin typeface="Arial" pitchFamily="34" charset="0"/>
                <a:cs typeface="Arial" pitchFamily="34" charset="0"/>
              </a:rPr>
              <a:t>دوره زمین مرکزی،دوره کهکشانی ودوره کیهانی</a:t>
            </a:r>
          </a:p>
        </p:txBody>
      </p:sp>
    </p:spTree>
    <p:extLst>
      <p:ext uri="{BB962C8B-B14F-4D97-AF65-F5344CB8AC3E}">
        <p14:creationId xmlns:p14="http://schemas.microsoft.com/office/powerpoint/2010/main" val="262381608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295400"/>
            <a:ext cx="6400800" cy="4365848"/>
          </a:xfrm>
        </p:spPr>
        <p:txBody>
          <a:bodyPr>
            <a:normAutofit/>
          </a:bodyPr>
          <a:lstStyle/>
          <a:p>
            <a:pPr algn="r"/>
            <a:r>
              <a:rPr lang="en-US" dirty="0"/>
              <a:t>
</a:t>
            </a:r>
          </a:p>
        </p:txBody>
      </p:sp>
      <p:sp>
        <p:nvSpPr>
          <p:cNvPr id="3" name="Text Placeholder 2"/>
          <p:cNvSpPr>
            <a:spLocks noGrp="1"/>
          </p:cNvSpPr>
          <p:nvPr>
            <p:ph type="body" idx="1"/>
          </p:nvPr>
        </p:nvSpPr>
        <p:spPr>
          <a:xfrm>
            <a:off x="1371600" y="1916832"/>
            <a:ext cx="6400800" cy="3569569"/>
          </a:xfrm>
        </p:spPr>
        <p:txBody>
          <a:bodyPr>
            <a:normAutofit/>
          </a:bodyPr>
          <a:lstStyle/>
          <a:p>
            <a:pPr indent="0">
              <a:buNone/>
            </a:pPr>
            <a:r>
              <a:rPr lang="fa-IR" sz="2800" dirty="0" smtClean="0"/>
              <a:t>کهکشان ها:</a:t>
            </a:r>
          </a:p>
          <a:p>
            <a:pPr indent="0">
              <a:buNone/>
            </a:pPr>
            <a:r>
              <a:rPr lang="fa-IR" sz="2800" dirty="0" smtClean="0"/>
              <a:t>مجموعه ای ازستارگان،غباروگازکه توسط گرانش در کناریکدیگرقرارگرفته اند، درکهکشانی به نام راه شیری می باشند.</a:t>
            </a:r>
            <a:endParaRPr lang="fa-IR" sz="2800" dirty="0"/>
          </a:p>
        </p:txBody>
      </p:sp>
      <p:pic>
        <p:nvPicPr>
          <p:cNvPr id="1026" name="Picture 2" descr="C:\Program Files\Microsoft Office\MEDIA\CAGCAT10\j0301076.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80276" y="445841"/>
            <a:ext cx="1828800" cy="129614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302531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295400"/>
            <a:ext cx="6400800" cy="4365848"/>
          </a:xfrm>
        </p:spPr>
        <p:txBody>
          <a:bodyPr>
            <a:normAutofit/>
          </a:bodyPr>
          <a:lstStyle/>
          <a:p>
            <a:pPr algn="r"/>
            <a:r>
              <a:rPr lang="en-US" dirty="0"/>
              <a:t>
</a:t>
            </a:r>
          </a:p>
        </p:txBody>
      </p:sp>
      <p:sp>
        <p:nvSpPr>
          <p:cNvPr id="3" name="Text Placeholder 2"/>
          <p:cNvSpPr>
            <a:spLocks noGrp="1"/>
          </p:cNvSpPr>
          <p:nvPr>
            <p:ph type="body" idx="1"/>
          </p:nvPr>
        </p:nvSpPr>
        <p:spPr>
          <a:xfrm>
            <a:off x="1371600" y="1916832"/>
            <a:ext cx="6400800" cy="3569569"/>
          </a:xfrm>
        </p:spPr>
        <p:txBody>
          <a:bodyPr>
            <a:normAutofit/>
          </a:bodyPr>
          <a:lstStyle/>
          <a:p>
            <a:pPr indent="0">
              <a:buNone/>
            </a:pPr>
            <a:r>
              <a:rPr lang="fa-IR" sz="2800" dirty="0" smtClean="0"/>
              <a:t>منظومه شمسی:</a:t>
            </a:r>
          </a:p>
          <a:p>
            <a:pPr indent="0">
              <a:buNone/>
            </a:pPr>
            <a:r>
              <a:rPr lang="fa-IR" sz="2800" dirty="0" smtClean="0"/>
              <a:t>به مجموعه ای ازاجرام سنگین وسیاراتی گفته می شود </a:t>
            </a:r>
          </a:p>
          <a:p>
            <a:pPr indent="0">
              <a:buNone/>
            </a:pPr>
            <a:r>
              <a:rPr lang="fa-IR" sz="2800" dirty="0" smtClean="0"/>
              <a:t>که همگی به دورستاره درحال گردش هستند.</a:t>
            </a:r>
          </a:p>
          <a:p>
            <a:pPr indent="0">
              <a:buNone/>
            </a:pPr>
            <a:r>
              <a:rPr lang="fa-IR" sz="2800" dirty="0" smtClean="0"/>
              <a:t>منظومه شمسی شامل زمین وهفت سیاره اصلی وخورشید است.</a:t>
            </a:r>
            <a:endParaRPr lang="fa-IR" sz="2800" dirty="0"/>
          </a:p>
        </p:txBody>
      </p:sp>
      <p:pic>
        <p:nvPicPr>
          <p:cNvPr id="1026" name="Picture 2" descr="C:\Program Files\Microsoft Office\MEDIA\CAGCAT10\j0301076.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84973" y="591030"/>
            <a:ext cx="1828800" cy="129614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92785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295400"/>
            <a:ext cx="6400800" cy="4365848"/>
          </a:xfrm>
        </p:spPr>
        <p:txBody>
          <a:bodyPr>
            <a:normAutofit/>
          </a:bodyPr>
          <a:lstStyle/>
          <a:p>
            <a:pPr algn="r"/>
            <a:r>
              <a:rPr lang="en-US" dirty="0"/>
              <a:t>
</a:t>
            </a:r>
          </a:p>
        </p:txBody>
      </p:sp>
      <p:sp>
        <p:nvSpPr>
          <p:cNvPr id="3" name="Text Placeholder 2"/>
          <p:cNvSpPr>
            <a:spLocks noGrp="1"/>
          </p:cNvSpPr>
          <p:nvPr>
            <p:ph type="body" idx="1"/>
          </p:nvPr>
        </p:nvSpPr>
        <p:spPr>
          <a:xfrm>
            <a:off x="1371600" y="1916832"/>
            <a:ext cx="6400800" cy="3569569"/>
          </a:xfrm>
        </p:spPr>
        <p:txBody>
          <a:bodyPr>
            <a:normAutofit/>
          </a:bodyPr>
          <a:lstStyle/>
          <a:p>
            <a:pPr indent="0">
              <a:buNone/>
            </a:pPr>
            <a:r>
              <a:rPr lang="fa-IR" sz="2400" dirty="0" smtClean="0"/>
              <a:t>سیارات منظومه شمسی:</a:t>
            </a:r>
          </a:p>
          <a:p>
            <a:pPr indent="0">
              <a:buNone/>
            </a:pPr>
            <a:r>
              <a:rPr lang="fa-IR" sz="2400" dirty="0" smtClean="0"/>
              <a:t>تعداد سیارات منظومه شمسی  8 تا هستند.که به دو گروه بزرگ تقسیم می شوند:</a:t>
            </a:r>
          </a:p>
          <a:p>
            <a:pPr indent="0">
              <a:buNone/>
            </a:pPr>
            <a:r>
              <a:rPr lang="fa-IR" sz="2400" dirty="0" smtClean="0"/>
              <a:t>1-گروه سیارات داخلی یا زمین مانند ،که شامل چهار سیاره زمین،مریخ،ناهید وعطارد می باشد وجنس آن ها ازآهن وسنگ های سنگین می باشند.</a:t>
            </a:r>
            <a:endParaRPr lang="fa-IR" sz="2400" dirty="0"/>
          </a:p>
        </p:txBody>
      </p:sp>
      <p:pic>
        <p:nvPicPr>
          <p:cNvPr id="1026" name="Picture 2" descr="C:\Program Files\Microsoft Office\MEDIA\CAGCAT10\j0301076.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71600" y="309972"/>
            <a:ext cx="1828800" cy="129614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761464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295400"/>
            <a:ext cx="6400800" cy="4365848"/>
          </a:xfrm>
        </p:spPr>
        <p:txBody>
          <a:bodyPr>
            <a:normAutofit/>
          </a:bodyPr>
          <a:lstStyle/>
          <a:p>
            <a:pPr algn="r"/>
            <a:r>
              <a:rPr lang="en-US" dirty="0"/>
              <a:t>
</a:t>
            </a:r>
          </a:p>
        </p:txBody>
      </p:sp>
      <p:sp>
        <p:nvSpPr>
          <p:cNvPr id="3" name="Text Placeholder 2"/>
          <p:cNvSpPr>
            <a:spLocks noGrp="1"/>
          </p:cNvSpPr>
          <p:nvPr>
            <p:ph type="body" idx="1"/>
          </p:nvPr>
        </p:nvSpPr>
        <p:spPr>
          <a:xfrm>
            <a:off x="1371600" y="1916832"/>
            <a:ext cx="6400800" cy="3569569"/>
          </a:xfrm>
        </p:spPr>
        <p:txBody>
          <a:bodyPr>
            <a:normAutofit/>
          </a:bodyPr>
          <a:lstStyle/>
          <a:p>
            <a:pPr indent="0">
              <a:buNone/>
            </a:pPr>
            <a:r>
              <a:rPr lang="fa-IR" sz="2400" dirty="0" smtClean="0"/>
              <a:t>2-گروه سیارات بیرونی یا مشتری مانند،که شامل چهارسیاره مشتری،کیوان،اورانوس ونپتون می باشد. ترکیب وجنس آن ها </a:t>
            </a:r>
          </a:p>
          <a:p>
            <a:pPr indent="0">
              <a:buNone/>
            </a:pPr>
            <a:r>
              <a:rPr lang="fa-IR" sz="2400" dirty="0" smtClean="0"/>
              <a:t>ازگازوغبارویخ می باشد.</a:t>
            </a:r>
          </a:p>
          <a:p>
            <a:pPr indent="0">
              <a:buNone/>
            </a:pPr>
            <a:r>
              <a:rPr lang="fa-IR" sz="2400" dirty="0" smtClean="0"/>
              <a:t>ازمیان سیارات منظومه شمسی،پنج سیاره عطارد،زهره،مریخ </a:t>
            </a:r>
          </a:p>
          <a:p>
            <a:pPr indent="0">
              <a:buNone/>
            </a:pPr>
            <a:r>
              <a:rPr lang="fa-IR" sz="2400" dirty="0" smtClean="0"/>
              <a:t>مشتری وزحل را میتوان با چشم غیرمسلح(بدون تلسکوپ)دید.</a:t>
            </a:r>
            <a:endParaRPr lang="fa-IR" sz="2400" dirty="0"/>
          </a:p>
        </p:txBody>
      </p:sp>
      <p:pic>
        <p:nvPicPr>
          <p:cNvPr id="1026" name="Picture 2" descr="C:\Program Files\Microsoft Office\MEDIA\CAGCAT10\j0301076.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71600" y="445841"/>
            <a:ext cx="1828800" cy="129614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66874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295400"/>
            <a:ext cx="6400800" cy="4365848"/>
          </a:xfrm>
        </p:spPr>
        <p:txBody>
          <a:bodyPr>
            <a:normAutofit/>
          </a:bodyPr>
          <a:lstStyle/>
          <a:p>
            <a:pPr algn="r"/>
            <a:r>
              <a:rPr lang="en-US" dirty="0"/>
              <a:t>
</a:t>
            </a:r>
          </a:p>
        </p:txBody>
      </p:sp>
      <p:sp>
        <p:nvSpPr>
          <p:cNvPr id="3" name="Text Placeholder 2"/>
          <p:cNvSpPr>
            <a:spLocks noGrp="1"/>
          </p:cNvSpPr>
          <p:nvPr>
            <p:ph type="body" idx="1"/>
          </p:nvPr>
        </p:nvSpPr>
        <p:spPr>
          <a:xfrm>
            <a:off x="1371600" y="1916832"/>
            <a:ext cx="6400800" cy="3569569"/>
          </a:xfrm>
        </p:spPr>
        <p:txBody>
          <a:bodyPr>
            <a:normAutofit/>
          </a:bodyPr>
          <a:lstStyle/>
          <a:p>
            <a:pPr indent="0">
              <a:buNone/>
            </a:pPr>
            <a:r>
              <a:rPr lang="fa-IR" sz="2400" dirty="0" smtClean="0"/>
              <a:t>سیارات منظومه شمسی :</a:t>
            </a:r>
          </a:p>
          <a:p>
            <a:pPr indent="0">
              <a:buNone/>
            </a:pPr>
            <a:r>
              <a:rPr lang="fa-IR" sz="2400" dirty="0" smtClean="0"/>
              <a:t>1-عطارد یا تیر:نزدیکترین سیاره به خورشید است.درقسمت شرقی آسمان پس ازطلوع خورشیدقابل دیدن است.سرعت یک دور چرخش آن به دورخورشیدمعادل 176 روز زمینی است.سیاره تیر،خشک،داغ وتقریبا بدون هوا است.دمای آن در روز450 درجه ودرشب به 275- درجه کاهش می یابد(بدلیل نبودن هوا و گاز کافی)</a:t>
            </a:r>
          </a:p>
          <a:p>
            <a:pPr indent="0">
              <a:buNone/>
            </a:pPr>
            <a:endParaRPr lang="fa-IR" sz="2400" dirty="0"/>
          </a:p>
        </p:txBody>
      </p:sp>
      <p:pic>
        <p:nvPicPr>
          <p:cNvPr id="1026" name="Picture 2" descr="C:\Program Files\Microsoft Office\MEDIA\CAGCAT10\j0301076.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56298" y="309972"/>
            <a:ext cx="1828800" cy="129614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195026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295400"/>
            <a:ext cx="6400800" cy="4365848"/>
          </a:xfrm>
        </p:spPr>
        <p:txBody>
          <a:bodyPr>
            <a:normAutofit/>
          </a:bodyPr>
          <a:lstStyle/>
          <a:p>
            <a:pPr algn="r"/>
            <a:r>
              <a:rPr lang="en-US" dirty="0"/>
              <a:t>
</a:t>
            </a:r>
          </a:p>
        </p:txBody>
      </p:sp>
      <p:sp>
        <p:nvSpPr>
          <p:cNvPr id="3" name="Text Placeholder 2"/>
          <p:cNvSpPr>
            <a:spLocks noGrp="1"/>
          </p:cNvSpPr>
          <p:nvPr>
            <p:ph type="body" idx="1"/>
          </p:nvPr>
        </p:nvSpPr>
        <p:spPr>
          <a:xfrm>
            <a:off x="1371600" y="1916832"/>
            <a:ext cx="6400800" cy="3569569"/>
          </a:xfrm>
        </p:spPr>
        <p:txBody>
          <a:bodyPr>
            <a:normAutofit lnSpcReduction="10000"/>
          </a:bodyPr>
          <a:lstStyle/>
          <a:p>
            <a:pPr indent="0">
              <a:lnSpc>
                <a:spcPct val="100000"/>
              </a:lnSpc>
              <a:buNone/>
            </a:pPr>
            <a:r>
              <a:rPr lang="fa-IR" sz="2400" dirty="0" smtClean="0"/>
              <a:t>2-سیاره ناهید یا زهره:از نظراندازه وجرم به زمین شبیه است.به خواهردوقلوی زمین شهرت دارد.هیچ سیاره ای به اندازه زهره به زمین نزدیک نمی باشد.زهره ازهرسیاره ای درخشان تراست.زهره دومین سیاره منظومه شمسی است.یک سال آن معادل 225 روز زمینی است.این سیاره بسیارداغ وخشک است.</a:t>
            </a:r>
          </a:p>
          <a:p>
            <a:pPr indent="0">
              <a:lnSpc>
                <a:spcPct val="100000"/>
              </a:lnSpc>
              <a:buNone/>
            </a:pPr>
            <a:r>
              <a:rPr lang="fa-IR" sz="2400" dirty="0" smtClean="0"/>
              <a:t>زهره وتیرتنها سیارات بدون قمر می باشند.</a:t>
            </a:r>
          </a:p>
          <a:p>
            <a:pPr indent="0">
              <a:lnSpc>
                <a:spcPct val="100000"/>
              </a:lnSpc>
              <a:buNone/>
            </a:pPr>
            <a:r>
              <a:rPr lang="fa-IR" sz="2400" dirty="0" smtClean="0"/>
              <a:t>به نظرشمابرای انسان شانسی وجودداردکه به سطح سیارات تیروزهره بنشیند؟چرا؟</a:t>
            </a:r>
            <a:endParaRPr lang="fa-IR" sz="2400" dirty="0"/>
          </a:p>
        </p:txBody>
      </p:sp>
      <p:pic>
        <p:nvPicPr>
          <p:cNvPr id="1026" name="Picture 2" descr="C:\Program Files\Microsoft Office\MEDIA\CAGCAT10\j0301076.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47664" y="436676"/>
            <a:ext cx="1828800" cy="129614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478126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295400"/>
            <a:ext cx="6400800" cy="4365848"/>
          </a:xfrm>
        </p:spPr>
        <p:txBody>
          <a:bodyPr>
            <a:normAutofit/>
          </a:bodyPr>
          <a:lstStyle/>
          <a:p>
            <a:pPr algn="r"/>
            <a:r>
              <a:rPr lang="en-US" dirty="0"/>
              <a:t>
</a:t>
            </a:r>
          </a:p>
        </p:txBody>
      </p:sp>
      <p:sp>
        <p:nvSpPr>
          <p:cNvPr id="3" name="Text Placeholder 2"/>
          <p:cNvSpPr>
            <a:spLocks noGrp="1"/>
          </p:cNvSpPr>
          <p:nvPr>
            <p:ph type="body" idx="1"/>
          </p:nvPr>
        </p:nvSpPr>
        <p:spPr>
          <a:xfrm>
            <a:off x="1371600" y="1916832"/>
            <a:ext cx="6400800" cy="3569569"/>
          </a:xfrm>
        </p:spPr>
        <p:txBody>
          <a:bodyPr>
            <a:normAutofit/>
          </a:bodyPr>
          <a:lstStyle/>
          <a:p>
            <a:pPr indent="0">
              <a:lnSpc>
                <a:spcPct val="100000"/>
              </a:lnSpc>
              <a:buNone/>
            </a:pPr>
            <a:r>
              <a:rPr lang="fa-IR" sz="2200" dirty="0" smtClean="0"/>
              <a:t>زمین گهواره ای برای ما:</a:t>
            </a:r>
          </a:p>
          <a:p>
            <a:pPr indent="0">
              <a:lnSpc>
                <a:spcPct val="100000"/>
              </a:lnSpc>
              <a:buNone/>
            </a:pPr>
            <a:r>
              <a:rPr lang="fa-IR" sz="2200" dirty="0" smtClean="0"/>
              <a:t>زمین خانه انسان است.ودارای سه حرکت است:</a:t>
            </a:r>
          </a:p>
          <a:p>
            <a:pPr indent="0">
              <a:lnSpc>
                <a:spcPct val="100000"/>
              </a:lnSpc>
              <a:buNone/>
            </a:pPr>
            <a:r>
              <a:rPr lang="fa-IR" sz="2200" dirty="0" smtClean="0"/>
              <a:t>1-حرکت وضعی :چرخش زمین به دورخودش است که باعث پیدایش شب وروزمی گردد.</a:t>
            </a:r>
          </a:p>
          <a:p>
            <a:pPr indent="0">
              <a:lnSpc>
                <a:spcPct val="100000"/>
              </a:lnSpc>
              <a:buNone/>
            </a:pPr>
            <a:r>
              <a:rPr lang="fa-IR" sz="2200" dirty="0" smtClean="0"/>
              <a:t>2-حرکت انتقالی:چرخش زمین به دورخورشیدکه باعث پیدایش سال میگردد.</a:t>
            </a:r>
          </a:p>
          <a:p>
            <a:pPr indent="0">
              <a:lnSpc>
                <a:spcPct val="100000"/>
              </a:lnSpc>
              <a:buNone/>
            </a:pPr>
            <a:r>
              <a:rPr lang="fa-IR" sz="2200" dirty="0" smtClean="0"/>
              <a:t>3-حرکت در راه شیری به همراه خورشید ودیگراجرام منظومه شمسی</a:t>
            </a:r>
            <a:endParaRPr lang="fa-IR" sz="2200" dirty="0"/>
          </a:p>
        </p:txBody>
      </p:sp>
      <p:pic>
        <p:nvPicPr>
          <p:cNvPr id="1026" name="Picture 2" descr="C:\Program Files\Microsoft Office\MEDIA\CAGCAT10\j0301076.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89670" y="620688"/>
            <a:ext cx="1828800" cy="129614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197064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295400"/>
            <a:ext cx="6400800" cy="4365848"/>
          </a:xfrm>
        </p:spPr>
        <p:txBody>
          <a:bodyPr>
            <a:normAutofit fontScale="90000"/>
          </a:bodyPr>
          <a:lstStyle/>
          <a:p>
            <a:pPr algn="r"/>
            <a:r>
              <a:rPr lang="fa-IR" dirty="0" smtClean="0"/>
              <a:t/>
            </a:r>
            <a:br>
              <a:rPr lang="fa-IR" dirty="0" smtClean="0"/>
            </a:br>
            <a:r>
              <a:rPr lang="fa-IR" dirty="0"/>
              <a:t/>
            </a:r>
            <a:br>
              <a:rPr lang="fa-IR" dirty="0"/>
            </a:br>
            <a:r>
              <a:rPr lang="fa-IR" dirty="0" smtClean="0"/>
              <a:t/>
            </a:r>
            <a:br>
              <a:rPr lang="fa-IR" dirty="0" smtClean="0"/>
            </a:br>
            <a:r>
              <a:rPr lang="fa-IR" dirty="0"/>
              <a:t/>
            </a:r>
            <a:br>
              <a:rPr lang="fa-IR" dirty="0"/>
            </a:br>
            <a:r>
              <a:rPr lang="fa-IR" dirty="0" smtClean="0"/>
              <a:t/>
            </a:r>
            <a:br>
              <a:rPr lang="fa-IR" dirty="0" smtClean="0"/>
            </a:br>
            <a:r>
              <a:rPr lang="fa-IR" dirty="0"/>
              <a:t/>
            </a:r>
            <a:br>
              <a:rPr lang="fa-IR" dirty="0"/>
            </a:br>
            <a:r>
              <a:rPr lang="fa-IR" dirty="0" smtClean="0"/>
              <a:t/>
            </a:r>
            <a:br>
              <a:rPr lang="fa-IR" dirty="0" smtClean="0"/>
            </a:br>
            <a:r>
              <a:rPr lang="fa-IR" dirty="0"/>
              <a:t/>
            </a:r>
            <a:br>
              <a:rPr lang="fa-IR" dirty="0"/>
            </a:br>
            <a:r>
              <a:rPr lang="fa-IR" dirty="0" smtClean="0"/>
              <a:t/>
            </a:r>
            <a:br>
              <a:rPr lang="fa-IR" dirty="0" smtClean="0"/>
            </a:br>
            <a:r>
              <a:rPr lang="fa-IR" dirty="0"/>
              <a:t/>
            </a:r>
            <a:br>
              <a:rPr lang="fa-IR" dirty="0"/>
            </a:br>
            <a:r>
              <a:rPr lang="en-US" dirty="0"/>
              <a:t>
</a:t>
            </a:r>
          </a:p>
        </p:txBody>
      </p:sp>
      <p:sp>
        <p:nvSpPr>
          <p:cNvPr id="3" name="Text Placeholder 2"/>
          <p:cNvSpPr>
            <a:spLocks noGrp="1"/>
          </p:cNvSpPr>
          <p:nvPr>
            <p:ph type="body" idx="1"/>
          </p:nvPr>
        </p:nvSpPr>
        <p:spPr>
          <a:xfrm>
            <a:off x="1371600" y="1916832"/>
            <a:ext cx="6400800" cy="3569569"/>
          </a:xfrm>
        </p:spPr>
        <p:txBody>
          <a:bodyPr>
            <a:normAutofit lnSpcReduction="10000"/>
          </a:bodyPr>
          <a:lstStyle/>
          <a:p>
            <a:pPr indent="0">
              <a:lnSpc>
                <a:spcPct val="100000"/>
              </a:lnSpc>
              <a:buNone/>
            </a:pPr>
            <a:endParaRPr lang="fa-IR" sz="2200" dirty="0" smtClean="0"/>
          </a:p>
          <a:p>
            <a:pPr indent="0">
              <a:lnSpc>
                <a:spcPct val="100000"/>
              </a:lnSpc>
              <a:buNone/>
            </a:pPr>
            <a:r>
              <a:rPr lang="fa-IR" sz="2200" dirty="0" smtClean="0"/>
              <a:t>زمین دارای یک قمربه نام ماه است که به همراه خورشیدبرزمین</a:t>
            </a:r>
          </a:p>
          <a:p>
            <a:pPr indent="0">
              <a:lnSpc>
                <a:spcPct val="100000"/>
              </a:lnSpc>
              <a:buNone/>
            </a:pPr>
            <a:r>
              <a:rPr lang="fa-IR" sz="2200" dirty="0" smtClean="0"/>
              <a:t>نیروی جاذبه واردمی کنندکه بصورت جزرومدآب دریاهاقابل مشاهده است.</a:t>
            </a:r>
          </a:p>
          <a:p>
            <a:pPr indent="0">
              <a:lnSpc>
                <a:spcPct val="100000"/>
              </a:lnSpc>
              <a:buNone/>
            </a:pPr>
            <a:r>
              <a:rPr lang="fa-IR" sz="2200" dirty="0" smtClean="0"/>
              <a:t>اطراف زمین لایه های نازکی ازهواپوشیده شده است که یکی از این لایه ها ازن است.</a:t>
            </a:r>
          </a:p>
          <a:p>
            <a:pPr indent="0">
              <a:lnSpc>
                <a:spcPct val="100000"/>
              </a:lnSpc>
              <a:buNone/>
            </a:pPr>
            <a:r>
              <a:rPr lang="fa-IR" sz="2200" dirty="0" smtClean="0"/>
              <a:t>ماه تنها قمرزمین است که انسان پاروی آن گذاشته است.نخستین انسان </a:t>
            </a:r>
          </a:p>
          <a:p>
            <a:pPr indent="0">
              <a:lnSpc>
                <a:spcPct val="100000"/>
              </a:lnSpc>
              <a:buNone/>
            </a:pPr>
            <a:r>
              <a:rPr lang="fa-IR" sz="2200" dirty="0" smtClean="0"/>
              <a:t>بنام آرمسترانگ باآپولو11پاروی آن گذاشت.</a:t>
            </a:r>
          </a:p>
        </p:txBody>
      </p:sp>
      <p:pic>
        <p:nvPicPr>
          <p:cNvPr id="1026" name="Picture 2" descr="C:\Program Files\Microsoft Office\MEDIA\CAGCAT10\j0301076.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71600" y="445841"/>
            <a:ext cx="1828800" cy="129614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724927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295400"/>
            <a:ext cx="6400800" cy="4365848"/>
          </a:xfrm>
        </p:spPr>
        <p:txBody>
          <a:bodyPr>
            <a:normAutofit fontScale="90000"/>
          </a:bodyPr>
          <a:lstStyle/>
          <a:p>
            <a:pPr algn="r"/>
            <a:r>
              <a:rPr lang="fa-IR" dirty="0" smtClean="0"/>
              <a:t/>
            </a:r>
            <a:br>
              <a:rPr lang="fa-IR" dirty="0" smtClean="0"/>
            </a:br>
            <a:r>
              <a:rPr lang="fa-IR" dirty="0"/>
              <a:t/>
            </a:r>
            <a:br>
              <a:rPr lang="fa-IR" dirty="0"/>
            </a:br>
            <a:r>
              <a:rPr lang="fa-IR" dirty="0" smtClean="0"/>
              <a:t/>
            </a:r>
            <a:br>
              <a:rPr lang="fa-IR" dirty="0" smtClean="0"/>
            </a:br>
            <a:r>
              <a:rPr lang="fa-IR" dirty="0"/>
              <a:t/>
            </a:r>
            <a:br>
              <a:rPr lang="fa-IR" dirty="0"/>
            </a:br>
            <a:r>
              <a:rPr lang="fa-IR" dirty="0" smtClean="0"/>
              <a:t/>
            </a:r>
            <a:br>
              <a:rPr lang="fa-IR" dirty="0" smtClean="0"/>
            </a:br>
            <a:r>
              <a:rPr lang="fa-IR" dirty="0"/>
              <a:t/>
            </a:r>
            <a:br>
              <a:rPr lang="fa-IR" dirty="0"/>
            </a:br>
            <a:r>
              <a:rPr lang="fa-IR" dirty="0" smtClean="0"/>
              <a:t/>
            </a:r>
            <a:br>
              <a:rPr lang="fa-IR" dirty="0" smtClean="0"/>
            </a:br>
            <a:r>
              <a:rPr lang="fa-IR" dirty="0"/>
              <a:t/>
            </a:r>
            <a:br>
              <a:rPr lang="fa-IR" dirty="0"/>
            </a:br>
            <a:r>
              <a:rPr lang="fa-IR" dirty="0" smtClean="0"/>
              <a:t/>
            </a:r>
            <a:br>
              <a:rPr lang="fa-IR" dirty="0" smtClean="0"/>
            </a:br>
            <a:r>
              <a:rPr lang="fa-IR" dirty="0"/>
              <a:t/>
            </a:r>
            <a:br>
              <a:rPr lang="fa-IR" dirty="0"/>
            </a:br>
            <a:r>
              <a:rPr lang="en-US" dirty="0"/>
              <a:t>
</a:t>
            </a:r>
          </a:p>
        </p:txBody>
      </p:sp>
      <p:sp>
        <p:nvSpPr>
          <p:cNvPr id="3" name="Text Placeholder 2"/>
          <p:cNvSpPr>
            <a:spLocks noGrp="1"/>
          </p:cNvSpPr>
          <p:nvPr>
            <p:ph type="body" idx="1"/>
          </p:nvPr>
        </p:nvSpPr>
        <p:spPr>
          <a:xfrm>
            <a:off x="1371600" y="1916832"/>
            <a:ext cx="6400800" cy="3569569"/>
          </a:xfrm>
        </p:spPr>
        <p:txBody>
          <a:bodyPr>
            <a:normAutofit lnSpcReduction="10000"/>
          </a:bodyPr>
          <a:lstStyle/>
          <a:p>
            <a:pPr indent="0">
              <a:lnSpc>
                <a:spcPct val="100000"/>
              </a:lnSpc>
              <a:buNone/>
            </a:pPr>
            <a:r>
              <a:rPr lang="fa-IR" sz="2200" dirty="0" smtClean="0"/>
              <a:t>مریخ یا سیاره بهرام:</a:t>
            </a:r>
          </a:p>
          <a:p>
            <a:pPr indent="0">
              <a:lnSpc>
                <a:spcPct val="100000"/>
              </a:lnSpc>
              <a:buNone/>
            </a:pPr>
            <a:r>
              <a:rPr lang="fa-IR" sz="2200" dirty="0" smtClean="0"/>
              <a:t>چهارمین سیاره ازسمت خورشیددرمنظومه شمسی است.</a:t>
            </a:r>
          </a:p>
          <a:p>
            <a:pPr indent="0">
              <a:lnSpc>
                <a:spcPct val="100000"/>
              </a:lnSpc>
              <a:buNone/>
            </a:pPr>
            <a:r>
              <a:rPr lang="fa-IR" sz="2200" dirty="0" smtClean="0"/>
              <a:t>بدلیل آهن زیاد درخاک آن،سرخ به نظرمی رسد.مریخ از زمین سردتر</a:t>
            </a:r>
          </a:p>
          <a:p>
            <a:pPr indent="0">
              <a:lnSpc>
                <a:spcPct val="100000"/>
              </a:lnSpc>
              <a:buNone/>
            </a:pPr>
            <a:r>
              <a:rPr lang="fa-IR" sz="2200" dirty="0" smtClean="0"/>
              <a:t>است وبزرگترین کوههای آتشفشانی منظومه شمسی درآن وجوددارد.</a:t>
            </a:r>
          </a:p>
          <a:p>
            <a:pPr indent="0">
              <a:lnSpc>
                <a:spcPct val="100000"/>
              </a:lnSpc>
              <a:buNone/>
            </a:pPr>
            <a:r>
              <a:rPr lang="fa-IR" sz="2200" dirty="0" smtClean="0"/>
              <a:t>مریخ دوقمردارد.درمریخ هوا بسیارکم وجود دارد.</a:t>
            </a:r>
          </a:p>
          <a:p>
            <a:pPr indent="0">
              <a:lnSpc>
                <a:spcPct val="100000"/>
              </a:lnSpc>
              <a:buNone/>
            </a:pPr>
            <a:r>
              <a:rPr lang="fa-IR" sz="2200" dirty="0" smtClean="0"/>
              <a:t>شبیه ترین سیاره به زمین است.آسمان مریخ صورتی است.</a:t>
            </a:r>
          </a:p>
          <a:p>
            <a:pPr indent="0">
              <a:lnSpc>
                <a:spcPct val="100000"/>
              </a:lnSpc>
              <a:buNone/>
            </a:pPr>
            <a:r>
              <a:rPr lang="fa-IR" sz="2200" smtClean="0"/>
              <a:t>به نظرشما چرامریخ اززمین سردتراست؟</a:t>
            </a:r>
            <a:endParaRPr lang="fa-IR" sz="2200" dirty="0" smtClean="0"/>
          </a:p>
        </p:txBody>
      </p:sp>
      <p:pic>
        <p:nvPicPr>
          <p:cNvPr id="1026" name="Picture 2" descr="C:\Program Files\Microsoft Office\MEDIA\CAGCAT10\j0301076.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71600" y="309972"/>
            <a:ext cx="1828800" cy="129614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959104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295400"/>
            <a:ext cx="6400800" cy="4365848"/>
          </a:xfrm>
        </p:spPr>
        <p:txBody>
          <a:bodyPr>
            <a:normAutofit/>
          </a:bodyPr>
          <a:lstStyle/>
          <a:p>
            <a:pPr algn="r"/>
            <a:r>
              <a:rPr lang="en-US" dirty="0"/>
              <a:t>
</a:t>
            </a:r>
          </a:p>
        </p:txBody>
      </p:sp>
      <p:sp>
        <p:nvSpPr>
          <p:cNvPr id="3" name="Text Placeholder 2"/>
          <p:cNvSpPr>
            <a:spLocks noGrp="1"/>
          </p:cNvSpPr>
          <p:nvPr>
            <p:ph type="body" idx="1"/>
          </p:nvPr>
        </p:nvSpPr>
        <p:spPr>
          <a:xfrm>
            <a:off x="1371600" y="1916832"/>
            <a:ext cx="6400800" cy="3569569"/>
          </a:xfrm>
        </p:spPr>
        <p:txBody>
          <a:bodyPr>
            <a:normAutofit/>
          </a:bodyPr>
          <a:lstStyle/>
          <a:p>
            <a:pPr indent="0">
              <a:buNone/>
            </a:pPr>
            <a:r>
              <a:rPr lang="en-US" sz="2200" dirty="0"/>
              <a:t> </a:t>
            </a:r>
            <a:r>
              <a:rPr lang="en-US" sz="2200" dirty="0" smtClean="0"/>
              <a:t> </a:t>
            </a:r>
            <a:r>
              <a:rPr lang="fa-IR" sz="2200" dirty="0" smtClean="0"/>
              <a:t>مشتری یا برجیس: بزرگترین سیاره ی منظومه ی شمسی مشتری نام دارد پس از سیاره ی زهره یا ناهید مشتری دومین سیاره درخشان آسمان است اگر با تلسکوپ  به آن نگاه کنید به رنگ زرد است جنس مشتری از گاز،مایع ومقدار کمی جامد است واز ابر های غلیظ و قهوه ای، قرمز، زرد وسفید رنگ می با شد که بصورت کمر بند به دورسیاره چرخیده اند.رنگ این سیاره نقره ای مایل به سفید است.</a:t>
            </a:r>
            <a:endParaRPr lang="fa-IR" sz="2200" dirty="0"/>
          </a:p>
        </p:txBody>
      </p:sp>
      <p:pic>
        <p:nvPicPr>
          <p:cNvPr id="1026" name="Picture 2" descr="C:\Program Files\Microsoft Office\MEDIA\CAGCAT10\j0301076.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92586" y="427596"/>
            <a:ext cx="1828800" cy="129614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087272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295400"/>
            <a:ext cx="6400800" cy="4221832"/>
          </a:xfrm>
        </p:spPr>
        <p:txBody>
          <a:bodyPr>
            <a:normAutofit/>
          </a:bodyPr>
          <a:lstStyle/>
          <a:p>
            <a:r>
              <a:rPr lang="en-US" dirty="0" smtClean="0"/>
              <a:t>
</a:t>
            </a:r>
            <a:endParaRPr lang="en-US" dirty="0"/>
          </a:p>
        </p:txBody>
      </p:sp>
      <p:sp>
        <p:nvSpPr>
          <p:cNvPr id="3" name="Text Placeholder 2"/>
          <p:cNvSpPr>
            <a:spLocks noGrp="1"/>
          </p:cNvSpPr>
          <p:nvPr>
            <p:ph type="body" idx="1"/>
          </p:nvPr>
        </p:nvSpPr>
        <p:spPr>
          <a:xfrm>
            <a:off x="1371600" y="2204864"/>
            <a:ext cx="6400800" cy="3281537"/>
          </a:xfrm>
        </p:spPr>
        <p:txBody>
          <a:bodyPr>
            <a:normAutofit fontScale="92500"/>
          </a:bodyPr>
          <a:lstStyle/>
          <a:p>
            <a:pPr indent="0">
              <a:lnSpc>
                <a:spcPct val="100000"/>
              </a:lnSpc>
              <a:buNone/>
            </a:pPr>
            <a:r>
              <a:rPr lang="fa-IR" sz="2200" dirty="0" smtClean="0"/>
              <a:t> «مشتری 16قمر دارد.» 4قمر ازبزرگترین اقما ر مشتری به نام های : آیوا،اروپا،گانیمه وکا لیستومی می باشد که به آن ها قمرهای گالیله ای می گویند و بقیه قمر های گالیله ای بسیار کوچک اند ، آمالیتا وهیمالیا بزرگترین قمرهای غیرگالیله ای مشتری می باشند. دانشمندان معتقداند</a:t>
            </a:r>
          </a:p>
          <a:p>
            <a:pPr indent="0">
              <a:lnSpc>
                <a:spcPct val="100000"/>
              </a:lnSpc>
              <a:buNone/>
            </a:pPr>
            <a:r>
              <a:rPr lang="fa-IR" sz="2200" dirty="0" smtClean="0"/>
              <a:t>شهاب سنگهایی که به زمین میرسنداجرام آسمانی هستندکه بین سیاره مریخ ومشتری می باشند.دراین سیاره هیچ چیزجامدوجودندارد.</a:t>
            </a:r>
          </a:p>
          <a:p>
            <a:pPr indent="0">
              <a:lnSpc>
                <a:spcPct val="100000"/>
              </a:lnSpc>
              <a:buNone/>
            </a:pPr>
            <a:r>
              <a:rPr lang="fa-IR" sz="2200" dirty="0" smtClean="0"/>
              <a:t>بنظرشماچراهیچ سفینه ای نتوانسته روی آن بنشیند؟                                   </a:t>
            </a:r>
          </a:p>
          <a:p>
            <a:pPr indent="0">
              <a:lnSpc>
                <a:spcPct val="100000"/>
              </a:lnSpc>
              <a:buNone/>
            </a:pPr>
            <a:endParaRPr lang="fa-IR" sz="2200" dirty="0" smtClean="0"/>
          </a:p>
          <a:p>
            <a:pPr indent="0">
              <a:lnSpc>
                <a:spcPct val="100000"/>
              </a:lnSpc>
              <a:buNone/>
            </a:pPr>
            <a:endParaRPr lang="fa-IR" sz="2200" dirty="0" smtClean="0"/>
          </a:p>
          <a:p>
            <a:pPr indent="0">
              <a:lnSpc>
                <a:spcPct val="100000"/>
              </a:lnSpc>
              <a:buNone/>
            </a:pPr>
            <a:endParaRPr lang="fa-IR" sz="2200" dirty="0" smtClean="0"/>
          </a:p>
          <a:p>
            <a:pPr indent="0">
              <a:lnSpc>
                <a:spcPct val="100000"/>
              </a:lnSpc>
              <a:buNone/>
            </a:pPr>
            <a:endParaRPr lang="fa-IR" sz="2200" dirty="0"/>
          </a:p>
        </p:txBody>
      </p:sp>
      <p:pic>
        <p:nvPicPr>
          <p:cNvPr id="1026" name="Picture 2" descr="C:\Program Files\Microsoft Office\MEDIA\CAGCAT10\j0301076.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19672" y="188640"/>
            <a:ext cx="1828800" cy="1368152"/>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906247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295400"/>
            <a:ext cx="6400800" cy="4221832"/>
          </a:xfrm>
        </p:spPr>
        <p:txBody>
          <a:bodyPr>
            <a:normAutofit/>
          </a:bodyPr>
          <a:lstStyle/>
          <a:p>
            <a:r>
              <a:rPr lang="en-US" dirty="0" smtClean="0"/>
              <a:t>
</a:t>
            </a:r>
            <a:endParaRPr lang="en-US" dirty="0"/>
          </a:p>
        </p:txBody>
      </p:sp>
      <p:sp>
        <p:nvSpPr>
          <p:cNvPr id="3" name="Text Placeholder 2"/>
          <p:cNvSpPr>
            <a:spLocks noGrp="1"/>
          </p:cNvSpPr>
          <p:nvPr>
            <p:ph type="body" idx="1"/>
          </p:nvPr>
        </p:nvSpPr>
        <p:spPr>
          <a:xfrm>
            <a:off x="1371600" y="2204864"/>
            <a:ext cx="6400800" cy="3281537"/>
          </a:xfrm>
        </p:spPr>
        <p:txBody>
          <a:bodyPr>
            <a:normAutofit/>
          </a:bodyPr>
          <a:lstStyle/>
          <a:p>
            <a:pPr indent="0">
              <a:buNone/>
            </a:pPr>
            <a:r>
              <a:rPr lang="fa-IR" sz="2200" dirty="0" smtClean="0"/>
              <a:t>زحل یاکیوان:کیوان بعدازمشتری بزرگترین وششمین سیاره منظومه شمسی است که بدون تلسکوپ ستاره درخشانی است.دوره این سیاره</a:t>
            </a:r>
          </a:p>
          <a:p>
            <a:pPr indent="0">
              <a:buNone/>
            </a:pPr>
            <a:r>
              <a:rPr lang="fa-IR" sz="2200" dirty="0" smtClean="0"/>
              <a:t>هفت حلقه زیباازجنس گازویخ است وسطح جامدی ندارداین سیاره بسیارسبک است.زحل 61قمردارد.</a:t>
            </a:r>
          </a:p>
          <a:p>
            <a:pPr indent="0">
              <a:buNone/>
            </a:pPr>
            <a:r>
              <a:rPr lang="fa-IR" sz="2200" dirty="0" smtClean="0"/>
              <a:t>حالاشمابگوییدزحل ازسیارات بیرونی است یادرونی؟</a:t>
            </a:r>
          </a:p>
          <a:p>
            <a:pPr indent="0">
              <a:buNone/>
            </a:pPr>
            <a:r>
              <a:rPr lang="fa-IR" sz="2200" dirty="0" smtClean="0"/>
              <a:t>آیامیتوان روی آن زندگی کرد؟چرا؟</a:t>
            </a:r>
            <a:endParaRPr lang="fa-IR" sz="2200" dirty="0"/>
          </a:p>
        </p:txBody>
      </p:sp>
      <p:pic>
        <p:nvPicPr>
          <p:cNvPr id="1026" name="Picture 2" descr="C:\Program Files\Microsoft Office\MEDIA\CAGCAT10\j0301076.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7584" y="260648"/>
            <a:ext cx="1828800" cy="1368152"/>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139284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295400"/>
            <a:ext cx="6400800" cy="4221832"/>
          </a:xfrm>
        </p:spPr>
        <p:txBody>
          <a:bodyPr>
            <a:normAutofit/>
          </a:bodyPr>
          <a:lstStyle/>
          <a:p>
            <a:r>
              <a:rPr lang="en-US" dirty="0" smtClean="0"/>
              <a:t>
</a:t>
            </a:r>
            <a:endParaRPr lang="en-US" dirty="0"/>
          </a:p>
        </p:txBody>
      </p:sp>
      <p:sp>
        <p:nvSpPr>
          <p:cNvPr id="3" name="Text Placeholder 2"/>
          <p:cNvSpPr>
            <a:spLocks noGrp="1"/>
          </p:cNvSpPr>
          <p:nvPr>
            <p:ph type="body" idx="1"/>
          </p:nvPr>
        </p:nvSpPr>
        <p:spPr>
          <a:xfrm>
            <a:off x="1371600" y="2204864"/>
            <a:ext cx="6400800" cy="3281537"/>
          </a:xfrm>
        </p:spPr>
        <p:txBody>
          <a:bodyPr>
            <a:normAutofit/>
          </a:bodyPr>
          <a:lstStyle/>
          <a:p>
            <a:pPr indent="0">
              <a:buNone/>
            </a:pPr>
            <a:r>
              <a:rPr lang="fa-IR" sz="2200" dirty="0" smtClean="0"/>
              <a:t>اورانوس:ازدرون تلسکوپ همچون قرصی به رنگ سبز-آبی روشن </a:t>
            </a:r>
          </a:p>
          <a:p>
            <a:pPr indent="0">
              <a:buNone/>
            </a:pPr>
            <a:r>
              <a:rPr lang="fa-IR" sz="2200" dirty="0" smtClean="0"/>
              <a:t>دیده میشود.جنس هوای اطراف آن ازگازسبک هیدروژن است.</a:t>
            </a:r>
          </a:p>
          <a:p>
            <a:pPr indent="0">
              <a:buNone/>
            </a:pPr>
            <a:r>
              <a:rPr lang="fa-IR" sz="2200" dirty="0" smtClean="0"/>
              <a:t>27قمردارد.دمای آن214-درجه سانتیگراداست.</a:t>
            </a:r>
          </a:p>
          <a:p>
            <a:pPr indent="0">
              <a:buNone/>
            </a:pPr>
            <a:r>
              <a:rPr lang="fa-IR" sz="2200" dirty="0" smtClean="0"/>
              <a:t>نپتون:بدون تلسکوپ دیده نمی شود.به رنگ آبی است.جنس آن ازهیدروژن،هلیوم است.13قمردارد.یک گردش آن به دورخورشید </a:t>
            </a:r>
          </a:p>
          <a:p>
            <a:pPr indent="0">
              <a:buNone/>
            </a:pPr>
            <a:r>
              <a:rPr lang="fa-IR" sz="2200" dirty="0" smtClean="0"/>
              <a:t>165 سال طول می کشد.</a:t>
            </a:r>
            <a:endParaRPr lang="fa-IR" sz="2200" dirty="0"/>
          </a:p>
        </p:txBody>
      </p:sp>
      <p:pic>
        <p:nvPicPr>
          <p:cNvPr id="1026" name="Picture 2" descr="C:\Program Files\Microsoft Office\MEDIA\CAGCAT10\j0301076.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87624" y="381980"/>
            <a:ext cx="1828800" cy="1368152"/>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856521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295400"/>
            <a:ext cx="6400800" cy="4221832"/>
          </a:xfrm>
        </p:spPr>
        <p:txBody>
          <a:bodyPr>
            <a:normAutofit/>
          </a:bodyPr>
          <a:lstStyle/>
          <a:p>
            <a:r>
              <a:rPr lang="en-US" dirty="0" smtClean="0"/>
              <a:t>
</a:t>
            </a:r>
            <a:endParaRPr lang="en-US" dirty="0"/>
          </a:p>
        </p:txBody>
      </p:sp>
      <p:sp>
        <p:nvSpPr>
          <p:cNvPr id="3" name="Text Placeholder 2"/>
          <p:cNvSpPr>
            <a:spLocks noGrp="1"/>
          </p:cNvSpPr>
          <p:nvPr>
            <p:ph type="body" idx="1"/>
          </p:nvPr>
        </p:nvSpPr>
        <p:spPr>
          <a:xfrm>
            <a:off x="1371600" y="2204864"/>
            <a:ext cx="6400800" cy="3281537"/>
          </a:xfrm>
        </p:spPr>
        <p:txBody>
          <a:bodyPr>
            <a:normAutofit/>
          </a:bodyPr>
          <a:lstStyle/>
          <a:p>
            <a:pPr indent="0">
              <a:buNone/>
            </a:pPr>
            <a:r>
              <a:rPr lang="fa-IR" sz="2200" dirty="0" smtClean="0"/>
              <a:t>کدام سیارات منظومه شمسی قمرندارند؟</a:t>
            </a:r>
          </a:p>
          <a:p>
            <a:pPr indent="0">
              <a:buNone/>
            </a:pPr>
            <a:r>
              <a:rPr lang="fa-IR" sz="2200" dirty="0" smtClean="0"/>
              <a:t>کمربندی ازگازهای متراکم دراطراف کدام سیارات دیده می شود؟</a:t>
            </a:r>
            <a:endParaRPr lang="fa-IR" sz="2200" dirty="0"/>
          </a:p>
        </p:txBody>
      </p:sp>
      <p:pic>
        <p:nvPicPr>
          <p:cNvPr id="1026" name="Picture 2" descr="C:\Program Files\Microsoft Office\MEDIA\CAGCAT10\j0301076.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1600" y="381980"/>
            <a:ext cx="1828800" cy="1368152"/>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201665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a:t>Copy the Cracked EXE Over the Original File
</a:t>
            </a:r>
          </a:p>
        </p:txBody>
      </p:sp>
      <p:sp>
        <p:nvSpPr>
          <p:cNvPr id="3" name="Text Placeholder 2"/>
          <p:cNvSpPr>
            <a:spLocks noGrp="1"/>
          </p:cNvSpPr>
          <p:nvPr>
            <p:ph type="body" idx="1"/>
          </p:nvPr>
        </p:nvSpPr>
        <p:spPr/>
        <p:txBody>
          <a:bodyPr/>
          <a:lstStyle/>
          <a:p>
            <a:pPr algn="ctr"/>
            <a:r>
              <a:rPr lang="fa-IR" sz="9600" dirty="0" smtClean="0"/>
              <a:t>پایان</a:t>
            </a:r>
            <a:endParaRPr lang="fa-IR" dirty="0"/>
          </a:p>
        </p:txBody>
      </p:sp>
    </p:spTree>
    <p:extLst>
      <p:ext uri="{BB962C8B-B14F-4D97-AF65-F5344CB8AC3E}">
        <p14:creationId xmlns:p14="http://schemas.microsoft.com/office/powerpoint/2010/main" val="999744008"/>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Angles">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ngle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Angles</Template>
  <TotalTime>419</TotalTime>
  <Words>691</Words>
  <Application>Microsoft Office PowerPoint</Application>
  <PresentationFormat>On-screen Show (4:3)</PresentationFormat>
  <Paragraphs>78</Paragraphs>
  <Slides>17</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Arial</vt:lpstr>
      <vt:lpstr>Calibri</vt:lpstr>
      <vt:lpstr>Franklin Gothic Book</vt:lpstr>
      <vt:lpstr>Franklin Gothic Medium</vt:lpstr>
      <vt:lpstr>Tahoma</vt:lpstr>
      <vt:lpstr>Tunga</vt:lpstr>
      <vt:lpstr>Wingdings</vt:lpstr>
      <vt:lpstr>Angles</vt:lpstr>
      <vt:lpstr>PowerPoint Presentation</vt:lpstr>
      <vt:lpstr>
نجوم را میتوان به سه دوره تقسیم کرد             
</vt:lpstr>
      <vt:lpstr>
</vt:lpstr>
      <vt:lpstr>
</vt:lpstr>
      <vt:lpstr>
</vt:lpstr>
      <vt:lpstr>
</vt:lpstr>
      <vt:lpstr>
</vt:lpstr>
      <vt:lpstr>
</vt:lpstr>
      <vt:lpstr>
</vt:lpstr>
      <vt:lpstr>          
</vt:lpstr>
      <vt:lpstr>          
</vt:lpstr>
      <vt:lpstr>
</vt:lpstr>
      <vt:lpstr>
</vt:lpstr>
      <vt:lpstr>
</vt:lpstr>
      <vt:lpstr>
</vt:lpstr>
      <vt:lpstr>
</vt:lpstr>
      <vt:lpstr>Copy the Cracked EXE Over the Original File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DELL</dc:creator>
  <cp:lastModifiedBy>DOD</cp:lastModifiedBy>
  <cp:revision>75</cp:revision>
  <dcterms:created xsi:type="dcterms:W3CDTF">2012-11-30T04:51:25Z</dcterms:created>
  <dcterms:modified xsi:type="dcterms:W3CDTF">2019-12-22T05:54:52Z</dcterms:modified>
</cp:coreProperties>
</file>