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1525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26879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89928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2322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67541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64828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26913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1402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37317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3613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15398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19008-4322-4C87-B5A4-67E64FFA2BA6}" type="datetimeFigureOut">
              <a:rPr lang="fa-IR" smtClean="0"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4F7A0-D9D8-412A-BD92-C5165A7C8FF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3559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346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24744"/>
            <a:ext cx="302433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9872" y="3717032"/>
            <a:ext cx="1787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apple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7115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36712"/>
            <a:ext cx="360040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03848" y="3645024"/>
            <a:ext cx="1909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carrot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499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768" y="476672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83768" y="3889814"/>
            <a:ext cx="3683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range juice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499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764704"/>
            <a:ext cx="388843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62882" y="3429000"/>
            <a:ext cx="1842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onion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9039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052736"/>
            <a:ext cx="309634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75856" y="3645024"/>
            <a:ext cx="2324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banana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40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273630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20592" y="3573016"/>
            <a:ext cx="21028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potato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726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764704"/>
            <a:ext cx="288032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97219" y="3717032"/>
            <a:ext cx="2293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tomato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580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92696"/>
            <a:ext cx="280831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17867" y="3645024"/>
            <a:ext cx="2108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quince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16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836712"/>
            <a:ext cx="331236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25602" y="3890665"/>
            <a:ext cx="2492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zucchini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583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052736"/>
            <a:ext cx="257554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86945" y="3789040"/>
            <a:ext cx="13773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</a:t>
            </a:r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elly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62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692696"/>
            <a:ext cx="367240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20402" y="4149080"/>
            <a:ext cx="18551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water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983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836712"/>
            <a:ext cx="187220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53270" y="3717032"/>
            <a:ext cx="2437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yoghurt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022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76672"/>
            <a:ext cx="2232248" cy="2051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74240" y="2967335"/>
            <a:ext cx="1195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egg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077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980728"/>
            <a:ext cx="3312368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75856" y="4077072"/>
            <a:ext cx="1970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honey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800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980728"/>
            <a:ext cx="2480868" cy="2152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30706" y="3645024"/>
            <a:ext cx="2165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cheese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270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692696"/>
            <a:ext cx="39604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91880" y="3429000"/>
            <a:ext cx="12218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fish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333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764704"/>
            <a:ext cx="316835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65974" y="3906449"/>
            <a:ext cx="24861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coconut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474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836712"/>
            <a:ext cx="3096343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9792" y="3717032"/>
            <a:ext cx="28600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spaghetti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76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836712"/>
            <a:ext cx="223224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9792" y="3717032"/>
            <a:ext cx="3049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pineapple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8166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908720"/>
            <a:ext cx="331236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94598" y="3864238"/>
            <a:ext cx="29308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ce cream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8853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8720"/>
            <a:ext cx="3960440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23592" y="3645024"/>
            <a:ext cx="1856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bread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078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64704"/>
            <a:ext cx="3312368" cy="178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67265" y="3429000"/>
            <a:ext cx="1433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fruit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283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980728"/>
            <a:ext cx="3744415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12318" y="3573016"/>
            <a:ext cx="12394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rice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1470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764704"/>
            <a:ext cx="3888432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38387" y="3429000"/>
            <a:ext cx="17471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dates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278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764704"/>
            <a:ext cx="2880320" cy="200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47864" y="3429000"/>
            <a:ext cx="19306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kebab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891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764704"/>
            <a:ext cx="331236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35516" y="3645024"/>
            <a:ext cx="1472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cake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126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836712"/>
            <a:ext cx="3744415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5902" y="3890665"/>
            <a:ext cx="23394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chicken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834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76672"/>
            <a:ext cx="302433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74479" y="3645024"/>
            <a:ext cx="1418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milk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299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30195"/>
            <a:ext cx="3168351" cy="207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91880" y="3717032"/>
            <a:ext cx="16850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salad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657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908720"/>
            <a:ext cx="338437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020722" y="3890665"/>
            <a:ext cx="1105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tea</a:t>
            </a:r>
            <a:endParaRPr lang="en-US" sz="5400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592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34</Words>
  <Application>Microsoft Office PowerPoint</Application>
  <PresentationFormat>On-screen Show (4:3)</PresentationFormat>
  <Paragraphs>31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Novin Pendar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Novin Pendar</dc:creator>
  <cp:lastModifiedBy>Windows User</cp:lastModifiedBy>
  <cp:revision>5</cp:revision>
  <dcterms:created xsi:type="dcterms:W3CDTF">2014-04-19T01:42:56Z</dcterms:created>
  <dcterms:modified xsi:type="dcterms:W3CDTF">2020-02-23T13:48:31Z</dcterms:modified>
</cp:coreProperties>
</file>