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sldIdLst>
    <p:sldId id="286" r:id="rId2"/>
    <p:sldId id="257" r:id="rId3"/>
    <p:sldId id="285" r:id="rId4"/>
    <p:sldId id="28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5/5/2018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6301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جلسه دوم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میکروسکوپ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9623" y="1757806"/>
            <a:ext cx="12357847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lvl="1"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1- </a:t>
            </a:r>
            <a:r>
              <a:rPr lang="ar-S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میکروسکوپ </a:t>
            </a:r>
            <a:r>
              <a:rPr lang="ar-SA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نوری: </a:t>
            </a:r>
            <a:r>
              <a:rPr lang="ar-S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نور </a:t>
            </a:r>
            <a:r>
              <a:rPr lang="ar-SA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مرئی از نمونه عبور می‌کند و با گذشتن از عدسی‌ها به وجود دارد چشم می‌رسد. نمونه‌های </a:t>
            </a:r>
            <a:r>
              <a:rPr lang="ar-SA" sz="28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زنده</a:t>
            </a:r>
            <a:r>
              <a:rPr lang="ar-SA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مثل لول تریکودینا سلول جانوری و گیاهی- هسته سلول- باکتری توسط آن دیده می‌شود</a:t>
            </a:r>
            <a:r>
              <a:rPr lang="ar-S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sz="28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914400" lvl="1" algn="r" rtl="1">
              <a:lnSpc>
                <a:spcPct val="150000"/>
              </a:lnSpc>
            </a:pPr>
            <a:endParaRPr lang="en-US" sz="28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lvl="1" algn="r" rtl="1">
              <a:lnSpc>
                <a:spcPct val="150000"/>
              </a:lnSpc>
            </a:pPr>
            <a:r>
              <a:rPr lang="ar-SA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	</a:t>
            </a:r>
            <a:r>
              <a:rPr lang="ar-SA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2- میکروسکوپ الکترونی: </a:t>
            </a:r>
            <a:r>
              <a:rPr lang="ar-SA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در آن به جای نور از الکترون استفاده می‌شود.</a:t>
            </a:r>
            <a:endParaRPr lang="en-US" sz="2800" b="1" dirty="0">
              <a:latin typeface="Times New Roman" panose="02020603050405020304" pitchFamily="18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lvl="1" algn="r" rtl="1"/>
            <a:r>
              <a:rPr lang="ar-SA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	سلول زنده را نمی‌توان مطالعه کرد. ولی می‌توان اندامک‌های سلول،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DNA</a:t>
            </a:r>
            <a:r>
              <a:rPr lang="ar-SA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و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Pr</a:t>
            </a:r>
            <a:r>
              <a:rPr lang="ar-SA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را  بررسی کرد.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186334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679</TotalTime>
  <Words>44</Words>
  <Application>Microsoft Office PowerPoint</Application>
  <PresentationFormat>Widescreen</PresentationFormat>
  <Paragraphs>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91</cp:revision>
  <dcterms:created xsi:type="dcterms:W3CDTF">2015-07-06T05:06:21Z</dcterms:created>
  <dcterms:modified xsi:type="dcterms:W3CDTF">2018-05-05T15:08:20Z</dcterms:modified>
</cp:coreProperties>
</file>