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282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8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2450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817" y="224617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fa-IR" sz="6000" b="1" dirty="0" smtClean="0"/>
              <a:t>موضوع : نهاد</a:t>
            </a:r>
            <a:endParaRPr lang="fa-IR" sz="60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725688"/>
            <a:ext cx="11241741" cy="37087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تعریف نهاد : قسمتی از جمله  است که درباره ی آن توضیح می دهیم. در واقع انجام کاری یا داشتن حالتی  به آنها نسبت داده می شود.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مانند : هوا سرد است .    هوا : نهاد است </a:t>
            </a:r>
            <a:endParaRPr lang="fa-IR" sz="2800" b="1" dirty="0" smtClean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طرز پیدا کردن نهاد  : چه کسی / چه چیزی   +    فعل =    نهاد  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43508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1993476"/>
            <a:ext cx="11389659" cy="4483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fa-IR" sz="2800" b="1" dirty="0">
                <a:solidFill>
                  <a:srgbClr val="0D0D0D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گاهی نهاد  در عبارت حذف می </a:t>
            </a:r>
            <a:r>
              <a:rPr lang="fa-IR" sz="2800" b="1" dirty="0" smtClean="0">
                <a:solidFill>
                  <a:srgbClr val="0D0D0D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شود</a:t>
            </a: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  <a:tabLst>
                <a:tab pos="5731510" algn="r"/>
              </a:tabLst>
            </a:pPr>
            <a:r>
              <a:rPr lang="fa-IR" sz="2800" b="1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</a:t>
            </a:r>
            <a:r>
              <a:rPr lang="fa-IR" sz="28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که در این صورت از راه شناسه ای که به آن متصل شده پی می بریم که نهاد حذف شده است 	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به ایران می بالیم.  نهاد ما: محذوف .زیرا  به انتها ی فعل شناسه " یم" متصل شده است.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 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3487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3070" y="1342196"/>
            <a:ext cx="11470342" cy="525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بامفهوم شناسه های فعل آشنا هستید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0D0D0D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شناسه ها :  ضمایری هستند که به  آخر فعلها متصل می شوند تا     شخص و شمار (تعداد انجام دهندگان  کار )  را   نشان بدهد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0D0D0D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  م                           یم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   ی                          ید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  -/د                        ند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5991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708302"/>
            <a:ext cx="11873753" cy="4806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نمودا زیر نشان می دهد که     چگونه می توان با استفاده از شناسه ها  نهاد پنهان را پیدا کرد . </a:t>
            </a: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endParaRPr lang="en-US" sz="2800" b="1" dirty="0" smtClean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من          م                ما          یم</a:t>
            </a:r>
            <a:endParaRPr lang="en-US" sz="2800" b="1" dirty="0" smtClean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تو           ی               شما        ید</a:t>
            </a:r>
            <a:endParaRPr lang="en-US" sz="2800" b="1" dirty="0" smtClean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او         -/د               او           ند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93684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39871" y="2542965"/>
            <a:ext cx="6096000" cy="29341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مثال : تجربه های بسیاری از  سفر برگرفتیم</a:t>
            </a: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.</a:t>
            </a: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یم     = ما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8634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81635" y="1894470"/>
            <a:ext cx="10676965" cy="38369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تست :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 نهاد در کدام گزینه محذوف است ؟ </a:t>
            </a:r>
            <a:endParaRPr lang="fa-IR" sz="2800" b="1" dirty="0" smtClean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الف) احوال همه تو راست معلوم    </a:t>
            </a: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        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 ) بگریست سپیدا چنین گفت   دگر با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ج) تو خشنود باشی  و من رستگار       </a:t>
            </a: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   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د)  از ظلمت خود رهاییم ده 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63461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0030" y="107287"/>
            <a:ext cx="11201400" cy="57759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200000"/>
              </a:lnSpc>
              <a:spcAft>
                <a:spcPts val="1000"/>
              </a:spcAft>
              <a:tabLst>
                <a:tab pos="549910" algn="l"/>
                <a:tab pos="2865755" algn="ctr"/>
              </a:tabLs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*مراعات النظیر: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هر گاه شاعر ، در شعر  از واژگانی استفاده کند که از یک مجموعه باشند  و از این مجموعه ها باهم به صورت یک شبکه در آیند  به این مجموعه ها "مراعات النظیر  می گویند </a:t>
            </a: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.</a:t>
            </a: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fa-IR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ابر</a:t>
            </a: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و </a:t>
            </a:r>
            <a:r>
              <a:rPr lang="fa-IR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باد</a:t>
            </a: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و </a:t>
            </a:r>
            <a:r>
              <a:rPr lang="fa-IR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مه</a:t>
            </a: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</a:t>
            </a:r>
            <a:r>
              <a:rPr lang="fa-IR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خورشید</a:t>
            </a: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و </a:t>
            </a:r>
            <a:r>
              <a:rPr lang="fa-IR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فلک</a:t>
            </a: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در کارند      تا تو نانی به کف آری و به غفلت نخوری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بسی </a:t>
            </a:r>
            <a:r>
              <a:rPr lang="fa-IR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تیر</a:t>
            </a: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و</a:t>
            </a:r>
            <a:r>
              <a:rPr lang="fa-IR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مرداد</a:t>
            </a: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و </a:t>
            </a:r>
            <a:r>
              <a:rPr lang="fa-IR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اردیبهشت</a:t>
            </a: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                  بر آید که ما خاک باشیم و خشت 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39090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پایان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12656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288</Words>
  <Application>Microsoft Office PowerPoint</Application>
  <PresentationFormat>Widescreen</PresentationFormat>
  <Paragraphs>36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B Nazanin</vt:lpstr>
      <vt:lpstr>Calibri</vt:lpstr>
      <vt:lpstr>Calibri Light</vt:lpstr>
      <vt:lpstr>Times New Roman</vt:lpstr>
      <vt:lpstr>Office Theme</vt:lpstr>
      <vt:lpstr>بنام خدا</vt:lpstr>
      <vt:lpstr>موضوع : نهاد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پایان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47</cp:revision>
  <dcterms:created xsi:type="dcterms:W3CDTF">2015-07-06T05:06:21Z</dcterms:created>
  <dcterms:modified xsi:type="dcterms:W3CDTF">2018-05-05T14:43:02Z</dcterms:modified>
</cp:coreProperties>
</file>