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403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223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276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897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972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404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196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395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737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823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9250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1371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48778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9773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5531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265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29EDA-8794-47EE-B541-9F2721524BDB}" type="datetimeFigureOut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ADA8937-4F4B-4CD7-9BEE-F9DD4F74D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58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67148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49489" y="949221"/>
            <a:ext cx="7766936" cy="1646302"/>
          </a:xfrm>
        </p:spPr>
        <p:txBody>
          <a:bodyPr/>
          <a:lstStyle/>
          <a:p>
            <a:r>
              <a:rPr lang="fa-IR" dirty="0" smtClean="0"/>
              <a:t>موازنه مواد و انرژی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/>
              <a:t>انتخاب مبنا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205071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مثال: تغییر مبنا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1525125"/>
            <a:ext cx="5665064" cy="3523393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5782614" y="4597758"/>
            <a:ext cx="1194961" cy="2377"/>
          </a:xfrm>
          <a:prstGeom prst="straightConnector1">
            <a:avLst/>
          </a:prstGeom>
          <a:ln w="79375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216726" y="4213037"/>
            <a:ext cx="22648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H/C=9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777772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حل: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717" y="1803043"/>
            <a:ext cx="8202696" cy="23546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55313" y="4687910"/>
            <a:ext cx="34129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77 kg</a:t>
            </a:r>
            <a:r>
              <a:rPr lang="fa-IR" sz="2800" dirty="0" smtClean="0"/>
              <a:t> مواد اضافی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51885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ادامه حل: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892" y="2736357"/>
            <a:ext cx="9454057" cy="21576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65564" y="1765070"/>
            <a:ext cx="3746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2800" dirty="0" smtClean="0"/>
              <a:t>مبنای جدید: </a:t>
            </a:r>
            <a:r>
              <a:rPr lang="en-US" sz="2800" dirty="0" smtClean="0"/>
              <a:t>100 </a:t>
            </a:r>
            <a:r>
              <a:rPr lang="en-US" sz="2800" dirty="0" err="1" smtClean="0"/>
              <a:t>kgmol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24248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38896"/>
          </a:xfrm>
        </p:spPr>
        <p:txBody>
          <a:bodyPr/>
          <a:lstStyle/>
          <a:p>
            <a:pPr algn="r"/>
            <a:r>
              <a:rPr lang="fa-IR" dirty="0"/>
              <a:t>ادامه حل: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1621" y="1496900"/>
            <a:ext cx="4498924" cy="11561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6338" y="3052293"/>
            <a:ext cx="7447297" cy="3335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30164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376</TotalTime>
  <Words>30</Words>
  <Application>Microsoft Office PowerPoint</Application>
  <PresentationFormat>Custom</PresentationFormat>
  <Paragraphs>10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Facet</vt:lpstr>
      <vt:lpstr>بنام خدا</vt:lpstr>
      <vt:lpstr>موازنه مواد و انرژی</vt:lpstr>
      <vt:lpstr>مثال: تغییر مبنا</vt:lpstr>
      <vt:lpstr>حل:</vt:lpstr>
      <vt:lpstr>ادامه حل:</vt:lpstr>
      <vt:lpstr>ادامه حل:</vt:lpstr>
    </vt:vector>
  </TitlesOfParts>
  <Company>Moorche 30 DVDs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موازنه مواد و انرژی</dc:title>
  <dc:creator>Behzad</dc:creator>
  <cp:lastModifiedBy>Windows User</cp:lastModifiedBy>
  <cp:revision>4</cp:revision>
  <dcterms:created xsi:type="dcterms:W3CDTF">2020-03-09T09:03:45Z</dcterms:created>
  <dcterms:modified xsi:type="dcterms:W3CDTF">2020-06-01T04:37:07Z</dcterms:modified>
</cp:coreProperties>
</file>