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306" r:id="rId2"/>
    <p:sldId id="256" r:id="rId3"/>
    <p:sldId id="259" r:id="rId4"/>
    <p:sldId id="257" r:id="rId5"/>
    <p:sldId id="258" r:id="rId6"/>
    <p:sldId id="260" r:id="rId7"/>
    <p:sldId id="261" r:id="rId8"/>
    <p:sldId id="262" r:id="rId9"/>
    <p:sldId id="263" r:id="rId10"/>
    <p:sldId id="264" r:id="rId11"/>
    <p:sldId id="265" r:id="rId12"/>
    <p:sldId id="266" r:id="rId13"/>
    <p:sldId id="287" r:id="rId14"/>
    <p:sldId id="284" r:id="rId15"/>
    <p:sldId id="285" r:id="rId16"/>
    <p:sldId id="286" r:id="rId17"/>
    <p:sldId id="270" r:id="rId18"/>
    <p:sldId id="271" r:id="rId19"/>
    <p:sldId id="267" r:id="rId20"/>
    <p:sldId id="268" r:id="rId21"/>
    <p:sldId id="288" r:id="rId22"/>
    <p:sldId id="289" r:id="rId23"/>
    <p:sldId id="269" r:id="rId24"/>
    <p:sldId id="290" r:id="rId25"/>
    <p:sldId id="291" r:id="rId26"/>
    <p:sldId id="280" r:id="rId27"/>
    <p:sldId id="292" r:id="rId28"/>
    <p:sldId id="293" r:id="rId29"/>
    <p:sldId id="294" r:id="rId30"/>
    <p:sldId id="276" r:id="rId31"/>
    <p:sldId id="295" r:id="rId32"/>
    <p:sldId id="296" r:id="rId33"/>
    <p:sldId id="297" r:id="rId34"/>
    <p:sldId id="298" r:id="rId35"/>
    <p:sldId id="299" r:id="rId36"/>
    <p:sldId id="277" r:id="rId37"/>
    <p:sldId id="274" r:id="rId38"/>
    <p:sldId id="300" r:id="rId39"/>
    <p:sldId id="278" r:id="rId40"/>
    <p:sldId id="279" r:id="rId41"/>
    <p:sldId id="301" r:id="rId42"/>
    <p:sldId id="302" r:id="rId43"/>
    <p:sldId id="281" r:id="rId44"/>
    <p:sldId id="303" r:id="rId45"/>
    <p:sldId id="304" r:id="rId46"/>
    <p:sldId id="305" r:id="rId47"/>
    <p:sldId id="275" r:id="rId48"/>
    <p:sldId id="282" r:id="rId49"/>
    <p:sldId id="283"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B0CADD-FA52-43E9-B0E4-E659E272DFDB}"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US"/>
        </a:p>
      </dgm:t>
    </dgm:pt>
    <dgm:pt modelId="{F3D8D36E-9F95-411D-9A55-C9813D5FACED}">
      <dgm:prSet phldrT="[Text]"/>
      <dgm:spPr/>
      <dgm:t>
        <a:bodyPr/>
        <a:lstStyle/>
        <a:p>
          <a:r>
            <a:rPr lang="fa-IR" dirty="0" smtClean="0"/>
            <a:t>چرا مهم است و چرا باید انجام شود</a:t>
          </a:r>
          <a:endParaRPr lang="en-US" dirty="0"/>
        </a:p>
      </dgm:t>
    </dgm:pt>
    <dgm:pt modelId="{C9F6B9C8-2A96-4D53-8418-22E228E1F89B}" type="parTrans" cxnId="{A84A99CF-C085-4098-9618-6045DADCBCD9}">
      <dgm:prSet/>
      <dgm:spPr/>
      <dgm:t>
        <a:bodyPr/>
        <a:lstStyle/>
        <a:p>
          <a:endParaRPr lang="en-US"/>
        </a:p>
      </dgm:t>
    </dgm:pt>
    <dgm:pt modelId="{C544A490-8120-4BDF-A2C1-4B550474E459}" type="sibTrans" cxnId="{A84A99CF-C085-4098-9618-6045DADCBCD9}">
      <dgm:prSet/>
      <dgm:spPr/>
      <dgm:t>
        <a:bodyPr/>
        <a:lstStyle/>
        <a:p>
          <a:endParaRPr lang="en-US"/>
        </a:p>
      </dgm:t>
    </dgm:pt>
    <dgm:pt modelId="{9D14C769-40B9-44BA-ADC7-B195046A68D4}">
      <dgm:prSet phldrT="[Text]"/>
      <dgm:spPr/>
      <dgm:t>
        <a:bodyPr/>
        <a:lstStyle/>
        <a:p>
          <a:r>
            <a:rPr lang="fa-IR" dirty="0" smtClean="0"/>
            <a:t>اگر نشود چه می شود</a:t>
          </a:r>
          <a:endParaRPr lang="en-US" dirty="0"/>
        </a:p>
      </dgm:t>
    </dgm:pt>
    <dgm:pt modelId="{E1251BB3-891F-4BD5-898D-E3D086481987}" type="parTrans" cxnId="{B11FC14D-E62C-42B6-B797-95C080C03E8E}">
      <dgm:prSet/>
      <dgm:spPr/>
      <dgm:t>
        <a:bodyPr/>
        <a:lstStyle/>
        <a:p>
          <a:endParaRPr lang="en-US"/>
        </a:p>
      </dgm:t>
    </dgm:pt>
    <dgm:pt modelId="{943F82DB-9FCE-47BB-8D88-FB7D15A2E12A}" type="sibTrans" cxnId="{B11FC14D-E62C-42B6-B797-95C080C03E8E}">
      <dgm:prSet/>
      <dgm:spPr/>
      <dgm:t>
        <a:bodyPr/>
        <a:lstStyle/>
        <a:p>
          <a:endParaRPr lang="en-US"/>
        </a:p>
      </dgm:t>
    </dgm:pt>
    <dgm:pt modelId="{29DC467B-D938-4AD8-90BB-312D0A220627}">
      <dgm:prSet phldrT="[Text]"/>
      <dgm:spPr/>
      <dgm:t>
        <a:bodyPr/>
        <a:lstStyle/>
        <a:p>
          <a:r>
            <a:rPr lang="fa-IR" dirty="0" smtClean="0"/>
            <a:t>چه کاربرد ها و نتایجی دارد</a:t>
          </a:r>
          <a:endParaRPr lang="en-US" dirty="0"/>
        </a:p>
      </dgm:t>
    </dgm:pt>
    <dgm:pt modelId="{7E6B6906-F3E0-4710-91DC-BBF3BD6369DD}" type="parTrans" cxnId="{1B726BF6-D9AD-43F5-8686-9CB2E70ABCDD}">
      <dgm:prSet/>
      <dgm:spPr/>
      <dgm:t>
        <a:bodyPr/>
        <a:lstStyle/>
        <a:p>
          <a:endParaRPr lang="en-US"/>
        </a:p>
      </dgm:t>
    </dgm:pt>
    <dgm:pt modelId="{60778F4B-DB99-4BC4-BED2-A0206C1DDAE0}" type="sibTrans" cxnId="{1B726BF6-D9AD-43F5-8686-9CB2E70ABCDD}">
      <dgm:prSet/>
      <dgm:spPr/>
      <dgm:t>
        <a:bodyPr/>
        <a:lstStyle/>
        <a:p>
          <a:endParaRPr lang="en-US"/>
        </a:p>
      </dgm:t>
    </dgm:pt>
    <dgm:pt modelId="{E26B4CC3-9864-46F7-9096-92A25B63F8CD}" type="pres">
      <dgm:prSet presAssocID="{F6B0CADD-FA52-43E9-B0E4-E659E272DFDB}" presName="Name0" presStyleCnt="0">
        <dgm:presLayoutVars>
          <dgm:chMax val="11"/>
          <dgm:chPref val="11"/>
          <dgm:dir/>
          <dgm:resizeHandles/>
        </dgm:presLayoutVars>
      </dgm:prSet>
      <dgm:spPr/>
      <dgm:t>
        <a:bodyPr/>
        <a:lstStyle/>
        <a:p>
          <a:endParaRPr lang="en-US"/>
        </a:p>
      </dgm:t>
    </dgm:pt>
    <dgm:pt modelId="{E87F1AD4-2ACC-4512-8475-FD481E141B8C}" type="pres">
      <dgm:prSet presAssocID="{29DC467B-D938-4AD8-90BB-312D0A220627}" presName="Accent3" presStyleCnt="0"/>
      <dgm:spPr/>
    </dgm:pt>
    <dgm:pt modelId="{A230BDC4-75B2-47B3-9736-DBCD04653678}" type="pres">
      <dgm:prSet presAssocID="{29DC467B-D938-4AD8-90BB-312D0A220627}" presName="Accent" presStyleLbl="node1" presStyleIdx="0" presStyleCnt="3"/>
      <dgm:spPr/>
    </dgm:pt>
    <dgm:pt modelId="{2C858B04-863D-482F-9A6C-2705ACCC50D6}" type="pres">
      <dgm:prSet presAssocID="{29DC467B-D938-4AD8-90BB-312D0A220627}" presName="ParentBackground3" presStyleCnt="0"/>
      <dgm:spPr/>
    </dgm:pt>
    <dgm:pt modelId="{C19BACCC-D145-4AEC-AAED-DB6103D0923E}" type="pres">
      <dgm:prSet presAssocID="{29DC467B-D938-4AD8-90BB-312D0A220627}" presName="ParentBackground" presStyleLbl="fgAcc1" presStyleIdx="0" presStyleCnt="3"/>
      <dgm:spPr/>
      <dgm:t>
        <a:bodyPr/>
        <a:lstStyle/>
        <a:p>
          <a:endParaRPr lang="en-US"/>
        </a:p>
      </dgm:t>
    </dgm:pt>
    <dgm:pt modelId="{707C34F1-1262-40FB-9781-BF9CA37042CC}" type="pres">
      <dgm:prSet presAssocID="{29DC467B-D938-4AD8-90BB-312D0A220627}" presName="Parent3" presStyleLbl="revTx" presStyleIdx="0" presStyleCnt="0">
        <dgm:presLayoutVars>
          <dgm:chMax val="1"/>
          <dgm:chPref val="1"/>
          <dgm:bulletEnabled val="1"/>
        </dgm:presLayoutVars>
      </dgm:prSet>
      <dgm:spPr/>
      <dgm:t>
        <a:bodyPr/>
        <a:lstStyle/>
        <a:p>
          <a:endParaRPr lang="en-US"/>
        </a:p>
      </dgm:t>
    </dgm:pt>
    <dgm:pt modelId="{A5C32FA5-7F3C-49CE-9CD6-D563822CAE43}" type="pres">
      <dgm:prSet presAssocID="{9D14C769-40B9-44BA-ADC7-B195046A68D4}" presName="Accent2" presStyleCnt="0"/>
      <dgm:spPr/>
    </dgm:pt>
    <dgm:pt modelId="{0C2C6E19-C6F6-441D-9DDA-6BA7F8918D05}" type="pres">
      <dgm:prSet presAssocID="{9D14C769-40B9-44BA-ADC7-B195046A68D4}" presName="Accent" presStyleLbl="node1" presStyleIdx="1" presStyleCnt="3"/>
      <dgm:spPr/>
    </dgm:pt>
    <dgm:pt modelId="{3CE359A0-FFAC-44E5-878D-8398FD151C48}" type="pres">
      <dgm:prSet presAssocID="{9D14C769-40B9-44BA-ADC7-B195046A68D4}" presName="ParentBackground2" presStyleCnt="0"/>
      <dgm:spPr/>
    </dgm:pt>
    <dgm:pt modelId="{FBDDAED9-BAD0-491C-B823-200B134264BB}" type="pres">
      <dgm:prSet presAssocID="{9D14C769-40B9-44BA-ADC7-B195046A68D4}" presName="ParentBackground" presStyleLbl="fgAcc1" presStyleIdx="1" presStyleCnt="3"/>
      <dgm:spPr/>
      <dgm:t>
        <a:bodyPr/>
        <a:lstStyle/>
        <a:p>
          <a:endParaRPr lang="en-US"/>
        </a:p>
      </dgm:t>
    </dgm:pt>
    <dgm:pt modelId="{640F2E67-C2B8-4AA9-98DE-F76C70E9A159}" type="pres">
      <dgm:prSet presAssocID="{9D14C769-40B9-44BA-ADC7-B195046A68D4}" presName="Parent2" presStyleLbl="revTx" presStyleIdx="0" presStyleCnt="0">
        <dgm:presLayoutVars>
          <dgm:chMax val="1"/>
          <dgm:chPref val="1"/>
          <dgm:bulletEnabled val="1"/>
        </dgm:presLayoutVars>
      </dgm:prSet>
      <dgm:spPr/>
      <dgm:t>
        <a:bodyPr/>
        <a:lstStyle/>
        <a:p>
          <a:endParaRPr lang="en-US"/>
        </a:p>
      </dgm:t>
    </dgm:pt>
    <dgm:pt modelId="{12876914-2E8C-4A87-9FD5-7923C9795383}" type="pres">
      <dgm:prSet presAssocID="{F3D8D36E-9F95-411D-9A55-C9813D5FACED}" presName="Accent1" presStyleCnt="0"/>
      <dgm:spPr/>
    </dgm:pt>
    <dgm:pt modelId="{A873044F-363B-49DE-924C-7CAA3A7A6A63}" type="pres">
      <dgm:prSet presAssocID="{F3D8D36E-9F95-411D-9A55-C9813D5FACED}" presName="Accent" presStyleLbl="node1" presStyleIdx="2" presStyleCnt="3"/>
      <dgm:spPr/>
    </dgm:pt>
    <dgm:pt modelId="{89FF7BAD-5404-496D-B830-6357D14D6DDC}" type="pres">
      <dgm:prSet presAssocID="{F3D8D36E-9F95-411D-9A55-C9813D5FACED}" presName="ParentBackground1" presStyleCnt="0"/>
      <dgm:spPr/>
    </dgm:pt>
    <dgm:pt modelId="{09B50669-7185-4DC0-BDF6-6DA8D61C3F9E}" type="pres">
      <dgm:prSet presAssocID="{F3D8D36E-9F95-411D-9A55-C9813D5FACED}" presName="ParentBackground" presStyleLbl="fgAcc1" presStyleIdx="2" presStyleCnt="3"/>
      <dgm:spPr/>
      <dgm:t>
        <a:bodyPr/>
        <a:lstStyle/>
        <a:p>
          <a:endParaRPr lang="en-US"/>
        </a:p>
      </dgm:t>
    </dgm:pt>
    <dgm:pt modelId="{AEA2F8F0-AFB6-40D8-9FC5-8362507DFC49}" type="pres">
      <dgm:prSet presAssocID="{F3D8D36E-9F95-411D-9A55-C9813D5FACED}" presName="Parent1" presStyleLbl="revTx" presStyleIdx="0" presStyleCnt="0">
        <dgm:presLayoutVars>
          <dgm:chMax val="1"/>
          <dgm:chPref val="1"/>
          <dgm:bulletEnabled val="1"/>
        </dgm:presLayoutVars>
      </dgm:prSet>
      <dgm:spPr/>
      <dgm:t>
        <a:bodyPr/>
        <a:lstStyle/>
        <a:p>
          <a:endParaRPr lang="en-US"/>
        </a:p>
      </dgm:t>
    </dgm:pt>
  </dgm:ptLst>
  <dgm:cxnLst>
    <dgm:cxn modelId="{A4834369-0A5F-48A6-B148-4D23A2311A14}" type="presOf" srcId="{F3D8D36E-9F95-411D-9A55-C9813D5FACED}" destId="{09B50669-7185-4DC0-BDF6-6DA8D61C3F9E}" srcOrd="0" destOrd="0" presId="urn:microsoft.com/office/officeart/2011/layout/CircleProcess"/>
    <dgm:cxn modelId="{A84A99CF-C085-4098-9618-6045DADCBCD9}" srcId="{F6B0CADD-FA52-43E9-B0E4-E659E272DFDB}" destId="{F3D8D36E-9F95-411D-9A55-C9813D5FACED}" srcOrd="0" destOrd="0" parTransId="{C9F6B9C8-2A96-4D53-8418-22E228E1F89B}" sibTransId="{C544A490-8120-4BDF-A2C1-4B550474E459}"/>
    <dgm:cxn modelId="{1B726BF6-D9AD-43F5-8686-9CB2E70ABCDD}" srcId="{F6B0CADD-FA52-43E9-B0E4-E659E272DFDB}" destId="{29DC467B-D938-4AD8-90BB-312D0A220627}" srcOrd="2" destOrd="0" parTransId="{7E6B6906-F3E0-4710-91DC-BBF3BD6369DD}" sibTransId="{60778F4B-DB99-4BC4-BED2-A0206C1DDAE0}"/>
    <dgm:cxn modelId="{EC7F4B27-A16C-4519-A456-51BC32F918E2}" type="presOf" srcId="{29DC467B-D938-4AD8-90BB-312D0A220627}" destId="{707C34F1-1262-40FB-9781-BF9CA37042CC}" srcOrd="1" destOrd="0" presId="urn:microsoft.com/office/officeart/2011/layout/CircleProcess"/>
    <dgm:cxn modelId="{229A6F18-D213-4D95-8135-868588F8E2FA}" type="presOf" srcId="{9D14C769-40B9-44BA-ADC7-B195046A68D4}" destId="{640F2E67-C2B8-4AA9-98DE-F76C70E9A159}" srcOrd="1" destOrd="0" presId="urn:microsoft.com/office/officeart/2011/layout/CircleProcess"/>
    <dgm:cxn modelId="{E70CF378-F778-4999-AE69-BE9E1CA2F0C7}" type="presOf" srcId="{9D14C769-40B9-44BA-ADC7-B195046A68D4}" destId="{FBDDAED9-BAD0-491C-B823-200B134264BB}" srcOrd="0" destOrd="0" presId="urn:microsoft.com/office/officeart/2011/layout/CircleProcess"/>
    <dgm:cxn modelId="{4F078424-1D13-4DDF-BA8A-21DC573C12BB}" type="presOf" srcId="{F6B0CADD-FA52-43E9-B0E4-E659E272DFDB}" destId="{E26B4CC3-9864-46F7-9096-92A25B63F8CD}" srcOrd="0" destOrd="0" presId="urn:microsoft.com/office/officeart/2011/layout/CircleProcess"/>
    <dgm:cxn modelId="{B11FC14D-E62C-42B6-B797-95C080C03E8E}" srcId="{F6B0CADD-FA52-43E9-B0E4-E659E272DFDB}" destId="{9D14C769-40B9-44BA-ADC7-B195046A68D4}" srcOrd="1" destOrd="0" parTransId="{E1251BB3-891F-4BD5-898D-E3D086481987}" sibTransId="{943F82DB-9FCE-47BB-8D88-FB7D15A2E12A}"/>
    <dgm:cxn modelId="{6B2861ED-A7CB-4355-8069-B3F4185AC2CB}" type="presOf" srcId="{F3D8D36E-9F95-411D-9A55-C9813D5FACED}" destId="{AEA2F8F0-AFB6-40D8-9FC5-8362507DFC49}" srcOrd="1" destOrd="0" presId="urn:microsoft.com/office/officeart/2011/layout/CircleProcess"/>
    <dgm:cxn modelId="{2F4D566C-4083-47FF-B2E9-73D3E8D11565}" type="presOf" srcId="{29DC467B-D938-4AD8-90BB-312D0A220627}" destId="{C19BACCC-D145-4AEC-AAED-DB6103D0923E}" srcOrd="0" destOrd="0" presId="urn:microsoft.com/office/officeart/2011/layout/CircleProcess"/>
    <dgm:cxn modelId="{D69F5314-846F-492E-BBB5-1A6AE289572F}" type="presParOf" srcId="{E26B4CC3-9864-46F7-9096-92A25B63F8CD}" destId="{E87F1AD4-2ACC-4512-8475-FD481E141B8C}" srcOrd="0" destOrd="0" presId="urn:microsoft.com/office/officeart/2011/layout/CircleProcess"/>
    <dgm:cxn modelId="{0CF116FB-506F-406B-BF5F-0EC0E5CCC4EB}" type="presParOf" srcId="{E87F1AD4-2ACC-4512-8475-FD481E141B8C}" destId="{A230BDC4-75B2-47B3-9736-DBCD04653678}" srcOrd="0" destOrd="0" presId="urn:microsoft.com/office/officeart/2011/layout/CircleProcess"/>
    <dgm:cxn modelId="{BDE71EF5-3252-49E4-A64E-9CD2036104C0}" type="presParOf" srcId="{E26B4CC3-9864-46F7-9096-92A25B63F8CD}" destId="{2C858B04-863D-482F-9A6C-2705ACCC50D6}" srcOrd="1" destOrd="0" presId="urn:microsoft.com/office/officeart/2011/layout/CircleProcess"/>
    <dgm:cxn modelId="{DCF34AC2-F9C8-4435-8DFA-7F189D931842}" type="presParOf" srcId="{2C858B04-863D-482F-9A6C-2705ACCC50D6}" destId="{C19BACCC-D145-4AEC-AAED-DB6103D0923E}" srcOrd="0" destOrd="0" presId="urn:microsoft.com/office/officeart/2011/layout/CircleProcess"/>
    <dgm:cxn modelId="{B3C5B301-F953-4E17-B48B-D0644DD46C8A}" type="presParOf" srcId="{E26B4CC3-9864-46F7-9096-92A25B63F8CD}" destId="{707C34F1-1262-40FB-9781-BF9CA37042CC}" srcOrd="2" destOrd="0" presId="urn:microsoft.com/office/officeart/2011/layout/CircleProcess"/>
    <dgm:cxn modelId="{1C7FE956-B660-4903-BB97-4D8E9A22FD24}" type="presParOf" srcId="{E26B4CC3-9864-46F7-9096-92A25B63F8CD}" destId="{A5C32FA5-7F3C-49CE-9CD6-D563822CAE43}" srcOrd="3" destOrd="0" presId="urn:microsoft.com/office/officeart/2011/layout/CircleProcess"/>
    <dgm:cxn modelId="{56DA8F3C-53EC-4C8C-99EB-75A276F0DC93}" type="presParOf" srcId="{A5C32FA5-7F3C-49CE-9CD6-D563822CAE43}" destId="{0C2C6E19-C6F6-441D-9DDA-6BA7F8918D05}" srcOrd="0" destOrd="0" presId="urn:microsoft.com/office/officeart/2011/layout/CircleProcess"/>
    <dgm:cxn modelId="{C7F84EF1-20FC-49F9-A65D-40118B261E39}" type="presParOf" srcId="{E26B4CC3-9864-46F7-9096-92A25B63F8CD}" destId="{3CE359A0-FFAC-44E5-878D-8398FD151C48}" srcOrd="4" destOrd="0" presId="urn:microsoft.com/office/officeart/2011/layout/CircleProcess"/>
    <dgm:cxn modelId="{E8301120-546B-4CFC-AA77-80976A975E5B}" type="presParOf" srcId="{3CE359A0-FFAC-44E5-878D-8398FD151C48}" destId="{FBDDAED9-BAD0-491C-B823-200B134264BB}" srcOrd="0" destOrd="0" presId="urn:microsoft.com/office/officeart/2011/layout/CircleProcess"/>
    <dgm:cxn modelId="{F4E806BC-53CB-4097-8C4F-7B25B027ADDD}" type="presParOf" srcId="{E26B4CC3-9864-46F7-9096-92A25B63F8CD}" destId="{640F2E67-C2B8-4AA9-98DE-F76C70E9A159}" srcOrd="5" destOrd="0" presId="urn:microsoft.com/office/officeart/2011/layout/CircleProcess"/>
    <dgm:cxn modelId="{8291AA2B-777F-4296-89B5-96074A10E623}" type="presParOf" srcId="{E26B4CC3-9864-46F7-9096-92A25B63F8CD}" destId="{12876914-2E8C-4A87-9FD5-7923C9795383}" srcOrd="6" destOrd="0" presId="urn:microsoft.com/office/officeart/2011/layout/CircleProcess"/>
    <dgm:cxn modelId="{07DA9965-3E68-405D-AB74-41E02A5EE249}" type="presParOf" srcId="{12876914-2E8C-4A87-9FD5-7923C9795383}" destId="{A873044F-363B-49DE-924C-7CAA3A7A6A63}" srcOrd="0" destOrd="0" presId="urn:microsoft.com/office/officeart/2011/layout/CircleProcess"/>
    <dgm:cxn modelId="{EC3127FC-7F8F-4FAF-9977-0ABA43372B07}" type="presParOf" srcId="{E26B4CC3-9864-46F7-9096-92A25B63F8CD}" destId="{89FF7BAD-5404-496D-B830-6357D14D6DDC}" srcOrd="7" destOrd="0" presId="urn:microsoft.com/office/officeart/2011/layout/CircleProcess"/>
    <dgm:cxn modelId="{2C088927-5198-499E-AFBD-97421BC914A0}" type="presParOf" srcId="{89FF7BAD-5404-496D-B830-6357D14D6DDC}" destId="{09B50669-7185-4DC0-BDF6-6DA8D61C3F9E}" srcOrd="0" destOrd="0" presId="urn:microsoft.com/office/officeart/2011/layout/CircleProcess"/>
    <dgm:cxn modelId="{5E77AC24-ED57-48E3-9CBB-C138ED7CCCD9}" type="presParOf" srcId="{E26B4CC3-9864-46F7-9096-92A25B63F8CD}" destId="{AEA2F8F0-AFB6-40D8-9FC5-8362507DFC49}" srcOrd="8"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4D5097-BCE1-431D-9A58-48AB8A06759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E887EF9-B3F4-4A4C-99B5-01186CDEE746}">
      <dgm:prSet phldrT="[Text]"/>
      <dgm:spPr/>
      <dgm:t>
        <a:bodyPr/>
        <a:lstStyle/>
        <a:p>
          <a:r>
            <a:rPr lang="fa-IR" dirty="0" smtClean="0"/>
            <a:t>تعاریف نظری (مفهومی)</a:t>
          </a:r>
          <a:endParaRPr lang="en-US" dirty="0"/>
        </a:p>
      </dgm:t>
    </dgm:pt>
    <dgm:pt modelId="{F75278F3-5D8A-4702-998F-62C57E2EFFB9}" type="parTrans" cxnId="{9553CEF8-C054-4A5A-BA71-5977598B4DA1}">
      <dgm:prSet/>
      <dgm:spPr/>
      <dgm:t>
        <a:bodyPr/>
        <a:lstStyle/>
        <a:p>
          <a:endParaRPr lang="en-US"/>
        </a:p>
      </dgm:t>
    </dgm:pt>
    <dgm:pt modelId="{5A03D652-FAA8-4358-807C-30431484851D}" type="sibTrans" cxnId="{9553CEF8-C054-4A5A-BA71-5977598B4DA1}">
      <dgm:prSet/>
      <dgm:spPr/>
      <dgm:t>
        <a:bodyPr/>
        <a:lstStyle/>
        <a:p>
          <a:endParaRPr lang="en-US"/>
        </a:p>
      </dgm:t>
    </dgm:pt>
    <dgm:pt modelId="{B37998EC-6B69-47A9-BF09-BE2113C3111D}">
      <dgm:prSet phldrT="[Text]"/>
      <dgm:spPr/>
      <dgm:t>
        <a:bodyPr/>
        <a:lstStyle/>
        <a:p>
          <a:r>
            <a:rPr lang="fa-IR" dirty="0" smtClean="0"/>
            <a:t>تعاریف عملیاتی</a:t>
          </a:r>
          <a:endParaRPr lang="en-US" dirty="0"/>
        </a:p>
      </dgm:t>
    </dgm:pt>
    <dgm:pt modelId="{7208CF9C-2BD2-4FC9-BED1-51665653B4A1}" type="parTrans" cxnId="{2669CA99-5F9E-4B20-83FD-30B2152C0F7F}">
      <dgm:prSet/>
      <dgm:spPr/>
      <dgm:t>
        <a:bodyPr/>
        <a:lstStyle/>
        <a:p>
          <a:endParaRPr lang="en-US"/>
        </a:p>
      </dgm:t>
    </dgm:pt>
    <dgm:pt modelId="{03D8FF2F-E687-40AD-8156-83BD1B1A8ED7}" type="sibTrans" cxnId="{2669CA99-5F9E-4B20-83FD-30B2152C0F7F}">
      <dgm:prSet/>
      <dgm:spPr/>
      <dgm:t>
        <a:bodyPr/>
        <a:lstStyle/>
        <a:p>
          <a:endParaRPr lang="en-US"/>
        </a:p>
      </dgm:t>
    </dgm:pt>
    <dgm:pt modelId="{1527CB8D-0294-4556-83D0-93E9493E204C}" type="pres">
      <dgm:prSet presAssocID="{C04D5097-BCE1-431D-9A58-48AB8A067598}" presName="linear" presStyleCnt="0">
        <dgm:presLayoutVars>
          <dgm:dir/>
          <dgm:animLvl val="lvl"/>
          <dgm:resizeHandles val="exact"/>
        </dgm:presLayoutVars>
      </dgm:prSet>
      <dgm:spPr/>
      <dgm:t>
        <a:bodyPr/>
        <a:lstStyle/>
        <a:p>
          <a:endParaRPr lang="en-US"/>
        </a:p>
      </dgm:t>
    </dgm:pt>
    <dgm:pt modelId="{7ED1E4E5-0EF9-4FD2-9A8A-F1BF04C36C2B}" type="pres">
      <dgm:prSet presAssocID="{2E887EF9-B3F4-4A4C-99B5-01186CDEE746}" presName="parentLin" presStyleCnt="0"/>
      <dgm:spPr/>
    </dgm:pt>
    <dgm:pt modelId="{3BD82C4D-3BDE-429E-BDE2-ECE05F780E45}" type="pres">
      <dgm:prSet presAssocID="{2E887EF9-B3F4-4A4C-99B5-01186CDEE746}" presName="parentLeftMargin" presStyleLbl="node1" presStyleIdx="0" presStyleCnt="2"/>
      <dgm:spPr/>
      <dgm:t>
        <a:bodyPr/>
        <a:lstStyle/>
        <a:p>
          <a:endParaRPr lang="en-US"/>
        </a:p>
      </dgm:t>
    </dgm:pt>
    <dgm:pt modelId="{1E14CFAA-ED28-4E1E-AFD3-0169C60E7191}" type="pres">
      <dgm:prSet presAssocID="{2E887EF9-B3F4-4A4C-99B5-01186CDEE746}" presName="parentText" presStyleLbl="node1" presStyleIdx="0" presStyleCnt="2" custLinFactX="11244" custLinFactNeighborX="100000" custLinFactNeighborY="-1376">
        <dgm:presLayoutVars>
          <dgm:chMax val="0"/>
          <dgm:bulletEnabled val="1"/>
        </dgm:presLayoutVars>
      </dgm:prSet>
      <dgm:spPr/>
      <dgm:t>
        <a:bodyPr/>
        <a:lstStyle/>
        <a:p>
          <a:endParaRPr lang="en-US"/>
        </a:p>
      </dgm:t>
    </dgm:pt>
    <dgm:pt modelId="{5FD6527B-374E-4D9F-A295-5260608F3033}" type="pres">
      <dgm:prSet presAssocID="{2E887EF9-B3F4-4A4C-99B5-01186CDEE746}" presName="negativeSpace" presStyleCnt="0"/>
      <dgm:spPr/>
    </dgm:pt>
    <dgm:pt modelId="{B1064181-2540-4EBC-A787-DE6BC1E06DBE}" type="pres">
      <dgm:prSet presAssocID="{2E887EF9-B3F4-4A4C-99B5-01186CDEE746}" presName="childText" presStyleLbl="conFgAcc1" presStyleIdx="0" presStyleCnt="2">
        <dgm:presLayoutVars>
          <dgm:bulletEnabled val="1"/>
        </dgm:presLayoutVars>
      </dgm:prSet>
      <dgm:spPr/>
    </dgm:pt>
    <dgm:pt modelId="{5475BBEF-1767-4DF6-B723-AF7F72405C47}" type="pres">
      <dgm:prSet presAssocID="{5A03D652-FAA8-4358-807C-30431484851D}" presName="spaceBetweenRectangles" presStyleCnt="0"/>
      <dgm:spPr/>
    </dgm:pt>
    <dgm:pt modelId="{BE7F42DD-A8DA-4391-81F5-8FDE69D5A77E}" type="pres">
      <dgm:prSet presAssocID="{B37998EC-6B69-47A9-BF09-BE2113C3111D}" presName="parentLin" presStyleCnt="0"/>
      <dgm:spPr/>
    </dgm:pt>
    <dgm:pt modelId="{E7C0AA22-4EBD-4292-9EA2-07D2CC1A0485}" type="pres">
      <dgm:prSet presAssocID="{B37998EC-6B69-47A9-BF09-BE2113C3111D}" presName="parentLeftMargin" presStyleLbl="node1" presStyleIdx="0" presStyleCnt="2"/>
      <dgm:spPr/>
      <dgm:t>
        <a:bodyPr/>
        <a:lstStyle/>
        <a:p>
          <a:endParaRPr lang="en-US"/>
        </a:p>
      </dgm:t>
    </dgm:pt>
    <dgm:pt modelId="{DFE05235-D31F-4DA4-A9B1-AAE814FF743F}" type="pres">
      <dgm:prSet presAssocID="{B37998EC-6B69-47A9-BF09-BE2113C3111D}" presName="parentText" presStyleLbl="node1" presStyleIdx="1" presStyleCnt="2" custLinFactX="11244" custLinFactNeighborX="100000" custLinFactNeighborY="-12246">
        <dgm:presLayoutVars>
          <dgm:chMax val="0"/>
          <dgm:bulletEnabled val="1"/>
        </dgm:presLayoutVars>
      </dgm:prSet>
      <dgm:spPr/>
      <dgm:t>
        <a:bodyPr/>
        <a:lstStyle/>
        <a:p>
          <a:endParaRPr lang="en-US"/>
        </a:p>
      </dgm:t>
    </dgm:pt>
    <dgm:pt modelId="{16E3B45B-EA46-4F5A-B231-5E2950A00355}" type="pres">
      <dgm:prSet presAssocID="{B37998EC-6B69-47A9-BF09-BE2113C3111D}" presName="negativeSpace" presStyleCnt="0"/>
      <dgm:spPr/>
    </dgm:pt>
    <dgm:pt modelId="{BE3B4D38-7036-4F9C-8AF2-5613633426C8}" type="pres">
      <dgm:prSet presAssocID="{B37998EC-6B69-47A9-BF09-BE2113C3111D}" presName="childText" presStyleLbl="conFgAcc1" presStyleIdx="1" presStyleCnt="2">
        <dgm:presLayoutVars>
          <dgm:bulletEnabled val="1"/>
        </dgm:presLayoutVars>
      </dgm:prSet>
      <dgm:spPr/>
    </dgm:pt>
  </dgm:ptLst>
  <dgm:cxnLst>
    <dgm:cxn modelId="{258B8969-7B3C-457F-AB99-BD792F86F548}" type="presOf" srcId="{B37998EC-6B69-47A9-BF09-BE2113C3111D}" destId="{E7C0AA22-4EBD-4292-9EA2-07D2CC1A0485}" srcOrd="0" destOrd="0" presId="urn:microsoft.com/office/officeart/2005/8/layout/list1"/>
    <dgm:cxn modelId="{9553CEF8-C054-4A5A-BA71-5977598B4DA1}" srcId="{C04D5097-BCE1-431D-9A58-48AB8A067598}" destId="{2E887EF9-B3F4-4A4C-99B5-01186CDEE746}" srcOrd="0" destOrd="0" parTransId="{F75278F3-5D8A-4702-998F-62C57E2EFFB9}" sibTransId="{5A03D652-FAA8-4358-807C-30431484851D}"/>
    <dgm:cxn modelId="{121962AC-D824-4195-9949-802AC1735432}" type="presOf" srcId="{2E887EF9-B3F4-4A4C-99B5-01186CDEE746}" destId="{1E14CFAA-ED28-4E1E-AFD3-0169C60E7191}" srcOrd="1" destOrd="0" presId="urn:microsoft.com/office/officeart/2005/8/layout/list1"/>
    <dgm:cxn modelId="{50CAD3BC-420A-4F7B-9950-FBF028A0DA27}" type="presOf" srcId="{2E887EF9-B3F4-4A4C-99B5-01186CDEE746}" destId="{3BD82C4D-3BDE-429E-BDE2-ECE05F780E45}" srcOrd="0" destOrd="0" presId="urn:microsoft.com/office/officeart/2005/8/layout/list1"/>
    <dgm:cxn modelId="{26B18ED5-BA9E-45A9-836A-5FC8947E0DC5}" type="presOf" srcId="{B37998EC-6B69-47A9-BF09-BE2113C3111D}" destId="{DFE05235-D31F-4DA4-A9B1-AAE814FF743F}" srcOrd="1" destOrd="0" presId="urn:microsoft.com/office/officeart/2005/8/layout/list1"/>
    <dgm:cxn modelId="{E437E54E-7F63-4338-980A-EAA65E11CCFD}" type="presOf" srcId="{C04D5097-BCE1-431D-9A58-48AB8A067598}" destId="{1527CB8D-0294-4556-83D0-93E9493E204C}" srcOrd="0" destOrd="0" presId="urn:microsoft.com/office/officeart/2005/8/layout/list1"/>
    <dgm:cxn modelId="{2669CA99-5F9E-4B20-83FD-30B2152C0F7F}" srcId="{C04D5097-BCE1-431D-9A58-48AB8A067598}" destId="{B37998EC-6B69-47A9-BF09-BE2113C3111D}" srcOrd="1" destOrd="0" parTransId="{7208CF9C-2BD2-4FC9-BED1-51665653B4A1}" sibTransId="{03D8FF2F-E687-40AD-8156-83BD1B1A8ED7}"/>
    <dgm:cxn modelId="{E7E46378-61C6-43EC-B957-7D7046E3B440}" type="presParOf" srcId="{1527CB8D-0294-4556-83D0-93E9493E204C}" destId="{7ED1E4E5-0EF9-4FD2-9A8A-F1BF04C36C2B}" srcOrd="0" destOrd="0" presId="urn:microsoft.com/office/officeart/2005/8/layout/list1"/>
    <dgm:cxn modelId="{27293626-7E1E-4CE7-B9B7-DC9E8267E6B3}" type="presParOf" srcId="{7ED1E4E5-0EF9-4FD2-9A8A-F1BF04C36C2B}" destId="{3BD82C4D-3BDE-429E-BDE2-ECE05F780E45}" srcOrd="0" destOrd="0" presId="urn:microsoft.com/office/officeart/2005/8/layout/list1"/>
    <dgm:cxn modelId="{C5FCB827-A81B-46B9-9A3B-0D6D7926AF9E}" type="presParOf" srcId="{7ED1E4E5-0EF9-4FD2-9A8A-F1BF04C36C2B}" destId="{1E14CFAA-ED28-4E1E-AFD3-0169C60E7191}" srcOrd="1" destOrd="0" presId="urn:microsoft.com/office/officeart/2005/8/layout/list1"/>
    <dgm:cxn modelId="{6545E07D-170A-4793-96C7-12CD98709B0B}" type="presParOf" srcId="{1527CB8D-0294-4556-83D0-93E9493E204C}" destId="{5FD6527B-374E-4D9F-A295-5260608F3033}" srcOrd="1" destOrd="0" presId="urn:microsoft.com/office/officeart/2005/8/layout/list1"/>
    <dgm:cxn modelId="{A07D3D3E-5F75-4999-BDD1-503146F905E2}" type="presParOf" srcId="{1527CB8D-0294-4556-83D0-93E9493E204C}" destId="{B1064181-2540-4EBC-A787-DE6BC1E06DBE}" srcOrd="2" destOrd="0" presId="urn:microsoft.com/office/officeart/2005/8/layout/list1"/>
    <dgm:cxn modelId="{1BBB7D79-16C8-47A3-87F6-31ABCABBD221}" type="presParOf" srcId="{1527CB8D-0294-4556-83D0-93E9493E204C}" destId="{5475BBEF-1767-4DF6-B723-AF7F72405C47}" srcOrd="3" destOrd="0" presId="urn:microsoft.com/office/officeart/2005/8/layout/list1"/>
    <dgm:cxn modelId="{AD00CEF2-EAE6-4F60-8972-3B62FB91BE50}" type="presParOf" srcId="{1527CB8D-0294-4556-83D0-93E9493E204C}" destId="{BE7F42DD-A8DA-4391-81F5-8FDE69D5A77E}" srcOrd="4" destOrd="0" presId="urn:microsoft.com/office/officeart/2005/8/layout/list1"/>
    <dgm:cxn modelId="{5855CF3C-621D-4A90-9C58-BA7DDA0AE936}" type="presParOf" srcId="{BE7F42DD-A8DA-4391-81F5-8FDE69D5A77E}" destId="{E7C0AA22-4EBD-4292-9EA2-07D2CC1A0485}" srcOrd="0" destOrd="0" presId="urn:microsoft.com/office/officeart/2005/8/layout/list1"/>
    <dgm:cxn modelId="{FB3A1509-C835-4301-A0A8-35A483EC68CA}" type="presParOf" srcId="{BE7F42DD-A8DA-4391-81F5-8FDE69D5A77E}" destId="{DFE05235-D31F-4DA4-A9B1-AAE814FF743F}" srcOrd="1" destOrd="0" presId="urn:microsoft.com/office/officeart/2005/8/layout/list1"/>
    <dgm:cxn modelId="{CDEEA855-FE5D-496E-876A-B6BAD9B6ABFC}" type="presParOf" srcId="{1527CB8D-0294-4556-83D0-93E9493E204C}" destId="{16E3B45B-EA46-4F5A-B231-5E2950A00355}" srcOrd="5" destOrd="0" presId="urn:microsoft.com/office/officeart/2005/8/layout/list1"/>
    <dgm:cxn modelId="{1B5535DF-DF30-44BD-9EBF-C5A7AE97A019}" type="presParOf" srcId="{1527CB8D-0294-4556-83D0-93E9493E204C}" destId="{BE3B4D38-7036-4F9C-8AF2-5613633426C8}"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4D8A738-3132-43FE-84F9-6D017594394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CF998C3-5229-48CC-9A7F-7F71E17F249E}">
      <dgm:prSet phldrT="[Text]"/>
      <dgm:spPr/>
      <dgm:t>
        <a:bodyPr/>
        <a:lstStyle/>
        <a:p>
          <a:r>
            <a:rPr lang="fa-IR" dirty="0" smtClean="0"/>
            <a:t>آزمون استاندارد</a:t>
          </a:r>
          <a:endParaRPr lang="en-US" dirty="0"/>
        </a:p>
      </dgm:t>
    </dgm:pt>
    <dgm:pt modelId="{15395DC0-CCC3-4C04-913F-D55E0008A19A}" type="parTrans" cxnId="{D2C5E821-F1F2-44D3-A584-7CCE30AA479C}">
      <dgm:prSet/>
      <dgm:spPr/>
      <dgm:t>
        <a:bodyPr/>
        <a:lstStyle/>
        <a:p>
          <a:endParaRPr lang="en-US"/>
        </a:p>
      </dgm:t>
    </dgm:pt>
    <dgm:pt modelId="{F1FB4C4A-3783-4A73-B24A-FA2127413498}" type="sibTrans" cxnId="{D2C5E821-F1F2-44D3-A584-7CCE30AA479C}">
      <dgm:prSet/>
      <dgm:spPr/>
      <dgm:t>
        <a:bodyPr/>
        <a:lstStyle/>
        <a:p>
          <a:endParaRPr lang="en-US"/>
        </a:p>
      </dgm:t>
    </dgm:pt>
    <dgm:pt modelId="{1488E6FC-9DCA-41E8-88E0-97E2FCDDEBBD}">
      <dgm:prSet phldrT="[Text]"/>
      <dgm:spPr/>
      <dgm:t>
        <a:bodyPr/>
        <a:lstStyle/>
        <a:p>
          <a:r>
            <a:rPr lang="fa-IR" dirty="0" smtClean="0"/>
            <a:t>پرسشنامه استاندارد</a:t>
          </a:r>
          <a:endParaRPr lang="en-US" dirty="0"/>
        </a:p>
      </dgm:t>
    </dgm:pt>
    <dgm:pt modelId="{70E441C4-0279-41FD-90D5-EAC30B06A98A}" type="parTrans" cxnId="{BBA69618-A55F-47C2-B914-382D9F7100E5}">
      <dgm:prSet/>
      <dgm:spPr/>
      <dgm:t>
        <a:bodyPr/>
        <a:lstStyle/>
        <a:p>
          <a:endParaRPr lang="en-US"/>
        </a:p>
      </dgm:t>
    </dgm:pt>
    <dgm:pt modelId="{3F63CF8B-3982-4543-818E-D21E477D94C7}" type="sibTrans" cxnId="{BBA69618-A55F-47C2-B914-382D9F7100E5}">
      <dgm:prSet/>
      <dgm:spPr/>
      <dgm:t>
        <a:bodyPr/>
        <a:lstStyle/>
        <a:p>
          <a:endParaRPr lang="en-US"/>
        </a:p>
      </dgm:t>
    </dgm:pt>
    <dgm:pt modelId="{E8330908-2A2F-4E93-AE9B-915FC4343F96}">
      <dgm:prSet phldrT="[Text]"/>
      <dgm:spPr/>
      <dgm:t>
        <a:bodyPr/>
        <a:lstStyle/>
        <a:p>
          <a:r>
            <a:rPr lang="fa-IR" dirty="0" smtClean="0"/>
            <a:t>پرسشنامه محقق ساخته</a:t>
          </a:r>
          <a:endParaRPr lang="en-US" dirty="0"/>
        </a:p>
      </dgm:t>
    </dgm:pt>
    <dgm:pt modelId="{054187B5-5C91-4FE5-85A0-F8A384920FA0}" type="parTrans" cxnId="{DBFA820D-9C9A-4B3D-BCD5-5BEE7077415A}">
      <dgm:prSet/>
      <dgm:spPr/>
      <dgm:t>
        <a:bodyPr/>
        <a:lstStyle/>
        <a:p>
          <a:endParaRPr lang="en-US"/>
        </a:p>
      </dgm:t>
    </dgm:pt>
    <dgm:pt modelId="{35170A2A-794D-4DAC-AAB6-E17313A8C624}" type="sibTrans" cxnId="{DBFA820D-9C9A-4B3D-BCD5-5BEE7077415A}">
      <dgm:prSet/>
      <dgm:spPr/>
      <dgm:t>
        <a:bodyPr/>
        <a:lstStyle/>
        <a:p>
          <a:endParaRPr lang="en-US"/>
        </a:p>
      </dgm:t>
    </dgm:pt>
    <dgm:pt modelId="{491D4340-8F10-4275-8A0A-91B58B68C3F6}">
      <dgm:prSet phldrT="[Text]"/>
      <dgm:spPr/>
      <dgm:t>
        <a:bodyPr/>
        <a:lstStyle/>
        <a:p>
          <a:r>
            <a:rPr lang="fa-IR" dirty="0" smtClean="0"/>
            <a:t>اطلاعات موجود</a:t>
          </a:r>
          <a:endParaRPr lang="en-US" dirty="0"/>
        </a:p>
      </dgm:t>
    </dgm:pt>
    <dgm:pt modelId="{547C0860-05A3-4D32-8DA2-45B17B197731}" type="parTrans" cxnId="{A5F87E42-883B-40B4-997C-07127E6A9626}">
      <dgm:prSet/>
      <dgm:spPr/>
      <dgm:t>
        <a:bodyPr/>
        <a:lstStyle/>
        <a:p>
          <a:endParaRPr lang="en-US"/>
        </a:p>
      </dgm:t>
    </dgm:pt>
    <dgm:pt modelId="{797EBC56-E2A2-4092-AFA9-0AE525D2D1B4}" type="sibTrans" cxnId="{A5F87E42-883B-40B4-997C-07127E6A9626}">
      <dgm:prSet/>
      <dgm:spPr/>
      <dgm:t>
        <a:bodyPr/>
        <a:lstStyle/>
        <a:p>
          <a:endParaRPr lang="en-US"/>
        </a:p>
      </dgm:t>
    </dgm:pt>
    <dgm:pt modelId="{E0F1AB03-E833-4E67-B1CB-F394C06BAF56}">
      <dgm:prSet phldrT="[Text]"/>
      <dgm:spPr/>
      <dgm:t>
        <a:bodyPr/>
        <a:lstStyle/>
        <a:p>
          <a:r>
            <a:rPr lang="fa-IR" dirty="0" smtClean="0"/>
            <a:t>مشاهده</a:t>
          </a:r>
          <a:endParaRPr lang="en-US" dirty="0"/>
        </a:p>
      </dgm:t>
    </dgm:pt>
    <dgm:pt modelId="{0A7539DF-3347-4467-8D69-6EDB5BC292F2}" type="parTrans" cxnId="{9045A088-5FB3-439F-9A47-590A8C80D164}">
      <dgm:prSet/>
      <dgm:spPr/>
      <dgm:t>
        <a:bodyPr/>
        <a:lstStyle/>
        <a:p>
          <a:endParaRPr lang="en-US"/>
        </a:p>
      </dgm:t>
    </dgm:pt>
    <dgm:pt modelId="{8F1E0A71-537D-43AE-BC1A-42BD7BFABB35}" type="sibTrans" cxnId="{9045A088-5FB3-439F-9A47-590A8C80D164}">
      <dgm:prSet/>
      <dgm:spPr/>
      <dgm:t>
        <a:bodyPr/>
        <a:lstStyle/>
        <a:p>
          <a:endParaRPr lang="en-US"/>
        </a:p>
      </dgm:t>
    </dgm:pt>
    <dgm:pt modelId="{644C8080-A35B-4A3A-ADA7-D1E3CA65DE44}">
      <dgm:prSet phldrT="[Text]"/>
      <dgm:spPr/>
      <dgm:t>
        <a:bodyPr/>
        <a:lstStyle/>
        <a:p>
          <a:r>
            <a:rPr lang="fa-IR" dirty="0" smtClean="0"/>
            <a:t>مصاحبه</a:t>
          </a:r>
          <a:endParaRPr lang="en-US" dirty="0"/>
        </a:p>
      </dgm:t>
    </dgm:pt>
    <dgm:pt modelId="{05225D48-FB1D-42EA-9B77-5D55C0065A41}" type="parTrans" cxnId="{89095B08-03DA-47F4-93D1-C51BB2FE7AAD}">
      <dgm:prSet/>
      <dgm:spPr/>
      <dgm:t>
        <a:bodyPr/>
        <a:lstStyle/>
        <a:p>
          <a:endParaRPr lang="en-US"/>
        </a:p>
      </dgm:t>
    </dgm:pt>
    <dgm:pt modelId="{98394E51-925E-4CEF-B2BA-3EABB5D1769C}" type="sibTrans" cxnId="{89095B08-03DA-47F4-93D1-C51BB2FE7AAD}">
      <dgm:prSet/>
      <dgm:spPr/>
      <dgm:t>
        <a:bodyPr/>
        <a:lstStyle/>
        <a:p>
          <a:endParaRPr lang="en-US"/>
        </a:p>
      </dgm:t>
    </dgm:pt>
    <dgm:pt modelId="{184CD6F1-3B42-4726-AF9B-F535FED6F62C}" type="pres">
      <dgm:prSet presAssocID="{F4D8A738-3132-43FE-84F9-6D0175943947}" presName="linear" presStyleCnt="0">
        <dgm:presLayoutVars>
          <dgm:dir/>
          <dgm:animLvl val="lvl"/>
          <dgm:resizeHandles val="exact"/>
        </dgm:presLayoutVars>
      </dgm:prSet>
      <dgm:spPr/>
      <dgm:t>
        <a:bodyPr/>
        <a:lstStyle/>
        <a:p>
          <a:endParaRPr lang="en-US"/>
        </a:p>
      </dgm:t>
    </dgm:pt>
    <dgm:pt modelId="{E52FAB0E-5149-4DF4-B644-B86D365921A9}" type="pres">
      <dgm:prSet presAssocID="{DCF998C3-5229-48CC-9A7F-7F71E17F249E}" presName="parentLin" presStyleCnt="0"/>
      <dgm:spPr/>
    </dgm:pt>
    <dgm:pt modelId="{ED9F0AFF-9029-45C9-994B-B4F3AE8DF5A3}" type="pres">
      <dgm:prSet presAssocID="{DCF998C3-5229-48CC-9A7F-7F71E17F249E}" presName="parentLeftMargin" presStyleLbl="node1" presStyleIdx="0" presStyleCnt="6"/>
      <dgm:spPr/>
      <dgm:t>
        <a:bodyPr/>
        <a:lstStyle/>
        <a:p>
          <a:endParaRPr lang="en-US"/>
        </a:p>
      </dgm:t>
    </dgm:pt>
    <dgm:pt modelId="{518F7966-48F3-488C-A513-962BA9C72CDB}" type="pres">
      <dgm:prSet presAssocID="{DCF998C3-5229-48CC-9A7F-7F71E17F249E}" presName="parentText" presStyleLbl="node1" presStyleIdx="0" presStyleCnt="6">
        <dgm:presLayoutVars>
          <dgm:chMax val="0"/>
          <dgm:bulletEnabled val="1"/>
        </dgm:presLayoutVars>
      </dgm:prSet>
      <dgm:spPr/>
      <dgm:t>
        <a:bodyPr/>
        <a:lstStyle/>
        <a:p>
          <a:endParaRPr lang="en-US"/>
        </a:p>
      </dgm:t>
    </dgm:pt>
    <dgm:pt modelId="{FA657208-9CD0-41D8-A076-C0F6B134F332}" type="pres">
      <dgm:prSet presAssocID="{DCF998C3-5229-48CC-9A7F-7F71E17F249E}" presName="negativeSpace" presStyleCnt="0"/>
      <dgm:spPr/>
    </dgm:pt>
    <dgm:pt modelId="{1F6DE93B-49A8-4DAF-9D5B-D2079317C258}" type="pres">
      <dgm:prSet presAssocID="{DCF998C3-5229-48CC-9A7F-7F71E17F249E}" presName="childText" presStyleLbl="conFgAcc1" presStyleIdx="0" presStyleCnt="6">
        <dgm:presLayoutVars>
          <dgm:bulletEnabled val="1"/>
        </dgm:presLayoutVars>
      </dgm:prSet>
      <dgm:spPr/>
    </dgm:pt>
    <dgm:pt modelId="{A603B6B4-0DE8-406A-9AC6-181F5E0C1A6B}" type="pres">
      <dgm:prSet presAssocID="{F1FB4C4A-3783-4A73-B24A-FA2127413498}" presName="spaceBetweenRectangles" presStyleCnt="0"/>
      <dgm:spPr/>
    </dgm:pt>
    <dgm:pt modelId="{1779C58F-23D0-41B1-856B-64E83CE27965}" type="pres">
      <dgm:prSet presAssocID="{1488E6FC-9DCA-41E8-88E0-97E2FCDDEBBD}" presName="parentLin" presStyleCnt="0"/>
      <dgm:spPr/>
    </dgm:pt>
    <dgm:pt modelId="{7A2CA05A-786B-4C99-AED6-8A3ADB33387F}" type="pres">
      <dgm:prSet presAssocID="{1488E6FC-9DCA-41E8-88E0-97E2FCDDEBBD}" presName="parentLeftMargin" presStyleLbl="node1" presStyleIdx="0" presStyleCnt="6"/>
      <dgm:spPr/>
      <dgm:t>
        <a:bodyPr/>
        <a:lstStyle/>
        <a:p>
          <a:endParaRPr lang="en-US"/>
        </a:p>
      </dgm:t>
    </dgm:pt>
    <dgm:pt modelId="{774AA69D-6E8B-4506-96D0-C6708B632BD8}" type="pres">
      <dgm:prSet presAssocID="{1488E6FC-9DCA-41E8-88E0-97E2FCDDEBBD}" presName="parentText" presStyleLbl="node1" presStyleIdx="1" presStyleCnt="6">
        <dgm:presLayoutVars>
          <dgm:chMax val="0"/>
          <dgm:bulletEnabled val="1"/>
        </dgm:presLayoutVars>
      </dgm:prSet>
      <dgm:spPr/>
      <dgm:t>
        <a:bodyPr/>
        <a:lstStyle/>
        <a:p>
          <a:endParaRPr lang="en-US"/>
        </a:p>
      </dgm:t>
    </dgm:pt>
    <dgm:pt modelId="{1A0D5596-A15D-4A9C-8912-CAA485235141}" type="pres">
      <dgm:prSet presAssocID="{1488E6FC-9DCA-41E8-88E0-97E2FCDDEBBD}" presName="negativeSpace" presStyleCnt="0"/>
      <dgm:spPr/>
    </dgm:pt>
    <dgm:pt modelId="{1BC57946-F3F8-4EA3-A53A-A8F3E8F209A9}" type="pres">
      <dgm:prSet presAssocID="{1488E6FC-9DCA-41E8-88E0-97E2FCDDEBBD}" presName="childText" presStyleLbl="conFgAcc1" presStyleIdx="1" presStyleCnt="6">
        <dgm:presLayoutVars>
          <dgm:bulletEnabled val="1"/>
        </dgm:presLayoutVars>
      </dgm:prSet>
      <dgm:spPr/>
    </dgm:pt>
    <dgm:pt modelId="{2DBF0E27-147B-4951-95F2-31FAD77BBA1B}" type="pres">
      <dgm:prSet presAssocID="{3F63CF8B-3982-4543-818E-D21E477D94C7}" presName="spaceBetweenRectangles" presStyleCnt="0"/>
      <dgm:spPr/>
    </dgm:pt>
    <dgm:pt modelId="{168E506F-E068-471E-8CDE-32AC7552063D}" type="pres">
      <dgm:prSet presAssocID="{E8330908-2A2F-4E93-AE9B-915FC4343F96}" presName="parentLin" presStyleCnt="0"/>
      <dgm:spPr/>
    </dgm:pt>
    <dgm:pt modelId="{D38E5563-55F5-4180-88C4-284D91455C2B}" type="pres">
      <dgm:prSet presAssocID="{E8330908-2A2F-4E93-AE9B-915FC4343F96}" presName="parentLeftMargin" presStyleLbl="node1" presStyleIdx="1" presStyleCnt="6"/>
      <dgm:spPr/>
      <dgm:t>
        <a:bodyPr/>
        <a:lstStyle/>
        <a:p>
          <a:endParaRPr lang="en-US"/>
        </a:p>
      </dgm:t>
    </dgm:pt>
    <dgm:pt modelId="{4604F6F4-B3CE-41F0-99AE-25BB47AF95E1}" type="pres">
      <dgm:prSet presAssocID="{E8330908-2A2F-4E93-AE9B-915FC4343F96}" presName="parentText" presStyleLbl="node1" presStyleIdx="2" presStyleCnt="6">
        <dgm:presLayoutVars>
          <dgm:chMax val="0"/>
          <dgm:bulletEnabled val="1"/>
        </dgm:presLayoutVars>
      </dgm:prSet>
      <dgm:spPr/>
      <dgm:t>
        <a:bodyPr/>
        <a:lstStyle/>
        <a:p>
          <a:endParaRPr lang="en-US"/>
        </a:p>
      </dgm:t>
    </dgm:pt>
    <dgm:pt modelId="{AF0B3370-E7E1-4D4E-B30D-B53D2F1A393A}" type="pres">
      <dgm:prSet presAssocID="{E8330908-2A2F-4E93-AE9B-915FC4343F96}" presName="negativeSpace" presStyleCnt="0"/>
      <dgm:spPr/>
    </dgm:pt>
    <dgm:pt modelId="{C6427E76-D09C-4846-A953-51848C77C8BE}" type="pres">
      <dgm:prSet presAssocID="{E8330908-2A2F-4E93-AE9B-915FC4343F96}" presName="childText" presStyleLbl="conFgAcc1" presStyleIdx="2" presStyleCnt="6">
        <dgm:presLayoutVars>
          <dgm:bulletEnabled val="1"/>
        </dgm:presLayoutVars>
      </dgm:prSet>
      <dgm:spPr/>
    </dgm:pt>
    <dgm:pt modelId="{7C5AD774-20F3-4D8C-9E81-8B11B69F43BC}" type="pres">
      <dgm:prSet presAssocID="{35170A2A-794D-4DAC-AAB6-E17313A8C624}" presName="spaceBetweenRectangles" presStyleCnt="0"/>
      <dgm:spPr/>
    </dgm:pt>
    <dgm:pt modelId="{5F031E00-1F0F-422B-B6DB-2BDFC64B47EB}" type="pres">
      <dgm:prSet presAssocID="{644C8080-A35B-4A3A-ADA7-D1E3CA65DE44}" presName="parentLin" presStyleCnt="0"/>
      <dgm:spPr/>
    </dgm:pt>
    <dgm:pt modelId="{23A7B91E-14C6-457A-A49C-689803264ED8}" type="pres">
      <dgm:prSet presAssocID="{644C8080-A35B-4A3A-ADA7-D1E3CA65DE44}" presName="parentLeftMargin" presStyleLbl="node1" presStyleIdx="2" presStyleCnt="6"/>
      <dgm:spPr/>
      <dgm:t>
        <a:bodyPr/>
        <a:lstStyle/>
        <a:p>
          <a:endParaRPr lang="en-US"/>
        </a:p>
      </dgm:t>
    </dgm:pt>
    <dgm:pt modelId="{575442D1-A509-4C7F-A323-78762ECC7724}" type="pres">
      <dgm:prSet presAssocID="{644C8080-A35B-4A3A-ADA7-D1E3CA65DE44}" presName="parentText" presStyleLbl="node1" presStyleIdx="3" presStyleCnt="6">
        <dgm:presLayoutVars>
          <dgm:chMax val="0"/>
          <dgm:bulletEnabled val="1"/>
        </dgm:presLayoutVars>
      </dgm:prSet>
      <dgm:spPr/>
      <dgm:t>
        <a:bodyPr/>
        <a:lstStyle/>
        <a:p>
          <a:endParaRPr lang="en-US"/>
        </a:p>
      </dgm:t>
    </dgm:pt>
    <dgm:pt modelId="{0F7BD97D-0A3D-4F33-B10A-2299D82D8E8A}" type="pres">
      <dgm:prSet presAssocID="{644C8080-A35B-4A3A-ADA7-D1E3CA65DE44}" presName="negativeSpace" presStyleCnt="0"/>
      <dgm:spPr/>
    </dgm:pt>
    <dgm:pt modelId="{62A5851E-E827-4AD5-9821-3904C44B123C}" type="pres">
      <dgm:prSet presAssocID="{644C8080-A35B-4A3A-ADA7-D1E3CA65DE44}" presName="childText" presStyleLbl="conFgAcc1" presStyleIdx="3" presStyleCnt="6">
        <dgm:presLayoutVars>
          <dgm:bulletEnabled val="1"/>
        </dgm:presLayoutVars>
      </dgm:prSet>
      <dgm:spPr/>
    </dgm:pt>
    <dgm:pt modelId="{AB02317D-45E0-4DAC-9883-738BB2C0836C}" type="pres">
      <dgm:prSet presAssocID="{98394E51-925E-4CEF-B2BA-3EABB5D1769C}" presName="spaceBetweenRectangles" presStyleCnt="0"/>
      <dgm:spPr/>
    </dgm:pt>
    <dgm:pt modelId="{1BB823BA-5482-4E07-A20E-6DA55D08ADB4}" type="pres">
      <dgm:prSet presAssocID="{E0F1AB03-E833-4E67-B1CB-F394C06BAF56}" presName="parentLin" presStyleCnt="0"/>
      <dgm:spPr/>
    </dgm:pt>
    <dgm:pt modelId="{D3009CED-5E5A-4592-8752-F1D8A10709B9}" type="pres">
      <dgm:prSet presAssocID="{E0F1AB03-E833-4E67-B1CB-F394C06BAF56}" presName="parentLeftMargin" presStyleLbl="node1" presStyleIdx="3" presStyleCnt="6"/>
      <dgm:spPr/>
      <dgm:t>
        <a:bodyPr/>
        <a:lstStyle/>
        <a:p>
          <a:endParaRPr lang="en-US"/>
        </a:p>
      </dgm:t>
    </dgm:pt>
    <dgm:pt modelId="{031AB798-7AB9-438E-A1CC-70468C6CC73A}" type="pres">
      <dgm:prSet presAssocID="{E0F1AB03-E833-4E67-B1CB-F394C06BAF56}" presName="parentText" presStyleLbl="node1" presStyleIdx="4" presStyleCnt="6">
        <dgm:presLayoutVars>
          <dgm:chMax val="0"/>
          <dgm:bulletEnabled val="1"/>
        </dgm:presLayoutVars>
      </dgm:prSet>
      <dgm:spPr/>
      <dgm:t>
        <a:bodyPr/>
        <a:lstStyle/>
        <a:p>
          <a:endParaRPr lang="en-US"/>
        </a:p>
      </dgm:t>
    </dgm:pt>
    <dgm:pt modelId="{63850BE4-344B-4906-AF41-06419ABBBD96}" type="pres">
      <dgm:prSet presAssocID="{E0F1AB03-E833-4E67-B1CB-F394C06BAF56}" presName="negativeSpace" presStyleCnt="0"/>
      <dgm:spPr/>
    </dgm:pt>
    <dgm:pt modelId="{CACE5004-AEC4-40F3-9BB4-57363EDF74C6}" type="pres">
      <dgm:prSet presAssocID="{E0F1AB03-E833-4E67-B1CB-F394C06BAF56}" presName="childText" presStyleLbl="conFgAcc1" presStyleIdx="4" presStyleCnt="6">
        <dgm:presLayoutVars>
          <dgm:bulletEnabled val="1"/>
        </dgm:presLayoutVars>
      </dgm:prSet>
      <dgm:spPr/>
    </dgm:pt>
    <dgm:pt modelId="{9E2AB6D3-7933-41CF-86AD-0EBE5FF91F6E}" type="pres">
      <dgm:prSet presAssocID="{8F1E0A71-537D-43AE-BC1A-42BD7BFABB35}" presName="spaceBetweenRectangles" presStyleCnt="0"/>
      <dgm:spPr/>
    </dgm:pt>
    <dgm:pt modelId="{9601B525-2992-422B-A6BF-8C0DEEC0A1FD}" type="pres">
      <dgm:prSet presAssocID="{491D4340-8F10-4275-8A0A-91B58B68C3F6}" presName="parentLin" presStyleCnt="0"/>
      <dgm:spPr/>
    </dgm:pt>
    <dgm:pt modelId="{1263B01F-96CC-44DB-A8F7-159CCC875406}" type="pres">
      <dgm:prSet presAssocID="{491D4340-8F10-4275-8A0A-91B58B68C3F6}" presName="parentLeftMargin" presStyleLbl="node1" presStyleIdx="4" presStyleCnt="6"/>
      <dgm:spPr/>
      <dgm:t>
        <a:bodyPr/>
        <a:lstStyle/>
        <a:p>
          <a:endParaRPr lang="en-US"/>
        </a:p>
      </dgm:t>
    </dgm:pt>
    <dgm:pt modelId="{58449DBA-CEEC-4A46-8426-45B5260BD0D6}" type="pres">
      <dgm:prSet presAssocID="{491D4340-8F10-4275-8A0A-91B58B68C3F6}" presName="parentText" presStyleLbl="node1" presStyleIdx="5" presStyleCnt="6">
        <dgm:presLayoutVars>
          <dgm:chMax val="0"/>
          <dgm:bulletEnabled val="1"/>
        </dgm:presLayoutVars>
      </dgm:prSet>
      <dgm:spPr/>
      <dgm:t>
        <a:bodyPr/>
        <a:lstStyle/>
        <a:p>
          <a:endParaRPr lang="en-US"/>
        </a:p>
      </dgm:t>
    </dgm:pt>
    <dgm:pt modelId="{D74C817C-3219-4823-A45C-BD7DA7C50DBE}" type="pres">
      <dgm:prSet presAssocID="{491D4340-8F10-4275-8A0A-91B58B68C3F6}" presName="negativeSpace" presStyleCnt="0"/>
      <dgm:spPr/>
    </dgm:pt>
    <dgm:pt modelId="{6AC04CBD-7E0B-4551-B9FF-F8062062BC58}" type="pres">
      <dgm:prSet presAssocID="{491D4340-8F10-4275-8A0A-91B58B68C3F6}" presName="childText" presStyleLbl="conFgAcc1" presStyleIdx="5" presStyleCnt="6">
        <dgm:presLayoutVars>
          <dgm:bulletEnabled val="1"/>
        </dgm:presLayoutVars>
      </dgm:prSet>
      <dgm:spPr/>
    </dgm:pt>
  </dgm:ptLst>
  <dgm:cxnLst>
    <dgm:cxn modelId="{C1ACF150-3E5D-4160-9C53-E1751C2FFB57}" type="presOf" srcId="{491D4340-8F10-4275-8A0A-91B58B68C3F6}" destId="{1263B01F-96CC-44DB-A8F7-159CCC875406}" srcOrd="0" destOrd="0" presId="urn:microsoft.com/office/officeart/2005/8/layout/list1"/>
    <dgm:cxn modelId="{36E17D32-23DB-4C1E-9983-238CC5169131}" type="presOf" srcId="{1488E6FC-9DCA-41E8-88E0-97E2FCDDEBBD}" destId="{774AA69D-6E8B-4506-96D0-C6708B632BD8}" srcOrd="1" destOrd="0" presId="urn:microsoft.com/office/officeart/2005/8/layout/list1"/>
    <dgm:cxn modelId="{33DE0F0D-AEA7-40F4-9DAE-C800E0B8FE38}" type="presOf" srcId="{491D4340-8F10-4275-8A0A-91B58B68C3F6}" destId="{58449DBA-CEEC-4A46-8426-45B5260BD0D6}" srcOrd="1" destOrd="0" presId="urn:microsoft.com/office/officeart/2005/8/layout/list1"/>
    <dgm:cxn modelId="{9045A088-5FB3-439F-9A47-590A8C80D164}" srcId="{F4D8A738-3132-43FE-84F9-6D0175943947}" destId="{E0F1AB03-E833-4E67-B1CB-F394C06BAF56}" srcOrd="4" destOrd="0" parTransId="{0A7539DF-3347-4467-8D69-6EDB5BC292F2}" sibTransId="{8F1E0A71-537D-43AE-BC1A-42BD7BFABB35}"/>
    <dgm:cxn modelId="{DBFA820D-9C9A-4B3D-BCD5-5BEE7077415A}" srcId="{F4D8A738-3132-43FE-84F9-6D0175943947}" destId="{E8330908-2A2F-4E93-AE9B-915FC4343F96}" srcOrd="2" destOrd="0" parTransId="{054187B5-5C91-4FE5-85A0-F8A384920FA0}" sibTransId="{35170A2A-794D-4DAC-AAB6-E17313A8C624}"/>
    <dgm:cxn modelId="{3368E105-2B1C-4C33-8E1E-1628A6758DF7}" type="presOf" srcId="{E8330908-2A2F-4E93-AE9B-915FC4343F96}" destId="{D38E5563-55F5-4180-88C4-284D91455C2B}" srcOrd="0" destOrd="0" presId="urn:microsoft.com/office/officeart/2005/8/layout/list1"/>
    <dgm:cxn modelId="{A5F87E42-883B-40B4-997C-07127E6A9626}" srcId="{F4D8A738-3132-43FE-84F9-6D0175943947}" destId="{491D4340-8F10-4275-8A0A-91B58B68C3F6}" srcOrd="5" destOrd="0" parTransId="{547C0860-05A3-4D32-8DA2-45B17B197731}" sibTransId="{797EBC56-E2A2-4092-AFA9-0AE525D2D1B4}"/>
    <dgm:cxn modelId="{89095B08-03DA-47F4-93D1-C51BB2FE7AAD}" srcId="{F4D8A738-3132-43FE-84F9-6D0175943947}" destId="{644C8080-A35B-4A3A-ADA7-D1E3CA65DE44}" srcOrd="3" destOrd="0" parTransId="{05225D48-FB1D-42EA-9B77-5D55C0065A41}" sibTransId="{98394E51-925E-4CEF-B2BA-3EABB5D1769C}"/>
    <dgm:cxn modelId="{D70B0210-BFD8-4720-A84F-7A60C35EB93F}" type="presOf" srcId="{E0F1AB03-E833-4E67-B1CB-F394C06BAF56}" destId="{031AB798-7AB9-438E-A1CC-70468C6CC73A}" srcOrd="1" destOrd="0" presId="urn:microsoft.com/office/officeart/2005/8/layout/list1"/>
    <dgm:cxn modelId="{3EC4356C-B8CB-43B2-939B-F4F2128CA42C}" type="presOf" srcId="{DCF998C3-5229-48CC-9A7F-7F71E17F249E}" destId="{518F7966-48F3-488C-A513-962BA9C72CDB}" srcOrd="1" destOrd="0" presId="urn:microsoft.com/office/officeart/2005/8/layout/list1"/>
    <dgm:cxn modelId="{BAD56D2C-AEE5-48BF-BF0A-559CC376BFD4}" type="presOf" srcId="{1488E6FC-9DCA-41E8-88E0-97E2FCDDEBBD}" destId="{7A2CA05A-786B-4C99-AED6-8A3ADB33387F}" srcOrd="0" destOrd="0" presId="urn:microsoft.com/office/officeart/2005/8/layout/list1"/>
    <dgm:cxn modelId="{1B15B591-215A-41E6-8055-7E923BA15B45}" type="presOf" srcId="{F4D8A738-3132-43FE-84F9-6D0175943947}" destId="{184CD6F1-3B42-4726-AF9B-F535FED6F62C}" srcOrd="0" destOrd="0" presId="urn:microsoft.com/office/officeart/2005/8/layout/list1"/>
    <dgm:cxn modelId="{9619EF15-BC7C-41BD-83E2-EBDB52F6976C}" type="presOf" srcId="{E0F1AB03-E833-4E67-B1CB-F394C06BAF56}" destId="{D3009CED-5E5A-4592-8752-F1D8A10709B9}" srcOrd="0" destOrd="0" presId="urn:microsoft.com/office/officeart/2005/8/layout/list1"/>
    <dgm:cxn modelId="{5B458085-B0BB-4130-ACE5-FF55A8845281}" type="presOf" srcId="{DCF998C3-5229-48CC-9A7F-7F71E17F249E}" destId="{ED9F0AFF-9029-45C9-994B-B4F3AE8DF5A3}" srcOrd="0" destOrd="0" presId="urn:microsoft.com/office/officeart/2005/8/layout/list1"/>
    <dgm:cxn modelId="{9D86FBC2-6F99-43ED-BEA0-ADA977E7E9A3}" type="presOf" srcId="{644C8080-A35B-4A3A-ADA7-D1E3CA65DE44}" destId="{23A7B91E-14C6-457A-A49C-689803264ED8}" srcOrd="0" destOrd="0" presId="urn:microsoft.com/office/officeart/2005/8/layout/list1"/>
    <dgm:cxn modelId="{543506EA-DDEC-40F9-A89A-59735C740059}" type="presOf" srcId="{E8330908-2A2F-4E93-AE9B-915FC4343F96}" destId="{4604F6F4-B3CE-41F0-99AE-25BB47AF95E1}" srcOrd="1" destOrd="0" presId="urn:microsoft.com/office/officeart/2005/8/layout/list1"/>
    <dgm:cxn modelId="{1C9CA63A-0DD9-4A2F-B7EE-A08848489B07}" type="presOf" srcId="{644C8080-A35B-4A3A-ADA7-D1E3CA65DE44}" destId="{575442D1-A509-4C7F-A323-78762ECC7724}" srcOrd="1" destOrd="0" presId="urn:microsoft.com/office/officeart/2005/8/layout/list1"/>
    <dgm:cxn modelId="{D2C5E821-F1F2-44D3-A584-7CCE30AA479C}" srcId="{F4D8A738-3132-43FE-84F9-6D0175943947}" destId="{DCF998C3-5229-48CC-9A7F-7F71E17F249E}" srcOrd="0" destOrd="0" parTransId="{15395DC0-CCC3-4C04-913F-D55E0008A19A}" sibTransId="{F1FB4C4A-3783-4A73-B24A-FA2127413498}"/>
    <dgm:cxn modelId="{BBA69618-A55F-47C2-B914-382D9F7100E5}" srcId="{F4D8A738-3132-43FE-84F9-6D0175943947}" destId="{1488E6FC-9DCA-41E8-88E0-97E2FCDDEBBD}" srcOrd="1" destOrd="0" parTransId="{70E441C4-0279-41FD-90D5-EAC30B06A98A}" sibTransId="{3F63CF8B-3982-4543-818E-D21E477D94C7}"/>
    <dgm:cxn modelId="{D072538A-05A7-4749-8314-0488EBD890C4}" type="presParOf" srcId="{184CD6F1-3B42-4726-AF9B-F535FED6F62C}" destId="{E52FAB0E-5149-4DF4-B644-B86D365921A9}" srcOrd="0" destOrd="0" presId="urn:microsoft.com/office/officeart/2005/8/layout/list1"/>
    <dgm:cxn modelId="{8DEACD7F-858D-4710-9325-9005C3968CAE}" type="presParOf" srcId="{E52FAB0E-5149-4DF4-B644-B86D365921A9}" destId="{ED9F0AFF-9029-45C9-994B-B4F3AE8DF5A3}" srcOrd="0" destOrd="0" presId="urn:microsoft.com/office/officeart/2005/8/layout/list1"/>
    <dgm:cxn modelId="{83A1D898-0230-45F3-BD73-94080163B2B9}" type="presParOf" srcId="{E52FAB0E-5149-4DF4-B644-B86D365921A9}" destId="{518F7966-48F3-488C-A513-962BA9C72CDB}" srcOrd="1" destOrd="0" presId="urn:microsoft.com/office/officeart/2005/8/layout/list1"/>
    <dgm:cxn modelId="{FA857DC8-9597-4AFC-B63C-4B3EB8250F6A}" type="presParOf" srcId="{184CD6F1-3B42-4726-AF9B-F535FED6F62C}" destId="{FA657208-9CD0-41D8-A076-C0F6B134F332}" srcOrd="1" destOrd="0" presId="urn:microsoft.com/office/officeart/2005/8/layout/list1"/>
    <dgm:cxn modelId="{D4AF120A-9152-4F7D-B8DB-D7C2AFF30CBD}" type="presParOf" srcId="{184CD6F1-3B42-4726-AF9B-F535FED6F62C}" destId="{1F6DE93B-49A8-4DAF-9D5B-D2079317C258}" srcOrd="2" destOrd="0" presId="urn:microsoft.com/office/officeart/2005/8/layout/list1"/>
    <dgm:cxn modelId="{069048E3-9C9B-42AF-BA22-DA01C8211033}" type="presParOf" srcId="{184CD6F1-3B42-4726-AF9B-F535FED6F62C}" destId="{A603B6B4-0DE8-406A-9AC6-181F5E0C1A6B}" srcOrd="3" destOrd="0" presId="urn:microsoft.com/office/officeart/2005/8/layout/list1"/>
    <dgm:cxn modelId="{911B1C02-1260-43EF-84F3-C62D01C1520F}" type="presParOf" srcId="{184CD6F1-3B42-4726-AF9B-F535FED6F62C}" destId="{1779C58F-23D0-41B1-856B-64E83CE27965}" srcOrd="4" destOrd="0" presId="urn:microsoft.com/office/officeart/2005/8/layout/list1"/>
    <dgm:cxn modelId="{24B9C39B-8EC4-47BF-A57C-CBBF299E1F0A}" type="presParOf" srcId="{1779C58F-23D0-41B1-856B-64E83CE27965}" destId="{7A2CA05A-786B-4C99-AED6-8A3ADB33387F}" srcOrd="0" destOrd="0" presId="urn:microsoft.com/office/officeart/2005/8/layout/list1"/>
    <dgm:cxn modelId="{7C892139-B165-4108-8FA0-12B1298CB322}" type="presParOf" srcId="{1779C58F-23D0-41B1-856B-64E83CE27965}" destId="{774AA69D-6E8B-4506-96D0-C6708B632BD8}" srcOrd="1" destOrd="0" presId="urn:microsoft.com/office/officeart/2005/8/layout/list1"/>
    <dgm:cxn modelId="{4BC5D53B-7445-4EF2-B852-CE662DB08D76}" type="presParOf" srcId="{184CD6F1-3B42-4726-AF9B-F535FED6F62C}" destId="{1A0D5596-A15D-4A9C-8912-CAA485235141}" srcOrd="5" destOrd="0" presId="urn:microsoft.com/office/officeart/2005/8/layout/list1"/>
    <dgm:cxn modelId="{05E702F7-BFEF-4F48-92FB-DE222D8F8775}" type="presParOf" srcId="{184CD6F1-3B42-4726-AF9B-F535FED6F62C}" destId="{1BC57946-F3F8-4EA3-A53A-A8F3E8F209A9}" srcOrd="6" destOrd="0" presId="urn:microsoft.com/office/officeart/2005/8/layout/list1"/>
    <dgm:cxn modelId="{E352A3EF-CA12-4950-B3AE-284ADD266FD8}" type="presParOf" srcId="{184CD6F1-3B42-4726-AF9B-F535FED6F62C}" destId="{2DBF0E27-147B-4951-95F2-31FAD77BBA1B}" srcOrd="7" destOrd="0" presId="urn:microsoft.com/office/officeart/2005/8/layout/list1"/>
    <dgm:cxn modelId="{B98AF191-87BF-4A23-8468-B6A48A86A0C5}" type="presParOf" srcId="{184CD6F1-3B42-4726-AF9B-F535FED6F62C}" destId="{168E506F-E068-471E-8CDE-32AC7552063D}" srcOrd="8" destOrd="0" presId="urn:microsoft.com/office/officeart/2005/8/layout/list1"/>
    <dgm:cxn modelId="{D38DF53E-AC07-40BA-9157-6F3A02BC207B}" type="presParOf" srcId="{168E506F-E068-471E-8CDE-32AC7552063D}" destId="{D38E5563-55F5-4180-88C4-284D91455C2B}" srcOrd="0" destOrd="0" presId="urn:microsoft.com/office/officeart/2005/8/layout/list1"/>
    <dgm:cxn modelId="{170683A7-7343-46D9-B68E-7A1763F8CB40}" type="presParOf" srcId="{168E506F-E068-471E-8CDE-32AC7552063D}" destId="{4604F6F4-B3CE-41F0-99AE-25BB47AF95E1}" srcOrd="1" destOrd="0" presId="urn:microsoft.com/office/officeart/2005/8/layout/list1"/>
    <dgm:cxn modelId="{32590F4A-61B9-477B-875D-0F926E9F56AE}" type="presParOf" srcId="{184CD6F1-3B42-4726-AF9B-F535FED6F62C}" destId="{AF0B3370-E7E1-4D4E-B30D-B53D2F1A393A}" srcOrd="9" destOrd="0" presId="urn:microsoft.com/office/officeart/2005/8/layout/list1"/>
    <dgm:cxn modelId="{AAC17C3C-6B49-4B33-9045-4BFE7D21987F}" type="presParOf" srcId="{184CD6F1-3B42-4726-AF9B-F535FED6F62C}" destId="{C6427E76-D09C-4846-A953-51848C77C8BE}" srcOrd="10" destOrd="0" presId="urn:microsoft.com/office/officeart/2005/8/layout/list1"/>
    <dgm:cxn modelId="{1DD9D23C-A186-4502-8CBD-8AF0DBE470FB}" type="presParOf" srcId="{184CD6F1-3B42-4726-AF9B-F535FED6F62C}" destId="{7C5AD774-20F3-4D8C-9E81-8B11B69F43BC}" srcOrd="11" destOrd="0" presId="urn:microsoft.com/office/officeart/2005/8/layout/list1"/>
    <dgm:cxn modelId="{C77180AC-2370-4015-B689-69A0B83F54F9}" type="presParOf" srcId="{184CD6F1-3B42-4726-AF9B-F535FED6F62C}" destId="{5F031E00-1F0F-422B-B6DB-2BDFC64B47EB}" srcOrd="12" destOrd="0" presId="urn:microsoft.com/office/officeart/2005/8/layout/list1"/>
    <dgm:cxn modelId="{21E37CA5-32D0-45D0-8403-2CC533B7FCFE}" type="presParOf" srcId="{5F031E00-1F0F-422B-B6DB-2BDFC64B47EB}" destId="{23A7B91E-14C6-457A-A49C-689803264ED8}" srcOrd="0" destOrd="0" presId="urn:microsoft.com/office/officeart/2005/8/layout/list1"/>
    <dgm:cxn modelId="{1298E0D8-BF2A-48CF-958F-270D8222385B}" type="presParOf" srcId="{5F031E00-1F0F-422B-B6DB-2BDFC64B47EB}" destId="{575442D1-A509-4C7F-A323-78762ECC7724}" srcOrd="1" destOrd="0" presId="urn:microsoft.com/office/officeart/2005/8/layout/list1"/>
    <dgm:cxn modelId="{6632DE30-63DA-4693-BD52-41B00FDCD025}" type="presParOf" srcId="{184CD6F1-3B42-4726-AF9B-F535FED6F62C}" destId="{0F7BD97D-0A3D-4F33-B10A-2299D82D8E8A}" srcOrd="13" destOrd="0" presId="urn:microsoft.com/office/officeart/2005/8/layout/list1"/>
    <dgm:cxn modelId="{46B92E81-2C19-41A9-9732-7A1C50614C10}" type="presParOf" srcId="{184CD6F1-3B42-4726-AF9B-F535FED6F62C}" destId="{62A5851E-E827-4AD5-9821-3904C44B123C}" srcOrd="14" destOrd="0" presId="urn:microsoft.com/office/officeart/2005/8/layout/list1"/>
    <dgm:cxn modelId="{9863E2AB-E0CB-46FB-BF91-17C7FB0C0FC1}" type="presParOf" srcId="{184CD6F1-3B42-4726-AF9B-F535FED6F62C}" destId="{AB02317D-45E0-4DAC-9883-738BB2C0836C}" srcOrd="15" destOrd="0" presId="urn:microsoft.com/office/officeart/2005/8/layout/list1"/>
    <dgm:cxn modelId="{EF99ADFF-DE7D-47D3-9AA2-CE1FE292C0E6}" type="presParOf" srcId="{184CD6F1-3B42-4726-AF9B-F535FED6F62C}" destId="{1BB823BA-5482-4E07-A20E-6DA55D08ADB4}" srcOrd="16" destOrd="0" presId="urn:microsoft.com/office/officeart/2005/8/layout/list1"/>
    <dgm:cxn modelId="{7D16BA30-7447-421D-8F8A-FAC28236B76F}" type="presParOf" srcId="{1BB823BA-5482-4E07-A20E-6DA55D08ADB4}" destId="{D3009CED-5E5A-4592-8752-F1D8A10709B9}" srcOrd="0" destOrd="0" presId="urn:microsoft.com/office/officeart/2005/8/layout/list1"/>
    <dgm:cxn modelId="{9E4B8113-80CB-467A-AAFD-BF4054894076}" type="presParOf" srcId="{1BB823BA-5482-4E07-A20E-6DA55D08ADB4}" destId="{031AB798-7AB9-438E-A1CC-70468C6CC73A}" srcOrd="1" destOrd="0" presId="urn:microsoft.com/office/officeart/2005/8/layout/list1"/>
    <dgm:cxn modelId="{1B7CF142-88D5-44E8-96B0-07094AF3910A}" type="presParOf" srcId="{184CD6F1-3B42-4726-AF9B-F535FED6F62C}" destId="{63850BE4-344B-4906-AF41-06419ABBBD96}" srcOrd="17" destOrd="0" presId="urn:microsoft.com/office/officeart/2005/8/layout/list1"/>
    <dgm:cxn modelId="{5998591D-4CF3-4AD6-B961-7D74A2E142C1}" type="presParOf" srcId="{184CD6F1-3B42-4726-AF9B-F535FED6F62C}" destId="{CACE5004-AEC4-40F3-9BB4-57363EDF74C6}" srcOrd="18" destOrd="0" presId="urn:microsoft.com/office/officeart/2005/8/layout/list1"/>
    <dgm:cxn modelId="{FD58A642-349C-4E53-B91F-00C5668B163D}" type="presParOf" srcId="{184CD6F1-3B42-4726-AF9B-F535FED6F62C}" destId="{9E2AB6D3-7933-41CF-86AD-0EBE5FF91F6E}" srcOrd="19" destOrd="0" presId="urn:microsoft.com/office/officeart/2005/8/layout/list1"/>
    <dgm:cxn modelId="{7D122BD6-D310-42F4-80DC-9EE6C2B7393A}" type="presParOf" srcId="{184CD6F1-3B42-4726-AF9B-F535FED6F62C}" destId="{9601B525-2992-422B-A6BF-8C0DEEC0A1FD}" srcOrd="20" destOrd="0" presId="urn:microsoft.com/office/officeart/2005/8/layout/list1"/>
    <dgm:cxn modelId="{B86730CE-49F3-4A3D-8628-53AAEA7CFC2E}" type="presParOf" srcId="{9601B525-2992-422B-A6BF-8C0DEEC0A1FD}" destId="{1263B01F-96CC-44DB-A8F7-159CCC875406}" srcOrd="0" destOrd="0" presId="urn:microsoft.com/office/officeart/2005/8/layout/list1"/>
    <dgm:cxn modelId="{87177022-3239-4BA4-9C09-F5963A3E906E}" type="presParOf" srcId="{9601B525-2992-422B-A6BF-8C0DEEC0A1FD}" destId="{58449DBA-CEEC-4A46-8426-45B5260BD0D6}" srcOrd="1" destOrd="0" presId="urn:microsoft.com/office/officeart/2005/8/layout/list1"/>
    <dgm:cxn modelId="{8C9675E5-46ED-47B1-A73D-68621A4C5198}" type="presParOf" srcId="{184CD6F1-3B42-4726-AF9B-F535FED6F62C}" destId="{D74C817C-3219-4823-A45C-BD7DA7C50DBE}" srcOrd="21" destOrd="0" presId="urn:microsoft.com/office/officeart/2005/8/layout/list1"/>
    <dgm:cxn modelId="{5E049E57-DA9C-47C8-8681-AE2DACEA88DA}" type="presParOf" srcId="{184CD6F1-3B42-4726-AF9B-F535FED6F62C}" destId="{6AC04CBD-7E0B-4551-B9FF-F8062062BC58}"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B738A8A-72DE-4EFB-BB04-C8ED435C247D}"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888ED638-70CE-4B9B-8174-B00C02078257}">
      <dgm:prSet phldrT="[Text]"/>
      <dgm:spPr/>
      <dgm:t>
        <a:bodyPr/>
        <a:lstStyle/>
        <a:p>
          <a:r>
            <a:rPr lang="fa-IR" dirty="0" smtClean="0"/>
            <a:t>مقدمه </a:t>
          </a:r>
          <a:endParaRPr lang="en-US" dirty="0"/>
        </a:p>
      </dgm:t>
    </dgm:pt>
    <dgm:pt modelId="{D1F5A1E5-EDFD-42C1-8F3F-9D2430172EF9}" type="parTrans" cxnId="{3820BF78-FF50-4747-A360-35F1AAA49095}">
      <dgm:prSet/>
      <dgm:spPr/>
      <dgm:t>
        <a:bodyPr/>
        <a:lstStyle/>
        <a:p>
          <a:endParaRPr lang="en-US"/>
        </a:p>
      </dgm:t>
    </dgm:pt>
    <dgm:pt modelId="{7D9E2EF7-71A9-47AA-BB7B-9E26B37B921F}" type="sibTrans" cxnId="{3820BF78-FF50-4747-A360-35F1AAA49095}">
      <dgm:prSet/>
      <dgm:spPr/>
      <dgm:t>
        <a:bodyPr/>
        <a:lstStyle/>
        <a:p>
          <a:endParaRPr lang="en-US"/>
        </a:p>
      </dgm:t>
    </dgm:pt>
    <dgm:pt modelId="{E6CAD9DE-1BBF-457E-A8EA-442C37D53F47}">
      <dgm:prSet phldrT="[Text]"/>
      <dgm:spPr/>
      <dgm:t>
        <a:bodyPr/>
        <a:lstStyle/>
        <a:p>
          <a:r>
            <a:rPr lang="fa-IR" dirty="0" smtClean="0"/>
            <a:t>پاسخ به سوالات و بحث</a:t>
          </a:r>
          <a:endParaRPr lang="en-US" dirty="0"/>
        </a:p>
      </dgm:t>
    </dgm:pt>
    <dgm:pt modelId="{CB4B5812-8703-4A94-BA7E-EE541F740F14}" type="parTrans" cxnId="{9EFABDA2-DFB2-4398-A726-FF57DFE6E47E}">
      <dgm:prSet/>
      <dgm:spPr/>
      <dgm:t>
        <a:bodyPr/>
        <a:lstStyle/>
        <a:p>
          <a:endParaRPr lang="en-US"/>
        </a:p>
      </dgm:t>
    </dgm:pt>
    <dgm:pt modelId="{FA643556-0171-4CAC-A2B7-A605E7A29648}" type="sibTrans" cxnId="{9EFABDA2-DFB2-4398-A726-FF57DFE6E47E}">
      <dgm:prSet/>
      <dgm:spPr/>
      <dgm:t>
        <a:bodyPr/>
        <a:lstStyle/>
        <a:p>
          <a:endParaRPr lang="en-US"/>
        </a:p>
      </dgm:t>
    </dgm:pt>
    <dgm:pt modelId="{9205C4BC-6A8C-40C1-819D-0F80B0A3DF4C}">
      <dgm:prSet phldrT="[Text]"/>
      <dgm:spPr/>
      <dgm:t>
        <a:bodyPr/>
        <a:lstStyle/>
        <a:p>
          <a:r>
            <a:rPr lang="fa-IR" dirty="0" smtClean="0"/>
            <a:t>مقایسه با پیشینه و تبیین</a:t>
          </a:r>
          <a:endParaRPr lang="en-US" dirty="0"/>
        </a:p>
      </dgm:t>
    </dgm:pt>
    <dgm:pt modelId="{857EB860-110C-4C7D-939F-76ACE11442EE}" type="parTrans" cxnId="{6DABB3CC-6537-439D-820F-DC6BFC826370}">
      <dgm:prSet/>
      <dgm:spPr/>
      <dgm:t>
        <a:bodyPr/>
        <a:lstStyle/>
        <a:p>
          <a:endParaRPr lang="en-US"/>
        </a:p>
      </dgm:t>
    </dgm:pt>
    <dgm:pt modelId="{1923481E-E100-4870-824E-14F9ED416C65}" type="sibTrans" cxnId="{6DABB3CC-6537-439D-820F-DC6BFC826370}">
      <dgm:prSet/>
      <dgm:spPr/>
      <dgm:t>
        <a:bodyPr/>
        <a:lstStyle/>
        <a:p>
          <a:endParaRPr lang="en-US"/>
        </a:p>
      </dgm:t>
    </dgm:pt>
    <dgm:pt modelId="{5BC84AD2-7F73-4635-A808-5EF08BA44353}">
      <dgm:prSet phldrT="[Text]"/>
      <dgm:spPr/>
      <dgm:t>
        <a:bodyPr/>
        <a:lstStyle/>
        <a:p>
          <a:r>
            <a:rPr lang="fa-IR" dirty="0" smtClean="0"/>
            <a:t>پیشنهادات</a:t>
          </a:r>
          <a:endParaRPr lang="en-US" dirty="0"/>
        </a:p>
      </dgm:t>
    </dgm:pt>
    <dgm:pt modelId="{3A656A64-CF23-4D68-8978-E85FAAF2680C}" type="parTrans" cxnId="{EBCE864C-E3CC-4611-A5CB-868C90E529CB}">
      <dgm:prSet/>
      <dgm:spPr/>
      <dgm:t>
        <a:bodyPr/>
        <a:lstStyle/>
        <a:p>
          <a:endParaRPr lang="en-US"/>
        </a:p>
      </dgm:t>
    </dgm:pt>
    <dgm:pt modelId="{F19D5823-5D41-4C7A-A255-56098AA32223}" type="sibTrans" cxnId="{EBCE864C-E3CC-4611-A5CB-868C90E529CB}">
      <dgm:prSet/>
      <dgm:spPr/>
      <dgm:t>
        <a:bodyPr/>
        <a:lstStyle/>
        <a:p>
          <a:endParaRPr lang="en-US"/>
        </a:p>
      </dgm:t>
    </dgm:pt>
    <dgm:pt modelId="{950D333B-174D-4CED-9012-60D2D448C460}">
      <dgm:prSet phldrT="[Text]"/>
      <dgm:spPr/>
      <dgm:t>
        <a:bodyPr/>
        <a:lstStyle/>
        <a:p>
          <a:r>
            <a:rPr lang="fa-IR" dirty="0" smtClean="0"/>
            <a:t>محدودیتها</a:t>
          </a:r>
          <a:endParaRPr lang="en-US" dirty="0"/>
        </a:p>
      </dgm:t>
    </dgm:pt>
    <dgm:pt modelId="{EAE25EE4-A2EC-4799-94ED-C56F52B0E8DD}" type="parTrans" cxnId="{D6ED943D-843D-49E8-8E8E-67D78F414661}">
      <dgm:prSet/>
      <dgm:spPr/>
      <dgm:t>
        <a:bodyPr/>
        <a:lstStyle/>
        <a:p>
          <a:endParaRPr lang="en-US"/>
        </a:p>
      </dgm:t>
    </dgm:pt>
    <dgm:pt modelId="{939C6632-2641-4176-BFBD-60936FEB6524}" type="sibTrans" cxnId="{D6ED943D-843D-49E8-8E8E-67D78F414661}">
      <dgm:prSet/>
      <dgm:spPr/>
      <dgm:t>
        <a:bodyPr/>
        <a:lstStyle/>
        <a:p>
          <a:endParaRPr lang="en-US"/>
        </a:p>
      </dgm:t>
    </dgm:pt>
    <dgm:pt modelId="{F80649B7-136E-41B6-B6A5-330DBCF5DEED}" type="pres">
      <dgm:prSet presAssocID="{DB738A8A-72DE-4EFB-BB04-C8ED435C247D}" presName="CompostProcess" presStyleCnt="0">
        <dgm:presLayoutVars>
          <dgm:dir/>
          <dgm:resizeHandles val="exact"/>
        </dgm:presLayoutVars>
      </dgm:prSet>
      <dgm:spPr/>
      <dgm:t>
        <a:bodyPr/>
        <a:lstStyle/>
        <a:p>
          <a:endParaRPr lang="en-US"/>
        </a:p>
      </dgm:t>
    </dgm:pt>
    <dgm:pt modelId="{341CFBC3-0773-43DE-B019-25F7F9B83897}" type="pres">
      <dgm:prSet presAssocID="{DB738A8A-72DE-4EFB-BB04-C8ED435C247D}" presName="arrow" presStyleLbl="bgShp" presStyleIdx="0" presStyleCnt="1"/>
      <dgm:spPr/>
    </dgm:pt>
    <dgm:pt modelId="{AA32C4D7-9BE5-4D85-A5CA-B0A5D9823B14}" type="pres">
      <dgm:prSet presAssocID="{DB738A8A-72DE-4EFB-BB04-C8ED435C247D}" presName="linearProcess" presStyleCnt="0"/>
      <dgm:spPr/>
    </dgm:pt>
    <dgm:pt modelId="{712DAB37-B310-4CD6-B6B5-BAE6D3283E55}" type="pres">
      <dgm:prSet presAssocID="{888ED638-70CE-4B9B-8174-B00C02078257}" presName="textNode" presStyleLbl="node1" presStyleIdx="0" presStyleCnt="5">
        <dgm:presLayoutVars>
          <dgm:bulletEnabled val="1"/>
        </dgm:presLayoutVars>
      </dgm:prSet>
      <dgm:spPr/>
      <dgm:t>
        <a:bodyPr/>
        <a:lstStyle/>
        <a:p>
          <a:endParaRPr lang="en-US"/>
        </a:p>
      </dgm:t>
    </dgm:pt>
    <dgm:pt modelId="{1167F400-9111-44EA-8D96-ECB7E88B469D}" type="pres">
      <dgm:prSet presAssocID="{7D9E2EF7-71A9-47AA-BB7B-9E26B37B921F}" presName="sibTrans" presStyleCnt="0"/>
      <dgm:spPr/>
    </dgm:pt>
    <dgm:pt modelId="{6B8CCD4D-3484-4DF9-964A-9515EC7B7366}" type="pres">
      <dgm:prSet presAssocID="{E6CAD9DE-1BBF-457E-A8EA-442C37D53F47}" presName="textNode" presStyleLbl="node1" presStyleIdx="1" presStyleCnt="5">
        <dgm:presLayoutVars>
          <dgm:bulletEnabled val="1"/>
        </dgm:presLayoutVars>
      </dgm:prSet>
      <dgm:spPr/>
      <dgm:t>
        <a:bodyPr/>
        <a:lstStyle/>
        <a:p>
          <a:endParaRPr lang="en-US"/>
        </a:p>
      </dgm:t>
    </dgm:pt>
    <dgm:pt modelId="{E81076F1-C7B3-4D79-969D-D38D5B97F6CE}" type="pres">
      <dgm:prSet presAssocID="{FA643556-0171-4CAC-A2B7-A605E7A29648}" presName="sibTrans" presStyleCnt="0"/>
      <dgm:spPr/>
    </dgm:pt>
    <dgm:pt modelId="{FF8D3209-7890-4B95-8DC8-0265978FB04D}" type="pres">
      <dgm:prSet presAssocID="{9205C4BC-6A8C-40C1-819D-0F80B0A3DF4C}" presName="textNode" presStyleLbl="node1" presStyleIdx="2" presStyleCnt="5">
        <dgm:presLayoutVars>
          <dgm:bulletEnabled val="1"/>
        </dgm:presLayoutVars>
      </dgm:prSet>
      <dgm:spPr/>
      <dgm:t>
        <a:bodyPr/>
        <a:lstStyle/>
        <a:p>
          <a:endParaRPr lang="en-US"/>
        </a:p>
      </dgm:t>
    </dgm:pt>
    <dgm:pt modelId="{D1104FA7-CC64-460D-89C4-0D5884274753}" type="pres">
      <dgm:prSet presAssocID="{1923481E-E100-4870-824E-14F9ED416C65}" presName="sibTrans" presStyleCnt="0"/>
      <dgm:spPr/>
    </dgm:pt>
    <dgm:pt modelId="{5234A753-4A13-4706-9980-EAFCA6C3A143}" type="pres">
      <dgm:prSet presAssocID="{5BC84AD2-7F73-4635-A808-5EF08BA44353}" presName="textNode" presStyleLbl="node1" presStyleIdx="3" presStyleCnt="5">
        <dgm:presLayoutVars>
          <dgm:bulletEnabled val="1"/>
        </dgm:presLayoutVars>
      </dgm:prSet>
      <dgm:spPr/>
      <dgm:t>
        <a:bodyPr/>
        <a:lstStyle/>
        <a:p>
          <a:endParaRPr lang="en-US"/>
        </a:p>
      </dgm:t>
    </dgm:pt>
    <dgm:pt modelId="{33FC9A05-722B-4697-973A-55BAFDFFB029}" type="pres">
      <dgm:prSet presAssocID="{F19D5823-5D41-4C7A-A255-56098AA32223}" presName="sibTrans" presStyleCnt="0"/>
      <dgm:spPr/>
    </dgm:pt>
    <dgm:pt modelId="{04A61123-B717-4DD8-B432-0CD3B4DCDA0F}" type="pres">
      <dgm:prSet presAssocID="{950D333B-174D-4CED-9012-60D2D448C460}" presName="textNode" presStyleLbl="node1" presStyleIdx="4" presStyleCnt="5">
        <dgm:presLayoutVars>
          <dgm:bulletEnabled val="1"/>
        </dgm:presLayoutVars>
      </dgm:prSet>
      <dgm:spPr/>
      <dgm:t>
        <a:bodyPr/>
        <a:lstStyle/>
        <a:p>
          <a:endParaRPr lang="en-US"/>
        </a:p>
      </dgm:t>
    </dgm:pt>
  </dgm:ptLst>
  <dgm:cxnLst>
    <dgm:cxn modelId="{29F0631E-C1BD-481E-9DAF-B9520F42391D}" type="presOf" srcId="{5BC84AD2-7F73-4635-A808-5EF08BA44353}" destId="{5234A753-4A13-4706-9980-EAFCA6C3A143}" srcOrd="0" destOrd="0" presId="urn:microsoft.com/office/officeart/2005/8/layout/hProcess9"/>
    <dgm:cxn modelId="{7B10F5C5-3677-42F7-8FFF-DE5C8B686F2F}" type="presOf" srcId="{DB738A8A-72DE-4EFB-BB04-C8ED435C247D}" destId="{F80649B7-136E-41B6-B6A5-330DBCF5DEED}" srcOrd="0" destOrd="0" presId="urn:microsoft.com/office/officeart/2005/8/layout/hProcess9"/>
    <dgm:cxn modelId="{EBCE864C-E3CC-4611-A5CB-868C90E529CB}" srcId="{DB738A8A-72DE-4EFB-BB04-C8ED435C247D}" destId="{5BC84AD2-7F73-4635-A808-5EF08BA44353}" srcOrd="3" destOrd="0" parTransId="{3A656A64-CF23-4D68-8978-E85FAAF2680C}" sibTransId="{F19D5823-5D41-4C7A-A255-56098AA32223}"/>
    <dgm:cxn modelId="{3820BF78-FF50-4747-A360-35F1AAA49095}" srcId="{DB738A8A-72DE-4EFB-BB04-C8ED435C247D}" destId="{888ED638-70CE-4B9B-8174-B00C02078257}" srcOrd="0" destOrd="0" parTransId="{D1F5A1E5-EDFD-42C1-8F3F-9D2430172EF9}" sibTransId="{7D9E2EF7-71A9-47AA-BB7B-9E26B37B921F}"/>
    <dgm:cxn modelId="{9EFABDA2-DFB2-4398-A726-FF57DFE6E47E}" srcId="{DB738A8A-72DE-4EFB-BB04-C8ED435C247D}" destId="{E6CAD9DE-1BBF-457E-A8EA-442C37D53F47}" srcOrd="1" destOrd="0" parTransId="{CB4B5812-8703-4A94-BA7E-EE541F740F14}" sibTransId="{FA643556-0171-4CAC-A2B7-A605E7A29648}"/>
    <dgm:cxn modelId="{D6ED943D-843D-49E8-8E8E-67D78F414661}" srcId="{DB738A8A-72DE-4EFB-BB04-C8ED435C247D}" destId="{950D333B-174D-4CED-9012-60D2D448C460}" srcOrd="4" destOrd="0" parTransId="{EAE25EE4-A2EC-4799-94ED-C56F52B0E8DD}" sibTransId="{939C6632-2641-4176-BFBD-60936FEB6524}"/>
    <dgm:cxn modelId="{11BEA238-A96A-4332-8D80-A278E4407244}" type="presOf" srcId="{E6CAD9DE-1BBF-457E-A8EA-442C37D53F47}" destId="{6B8CCD4D-3484-4DF9-964A-9515EC7B7366}" srcOrd="0" destOrd="0" presId="urn:microsoft.com/office/officeart/2005/8/layout/hProcess9"/>
    <dgm:cxn modelId="{BA65D4E5-5D65-4929-B364-24D0C340CA29}" type="presOf" srcId="{888ED638-70CE-4B9B-8174-B00C02078257}" destId="{712DAB37-B310-4CD6-B6B5-BAE6D3283E55}" srcOrd="0" destOrd="0" presId="urn:microsoft.com/office/officeart/2005/8/layout/hProcess9"/>
    <dgm:cxn modelId="{6DABB3CC-6537-439D-820F-DC6BFC826370}" srcId="{DB738A8A-72DE-4EFB-BB04-C8ED435C247D}" destId="{9205C4BC-6A8C-40C1-819D-0F80B0A3DF4C}" srcOrd="2" destOrd="0" parTransId="{857EB860-110C-4C7D-939F-76ACE11442EE}" sibTransId="{1923481E-E100-4870-824E-14F9ED416C65}"/>
    <dgm:cxn modelId="{A259DBB0-9831-4D52-A44A-1BB2326303F8}" type="presOf" srcId="{950D333B-174D-4CED-9012-60D2D448C460}" destId="{04A61123-B717-4DD8-B432-0CD3B4DCDA0F}" srcOrd="0" destOrd="0" presId="urn:microsoft.com/office/officeart/2005/8/layout/hProcess9"/>
    <dgm:cxn modelId="{154BD4B9-8ABD-43B8-8C2E-5252C13D455A}" type="presOf" srcId="{9205C4BC-6A8C-40C1-819D-0F80B0A3DF4C}" destId="{FF8D3209-7890-4B95-8DC8-0265978FB04D}" srcOrd="0" destOrd="0" presId="urn:microsoft.com/office/officeart/2005/8/layout/hProcess9"/>
    <dgm:cxn modelId="{61EC8C80-648D-43ED-B293-8F9602092294}" type="presParOf" srcId="{F80649B7-136E-41B6-B6A5-330DBCF5DEED}" destId="{341CFBC3-0773-43DE-B019-25F7F9B83897}" srcOrd="0" destOrd="0" presId="urn:microsoft.com/office/officeart/2005/8/layout/hProcess9"/>
    <dgm:cxn modelId="{833E7358-74F9-490C-B6A7-8B313E0195AF}" type="presParOf" srcId="{F80649B7-136E-41B6-B6A5-330DBCF5DEED}" destId="{AA32C4D7-9BE5-4D85-A5CA-B0A5D9823B14}" srcOrd="1" destOrd="0" presId="urn:microsoft.com/office/officeart/2005/8/layout/hProcess9"/>
    <dgm:cxn modelId="{2A5BAD66-0F13-4F37-B9D5-377770A897D1}" type="presParOf" srcId="{AA32C4D7-9BE5-4D85-A5CA-B0A5D9823B14}" destId="{712DAB37-B310-4CD6-B6B5-BAE6D3283E55}" srcOrd="0" destOrd="0" presId="urn:microsoft.com/office/officeart/2005/8/layout/hProcess9"/>
    <dgm:cxn modelId="{3EBB6EB0-3232-4DAC-9BB2-7E2F51445A31}" type="presParOf" srcId="{AA32C4D7-9BE5-4D85-A5CA-B0A5D9823B14}" destId="{1167F400-9111-44EA-8D96-ECB7E88B469D}" srcOrd="1" destOrd="0" presId="urn:microsoft.com/office/officeart/2005/8/layout/hProcess9"/>
    <dgm:cxn modelId="{FD09DFD2-2875-46B4-86C8-24F3BE8612C2}" type="presParOf" srcId="{AA32C4D7-9BE5-4D85-A5CA-B0A5D9823B14}" destId="{6B8CCD4D-3484-4DF9-964A-9515EC7B7366}" srcOrd="2" destOrd="0" presId="urn:microsoft.com/office/officeart/2005/8/layout/hProcess9"/>
    <dgm:cxn modelId="{8E1793A8-BAAD-425F-A046-02ABD0F93BE1}" type="presParOf" srcId="{AA32C4D7-9BE5-4D85-A5CA-B0A5D9823B14}" destId="{E81076F1-C7B3-4D79-969D-D38D5B97F6CE}" srcOrd="3" destOrd="0" presId="urn:microsoft.com/office/officeart/2005/8/layout/hProcess9"/>
    <dgm:cxn modelId="{C64C510C-4511-4F7E-99A7-7043B4EEE5EB}" type="presParOf" srcId="{AA32C4D7-9BE5-4D85-A5CA-B0A5D9823B14}" destId="{FF8D3209-7890-4B95-8DC8-0265978FB04D}" srcOrd="4" destOrd="0" presId="urn:microsoft.com/office/officeart/2005/8/layout/hProcess9"/>
    <dgm:cxn modelId="{F85C7226-E138-4C65-A33E-7C5C064752F7}" type="presParOf" srcId="{AA32C4D7-9BE5-4D85-A5CA-B0A5D9823B14}" destId="{D1104FA7-CC64-460D-89C4-0D5884274753}" srcOrd="5" destOrd="0" presId="urn:microsoft.com/office/officeart/2005/8/layout/hProcess9"/>
    <dgm:cxn modelId="{08C65450-270C-4D0E-971E-A980D39AB08A}" type="presParOf" srcId="{AA32C4D7-9BE5-4D85-A5CA-B0A5D9823B14}" destId="{5234A753-4A13-4706-9980-EAFCA6C3A143}" srcOrd="6" destOrd="0" presId="urn:microsoft.com/office/officeart/2005/8/layout/hProcess9"/>
    <dgm:cxn modelId="{6A9BB628-9D7A-4B13-B195-E9381E7B9413}" type="presParOf" srcId="{AA32C4D7-9BE5-4D85-A5CA-B0A5D9823B14}" destId="{33FC9A05-722B-4697-973A-55BAFDFFB029}" srcOrd="7" destOrd="0" presId="urn:microsoft.com/office/officeart/2005/8/layout/hProcess9"/>
    <dgm:cxn modelId="{039CB538-B6CE-4AD9-B170-B8A50E6AFD23}" type="presParOf" srcId="{AA32C4D7-9BE5-4D85-A5CA-B0A5D9823B14}" destId="{04A61123-B717-4DD8-B432-0CD3B4DCDA0F}"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6A5606C4-B7C9-472D-A32A-15FE0289C494}" type="datetimeFigureOut">
              <a:rPr lang="en-US" smtClean="0"/>
              <a:t>6/13/2020</a:t>
            </a:fld>
            <a:endParaRPr lang="en-US"/>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US"/>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F88594F9-4CC6-4010-9B66-421A8A01732B}"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A5606C4-B7C9-472D-A32A-15FE0289C494}"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8594F9-4CC6-4010-9B66-421A8A01732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6A5606C4-B7C9-472D-A32A-15FE0289C494}" type="datetimeFigureOut">
              <a:rPr lang="en-US" smtClean="0"/>
              <a:t>6/13/2020</a:t>
            </a:fld>
            <a:endParaRPr lang="en-US"/>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US"/>
          </a:p>
        </p:txBody>
      </p:sp>
      <p:sp>
        <p:nvSpPr>
          <p:cNvPr id="6" name="Slide Number Placeholder 5"/>
          <p:cNvSpPr>
            <a:spLocks noGrp="1"/>
          </p:cNvSpPr>
          <p:nvPr>
            <p:ph type="sldNum" sz="quarter" idx="12"/>
          </p:nvPr>
        </p:nvSpPr>
        <p:spPr>
          <a:xfrm>
            <a:off x="6733952" y="6555112"/>
            <a:ext cx="588336" cy="228600"/>
          </a:xfrm>
        </p:spPr>
        <p:txBody>
          <a:bodyPr/>
          <a:lstStyle/>
          <a:p>
            <a:fld id="{F88594F9-4CC6-4010-9B66-421A8A01732B}"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A5606C4-B7C9-472D-A32A-15FE0289C494}"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8594F9-4CC6-4010-9B66-421A8A01732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A5606C4-B7C9-472D-A32A-15FE0289C494}" type="datetimeFigureOut">
              <a:rPr lang="en-US" smtClean="0"/>
              <a:t>6/13/2020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88594F9-4CC6-4010-9B66-421A8A01732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A5606C4-B7C9-472D-A32A-15FE0289C494}" type="datetimeFigureOut">
              <a:rPr lang="en-US" smtClean="0"/>
              <a:t>6/13/2020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8594F9-4CC6-4010-9B66-421A8A01732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6A5606C4-B7C9-472D-A32A-15FE0289C494}" type="datetimeFigureOut">
              <a:rPr lang="en-US" smtClean="0"/>
              <a:t>6/13/2020</a:t>
            </a:fld>
            <a:endParaRPr lang="en-US"/>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US"/>
          </a:p>
        </p:txBody>
      </p:sp>
      <p:sp>
        <p:nvSpPr>
          <p:cNvPr id="4" name="Slide Number Placeholder 3"/>
          <p:cNvSpPr>
            <a:spLocks noGrp="1"/>
          </p:cNvSpPr>
          <p:nvPr>
            <p:ph type="sldNum" sz="quarter" idx="12"/>
          </p:nvPr>
        </p:nvSpPr>
        <p:spPr/>
        <p:txBody>
          <a:bodyPr/>
          <a:lstStyle/>
          <a:p>
            <a:fld id="{F88594F9-4CC6-4010-9B66-421A8A01732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A5606C4-B7C9-472D-A32A-15FE0289C494}"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8594F9-4CC6-4010-9B66-421A8A01732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p>
            <a:fld id="{6A5606C4-B7C9-472D-A32A-15FE0289C494}"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8594F9-4CC6-4010-9B66-421A8A01732B}" type="slidenum">
              <a:rPr lang="en-US" smtClean="0"/>
              <a:t>‹#›</a:t>
            </a:fld>
            <a:endParaRPr lang="en-US"/>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A5606C4-B7C9-472D-A32A-15FE0289C494}"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8594F9-4CC6-4010-9B66-421A8A01732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p>
            <a:fld id="{6A5606C4-B7C9-472D-A32A-15FE0289C494}" type="datetimeFigureOut">
              <a:rPr lang="en-US" smtClean="0"/>
              <a:t>6/13/2020</a:t>
            </a:fld>
            <a:endParaRPr lang="en-US"/>
          </a:p>
        </p:txBody>
      </p:sp>
      <p:sp>
        <p:nvSpPr>
          <p:cNvPr id="5" name="Footer Placeholder 4"/>
          <p:cNvSpPr>
            <a:spLocks noGrp="1"/>
          </p:cNvSpPr>
          <p:nvPr>
            <p:ph type="ftr" sz="quarter" idx="11"/>
          </p:nvPr>
        </p:nvSpPr>
        <p:spPr>
          <a:xfrm>
            <a:off x="457200" y="6556248"/>
            <a:ext cx="3657600" cy="228600"/>
          </a:xfrm>
        </p:spPr>
        <p:txBody>
          <a:bodyPr/>
          <a:lstStyle/>
          <a:p>
            <a:endParaRPr lang="en-US"/>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F88594F9-4CC6-4010-9B66-421A8A01732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6A5606C4-B7C9-472D-A32A-15FE0289C494}" type="datetimeFigureOut">
              <a:rPr lang="en-US" smtClean="0"/>
              <a:t>6/13/2020</a:t>
            </a:fld>
            <a:endParaRPr lang="en-US"/>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US"/>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F88594F9-4CC6-4010-9B66-421A8A01732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2" Type="http://schemas.openxmlformats.org/officeDocument/2006/relationships/hyperlink" Target="http://www.sciencedirect.com/"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6444763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rtl="1"/>
            <a:r>
              <a:rPr lang="fa-IR" dirty="0" smtClean="0"/>
              <a:t>مهارتهای نگارش پژوهشی</a:t>
            </a:r>
            <a:endParaRPr lang="en-US" dirty="0"/>
          </a:p>
        </p:txBody>
      </p:sp>
    </p:spTree>
    <p:extLst>
      <p:ext uri="{BB962C8B-B14F-4D97-AF65-F5344CB8AC3E}">
        <p14:creationId xmlns:p14="http://schemas.microsoft.com/office/powerpoint/2010/main" val="38550494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سه نوع متن</a:t>
            </a:r>
            <a:endParaRPr lang="en-US" dirty="0"/>
          </a:p>
        </p:txBody>
      </p:sp>
      <p:sp>
        <p:nvSpPr>
          <p:cNvPr id="3" name="Content Placeholder 2"/>
          <p:cNvSpPr>
            <a:spLocks noGrp="1"/>
          </p:cNvSpPr>
          <p:nvPr>
            <p:ph idx="1"/>
          </p:nvPr>
        </p:nvSpPr>
        <p:spPr/>
        <p:txBody>
          <a:bodyPr>
            <a:normAutofit/>
          </a:bodyPr>
          <a:lstStyle/>
          <a:p>
            <a:pPr algn="ctr" rtl="1"/>
            <a:endParaRPr lang="fa-IR" sz="4000" dirty="0" smtClean="0"/>
          </a:p>
          <a:p>
            <a:pPr algn="ctr" rtl="1"/>
            <a:r>
              <a:rPr lang="fa-IR" sz="4000" dirty="0" smtClean="0"/>
              <a:t>پروپوزال</a:t>
            </a:r>
          </a:p>
          <a:p>
            <a:pPr algn="ctr" rtl="1"/>
            <a:r>
              <a:rPr lang="fa-IR" sz="4000" dirty="0" smtClean="0"/>
              <a:t>مقاله </a:t>
            </a:r>
          </a:p>
          <a:p>
            <a:pPr algn="ctr" rtl="1"/>
            <a:r>
              <a:rPr lang="fa-IR" sz="4000" dirty="0" smtClean="0"/>
              <a:t>پایان نامه</a:t>
            </a:r>
            <a:endParaRPr lang="en-US" sz="4000" dirty="0"/>
          </a:p>
        </p:txBody>
      </p:sp>
    </p:spTree>
    <p:extLst>
      <p:ext uri="{BB962C8B-B14F-4D97-AF65-F5344CB8AC3E}">
        <p14:creationId xmlns:p14="http://schemas.microsoft.com/office/powerpoint/2010/main" val="37107795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پروپوزال</a:t>
            </a:r>
            <a:endParaRPr lang="en-US" dirty="0"/>
          </a:p>
        </p:txBody>
      </p:sp>
      <p:sp>
        <p:nvSpPr>
          <p:cNvPr id="3" name="Content Placeholder 2"/>
          <p:cNvSpPr>
            <a:spLocks noGrp="1"/>
          </p:cNvSpPr>
          <p:nvPr>
            <p:ph idx="1"/>
          </p:nvPr>
        </p:nvSpPr>
        <p:spPr/>
        <p:txBody>
          <a:bodyPr>
            <a:normAutofit fontScale="92500" lnSpcReduction="10000"/>
          </a:bodyPr>
          <a:lstStyle/>
          <a:p>
            <a:pPr algn="r" rtl="1"/>
            <a:r>
              <a:rPr lang="fa-IR" dirty="0" smtClean="0"/>
              <a:t>مقدمه و بیان مساله</a:t>
            </a:r>
          </a:p>
          <a:p>
            <a:pPr algn="r" rtl="1"/>
            <a:r>
              <a:rPr lang="fa-IR" dirty="0" smtClean="0"/>
              <a:t>اهمیت و ضروت</a:t>
            </a:r>
          </a:p>
          <a:p>
            <a:pPr algn="r" rtl="1"/>
            <a:r>
              <a:rPr lang="fa-IR" dirty="0"/>
              <a:t>مرور </a:t>
            </a:r>
            <a:r>
              <a:rPr lang="fa-IR" dirty="0" smtClean="0"/>
              <a:t>پیشینه</a:t>
            </a:r>
          </a:p>
          <a:p>
            <a:pPr algn="r" rtl="1"/>
            <a:r>
              <a:rPr lang="fa-IR" dirty="0" smtClean="0"/>
              <a:t>اهداف</a:t>
            </a:r>
          </a:p>
          <a:p>
            <a:pPr algn="r" rtl="1"/>
            <a:r>
              <a:rPr lang="fa-IR" dirty="0" smtClean="0"/>
              <a:t>سوالات و فرضیات</a:t>
            </a:r>
          </a:p>
          <a:p>
            <a:pPr algn="r" rtl="1"/>
            <a:r>
              <a:rPr lang="fa-IR" dirty="0" smtClean="0"/>
              <a:t>تعاریف عملیاتی</a:t>
            </a:r>
          </a:p>
          <a:p>
            <a:pPr algn="r" rtl="1"/>
            <a:r>
              <a:rPr lang="fa-IR" dirty="0" smtClean="0"/>
              <a:t>روش پژوهش</a:t>
            </a:r>
          </a:p>
          <a:p>
            <a:pPr algn="r" rtl="1"/>
            <a:r>
              <a:rPr lang="fa-IR" dirty="0" smtClean="0"/>
              <a:t>ابزار</a:t>
            </a:r>
          </a:p>
          <a:p>
            <a:pPr algn="r" rtl="1"/>
            <a:r>
              <a:rPr lang="fa-IR" dirty="0" smtClean="0"/>
              <a:t>جامعه و نمونه و روش نمونه گیری</a:t>
            </a:r>
          </a:p>
          <a:p>
            <a:pPr algn="r" rtl="1"/>
            <a:r>
              <a:rPr lang="fa-IR" dirty="0" smtClean="0"/>
              <a:t>روش تحلیل یافته ها</a:t>
            </a:r>
          </a:p>
          <a:p>
            <a:pPr algn="r" rtl="1"/>
            <a:r>
              <a:rPr lang="fa-IR" dirty="0" smtClean="0"/>
              <a:t>منابع</a:t>
            </a:r>
          </a:p>
          <a:p>
            <a:pPr algn="r" rtl="1"/>
            <a:endParaRPr lang="fa-IR" dirty="0" smtClean="0"/>
          </a:p>
          <a:p>
            <a:pPr algn="r" rtl="1"/>
            <a:endParaRPr lang="en-US" dirty="0"/>
          </a:p>
        </p:txBody>
      </p:sp>
    </p:spTree>
    <p:extLst>
      <p:ext uri="{BB962C8B-B14F-4D97-AF65-F5344CB8AC3E}">
        <p14:creationId xmlns:p14="http://schemas.microsoft.com/office/powerpoint/2010/main" val="15043139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پایان نامه</a:t>
            </a:r>
            <a:endParaRPr lang="en-US" dirty="0"/>
          </a:p>
        </p:txBody>
      </p:sp>
      <p:sp>
        <p:nvSpPr>
          <p:cNvPr id="3" name="Content Placeholder 2"/>
          <p:cNvSpPr>
            <a:spLocks noGrp="1"/>
          </p:cNvSpPr>
          <p:nvPr>
            <p:ph idx="1"/>
          </p:nvPr>
        </p:nvSpPr>
        <p:spPr/>
        <p:txBody>
          <a:bodyPr>
            <a:normAutofit/>
          </a:bodyPr>
          <a:lstStyle/>
          <a:p>
            <a:pPr algn="r" rtl="1"/>
            <a:r>
              <a:rPr lang="fa-IR" dirty="0" smtClean="0"/>
              <a:t>فصل اول (کلیات پژوهش)</a:t>
            </a:r>
          </a:p>
          <a:p>
            <a:pPr algn="r" rtl="1"/>
            <a:r>
              <a:rPr lang="fa-IR" dirty="0" smtClean="0"/>
              <a:t> مقدمه</a:t>
            </a:r>
          </a:p>
          <a:p>
            <a:pPr algn="r" rtl="1"/>
            <a:r>
              <a:rPr lang="fa-IR" dirty="0" smtClean="0"/>
              <a:t>بیان مساله</a:t>
            </a:r>
          </a:p>
          <a:p>
            <a:pPr algn="r" rtl="1"/>
            <a:r>
              <a:rPr lang="fa-IR" dirty="0" smtClean="0"/>
              <a:t>مرور پیشینه</a:t>
            </a:r>
          </a:p>
          <a:p>
            <a:pPr algn="r" rtl="1"/>
            <a:r>
              <a:rPr lang="fa-IR" dirty="0" smtClean="0"/>
              <a:t>اهمیت و ضروت</a:t>
            </a:r>
          </a:p>
          <a:p>
            <a:pPr algn="r" rtl="1"/>
            <a:r>
              <a:rPr lang="fa-IR" dirty="0" smtClean="0"/>
              <a:t>اهداف</a:t>
            </a:r>
          </a:p>
          <a:p>
            <a:pPr algn="r" rtl="1"/>
            <a:r>
              <a:rPr lang="fa-IR" dirty="0" smtClean="0"/>
              <a:t>سوالات و فرضیات</a:t>
            </a:r>
          </a:p>
          <a:p>
            <a:pPr algn="r" rtl="1"/>
            <a:r>
              <a:rPr lang="fa-IR" dirty="0" smtClean="0"/>
              <a:t>تعاریف</a:t>
            </a:r>
          </a:p>
          <a:p>
            <a:pPr algn="r" rtl="1"/>
            <a:endParaRPr lang="fa-IR" dirty="0" smtClean="0"/>
          </a:p>
          <a:p>
            <a:pPr algn="r" rtl="1"/>
            <a:endParaRPr lang="fa-IR" dirty="0" smtClean="0"/>
          </a:p>
          <a:p>
            <a:pPr algn="r" rtl="1"/>
            <a:endParaRPr lang="en-US" dirty="0"/>
          </a:p>
        </p:txBody>
      </p:sp>
    </p:spTree>
    <p:extLst>
      <p:ext uri="{BB962C8B-B14F-4D97-AF65-F5344CB8AC3E}">
        <p14:creationId xmlns:p14="http://schemas.microsoft.com/office/powerpoint/2010/main" val="10004533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پایان نامه</a:t>
            </a:r>
            <a:endParaRPr lang="en-US" dirty="0"/>
          </a:p>
        </p:txBody>
      </p:sp>
      <p:sp>
        <p:nvSpPr>
          <p:cNvPr id="3" name="Content Placeholder 2"/>
          <p:cNvSpPr>
            <a:spLocks noGrp="1"/>
          </p:cNvSpPr>
          <p:nvPr>
            <p:ph idx="1"/>
          </p:nvPr>
        </p:nvSpPr>
        <p:spPr/>
        <p:txBody>
          <a:bodyPr/>
          <a:lstStyle/>
          <a:p>
            <a:pPr algn="r" rtl="1"/>
            <a:r>
              <a:rPr lang="fa-IR" dirty="0" smtClean="0"/>
              <a:t>فصل دوم ( مرور پیشینه)</a:t>
            </a:r>
            <a:endParaRPr lang="en-US" dirty="0"/>
          </a:p>
        </p:txBody>
      </p:sp>
    </p:spTree>
    <p:extLst>
      <p:ext uri="{BB962C8B-B14F-4D97-AF65-F5344CB8AC3E}">
        <p14:creationId xmlns:p14="http://schemas.microsoft.com/office/powerpoint/2010/main" val="14851496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پایان نامه</a:t>
            </a:r>
            <a:endParaRPr lang="en-US" dirty="0"/>
          </a:p>
        </p:txBody>
      </p:sp>
      <p:sp>
        <p:nvSpPr>
          <p:cNvPr id="3" name="Content Placeholder 2"/>
          <p:cNvSpPr>
            <a:spLocks noGrp="1"/>
          </p:cNvSpPr>
          <p:nvPr>
            <p:ph idx="1"/>
          </p:nvPr>
        </p:nvSpPr>
        <p:spPr/>
        <p:txBody>
          <a:bodyPr>
            <a:normAutofit/>
          </a:bodyPr>
          <a:lstStyle/>
          <a:p>
            <a:pPr algn="r" rtl="1"/>
            <a:r>
              <a:rPr lang="fa-IR" dirty="0" smtClean="0"/>
              <a:t>فصل سوم ( روش پژوهش)</a:t>
            </a:r>
          </a:p>
          <a:p>
            <a:pPr algn="r" rtl="1"/>
            <a:r>
              <a:rPr lang="fa-IR" dirty="0" smtClean="0"/>
              <a:t>روش تحقیق</a:t>
            </a:r>
          </a:p>
          <a:p>
            <a:pPr algn="r" rtl="1"/>
            <a:r>
              <a:rPr lang="fa-IR" dirty="0" smtClean="0"/>
              <a:t>ابزار</a:t>
            </a:r>
          </a:p>
          <a:p>
            <a:pPr algn="r" rtl="1"/>
            <a:r>
              <a:rPr lang="fa-IR" dirty="0" smtClean="0"/>
              <a:t>جامعه </a:t>
            </a:r>
          </a:p>
          <a:p>
            <a:pPr algn="r" rtl="1"/>
            <a:r>
              <a:rPr lang="fa-IR" dirty="0" smtClean="0"/>
              <a:t>نمونه</a:t>
            </a:r>
          </a:p>
          <a:p>
            <a:pPr algn="r" rtl="1"/>
            <a:r>
              <a:rPr lang="fa-IR" dirty="0" smtClean="0"/>
              <a:t>روش نمونه گیری</a:t>
            </a:r>
          </a:p>
          <a:p>
            <a:pPr algn="r" rtl="1"/>
            <a:r>
              <a:rPr lang="fa-IR" dirty="0" smtClean="0"/>
              <a:t>روش اجرا</a:t>
            </a:r>
          </a:p>
          <a:p>
            <a:pPr algn="r" rtl="1"/>
            <a:r>
              <a:rPr lang="fa-IR" dirty="0" smtClean="0"/>
              <a:t>روش تجزیه و تحلیل</a:t>
            </a:r>
          </a:p>
          <a:p>
            <a:pPr algn="r" rtl="1"/>
            <a:endParaRPr lang="en-US" dirty="0"/>
          </a:p>
        </p:txBody>
      </p:sp>
    </p:spTree>
    <p:extLst>
      <p:ext uri="{BB962C8B-B14F-4D97-AF65-F5344CB8AC3E}">
        <p14:creationId xmlns:p14="http://schemas.microsoft.com/office/powerpoint/2010/main" val="504869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smtClean="0"/>
              <a:t>فصل چهارم ( یافته ها )</a:t>
            </a:r>
          </a:p>
          <a:p>
            <a:pPr algn="r" rtl="1"/>
            <a:r>
              <a:rPr lang="fa-IR" dirty="0" smtClean="0"/>
              <a:t>یافته های توصیفی</a:t>
            </a:r>
          </a:p>
          <a:p>
            <a:pPr algn="r" rtl="1"/>
            <a:r>
              <a:rPr lang="fa-IR" dirty="0" smtClean="0"/>
              <a:t>یافته های استنباطی</a:t>
            </a:r>
          </a:p>
        </p:txBody>
      </p:sp>
    </p:spTree>
    <p:extLst>
      <p:ext uri="{BB962C8B-B14F-4D97-AF65-F5344CB8AC3E}">
        <p14:creationId xmlns:p14="http://schemas.microsoft.com/office/powerpoint/2010/main" val="18741002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gn="r" rtl="1"/>
            <a:r>
              <a:rPr lang="fa-IR" dirty="0" smtClean="0"/>
              <a:t>فصل پنجم ( بحث و نتیجه گیری)</a:t>
            </a:r>
          </a:p>
          <a:p>
            <a:pPr algn="r" rtl="1"/>
            <a:r>
              <a:rPr lang="fa-IR" dirty="0" smtClean="0"/>
              <a:t>بحث و نتایج</a:t>
            </a:r>
          </a:p>
          <a:p>
            <a:pPr algn="r" rtl="1"/>
            <a:r>
              <a:rPr lang="fa-IR" dirty="0" smtClean="0"/>
              <a:t>پیشنهادات کاربردی</a:t>
            </a:r>
          </a:p>
          <a:p>
            <a:pPr algn="r" rtl="1"/>
            <a:r>
              <a:rPr lang="fa-IR" dirty="0" smtClean="0"/>
              <a:t>پیشنهادات پژوهشی</a:t>
            </a:r>
          </a:p>
          <a:p>
            <a:pPr algn="r" rtl="1"/>
            <a:r>
              <a:rPr lang="fa-IR" dirty="0" smtClean="0"/>
              <a:t>محدودیتها و موانع</a:t>
            </a:r>
          </a:p>
          <a:p>
            <a:pPr algn="r" rtl="1"/>
            <a:endParaRPr lang="fa-IR" dirty="0"/>
          </a:p>
          <a:p>
            <a:pPr algn="r" rtl="1"/>
            <a:r>
              <a:rPr lang="fa-IR" dirty="0" smtClean="0"/>
              <a:t>منابع</a:t>
            </a:r>
            <a:endParaRPr lang="en-US" dirty="0"/>
          </a:p>
        </p:txBody>
      </p:sp>
    </p:spTree>
    <p:extLst>
      <p:ext uri="{BB962C8B-B14F-4D97-AF65-F5344CB8AC3E}">
        <p14:creationId xmlns:p14="http://schemas.microsoft.com/office/powerpoint/2010/main" val="3372546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endParaRPr lang="en-US" dirty="0"/>
          </a:p>
        </p:txBody>
      </p:sp>
      <p:sp>
        <p:nvSpPr>
          <p:cNvPr id="3" name="Content Placeholder 2"/>
          <p:cNvSpPr>
            <a:spLocks noGrp="1"/>
          </p:cNvSpPr>
          <p:nvPr>
            <p:ph idx="1"/>
          </p:nvPr>
        </p:nvSpPr>
        <p:spPr/>
        <p:txBody>
          <a:bodyPr/>
          <a:lstStyle/>
          <a:p>
            <a:pPr algn="r" rtl="1"/>
            <a:r>
              <a:rPr lang="fa-IR" dirty="0" smtClean="0"/>
              <a:t>ضمایم</a:t>
            </a:r>
          </a:p>
          <a:p>
            <a:pPr algn="r" rtl="1"/>
            <a:r>
              <a:rPr lang="fa-IR" dirty="0" smtClean="0"/>
              <a:t>جداول</a:t>
            </a:r>
          </a:p>
          <a:p>
            <a:pPr algn="r" rtl="1"/>
            <a:r>
              <a:rPr lang="fa-IR" dirty="0" smtClean="0"/>
              <a:t>نتایج انفرادی </a:t>
            </a:r>
          </a:p>
          <a:p>
            <a:pPr algn="r" rtl="1"/>
            <a:r>
              <a:rPr lang="fa-IR" dirty="0" smtClean="0"/>
              <a:t>ابزارهای اندازه گیری</a:t>
            </a:r>
          </a:p>
          <a:p>
            <a:pPr algn="r" rtl="1"/>
            <a:endParaRPr lang="en-US" dirty="0"/>
          </a:p>
        </p:txBody>
      </p:sp>
    </p:spTree>
    <p:extLst>
      <p:ext uri="{BB962C8B-B14F-4D97-AF65-F5344CB8AC3E}">
        <p14:creationId xmlns:p14="http://schemas.microsoft.com/office/powerpoint/2010/main" val="19157267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t>مقاله</a:t>
            </a:r>
            <a:endParaRPr lang="en-US" dirty="0"/>
          </a:p>
        </p:txBody>
      </p:sp>
      <p:sp>
        <p:nvSpPr>
          <p:cNvPr id="3" name="Content Placeholder 2"/>
          <p:cNvSpPr>
            <a:spLocks noGrp="1"/>
          </p:cNvSpPr>
          <p:nvPr>
            <p:ph idx="1"/>
          </p:nvPr>
        </p:nvSpPr>
        <p:spPr/>
        <p:txBody>
          <a:bodyPr/>
          <a:lstStyle/>
          <a:p>
            <a:pPr algn="r" rtl="1"/>
            <a:r>
              <a:rPr lang="fa-IR" dirty="0" smtClean="0"/>
              <a:t>چکیده</a:t>
            </a:r>
          </a:p>
          <a:p>
            <a:pPr algn="r" rtl="1"/>
            <a:r>
              <a:rPr lang="fa-IR" dirty="0" smtClean="0"/>
              <a:t>مقدمه  </a:t>
            </a:r>
          </a:p>
          <a:p>
            <a:pPr algn="r" rtl="1"/>
            <a:endParaRPr lang="fa-IR" dirty="0"/>
          </a:p>
          <a:p>
            <a:pPr algn="r" rtl="1"/>
            <a:r>
              <a:rPr lang="fa-IR" dirty="0" smtClean="0"/>
              <a:t>روش </a:t>
            </a:r>
          </a:p>
          <a:p>
            <a:pPr algn="r" rtl="1"/>
            <a:endParaRPr lang="fa-IR" dirty="0" smtClean="0"/>
          </a:p>
          <a:p>
            <a:pPr algn="r" rtl="1"/>
            <a:r>
              <a:rPr lang="fa-IR" dirty="0" smtClean="0"/>
              <a:t>یافته ها </a:t>
            </a:r>
          </a:p>
          <a:p>
            <a:pPr algn="r" rtl="1"/>
            <a:r>
              <a:rPr lang="fa-IR" dirty="0" smtClean="0"/>
              <a:t>بحث و نتیجه گیری</a:t>
            </a:r>
          </a:p>
          <a:p>
            <a:pPr algn="r" rtl="1"/>
            <a:r>
              <a:rPr lang="fa-IR" dirty="0" smtClean="0"/>
              <a:t>منابع</a:t>
            </a:r>
          </a:p>
          <a:p>
            <a:pPr algn="r" rtl="1"/>
            <a:endParaRPr lang="en-US" dirty="0"/>
          </a:p>
        </p:txBody>
      </p:sp>
      <p:sp>
        <p:nvSpPr>
          <p:cNvPr id="4" name="Rectangle 3"/>
          <p:cNvSpPr/>
          <p:nvPr/>
        </p:nvSpPr>
        <p:spPr>
          <a:xfrm>
            <a:off x="611560" y="2060848"/>
            <a:ext cx="5472608"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بیان مساله، اهمیت و ضرورت، پیشینه ، اهداف ، سوالات و فرضیات</a:t>
            </a:r>
            <a:endParaRPr lang="en-US" dirty="0"/>
          </a:p>
        </p:txBody>
      </p:sp>
      <p:sp>
        <p:nvSpPr>
          <p:cNvPr id="5" name="Rectangle 4"/>
          <p:cNvSpPr/>
          <p:nvPr/>
        </p:nvSpPr>
        <p:spPr>
          <a:xfrm>
            <a:off x="763960" y="2924944"/>
            <a:ext cx="5320208" cy="7920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روش تحقیق، جامعه ، نمونه و روش نمونه گیری، ابزار ، روش اجرا ، روش تحلیل</a:t>
            </a:r>
            <a:endParaRPr lang="en-US" dirty="0"/>
          </a:p>
        </p:txBody>
      </p:sp>
    </p:spTree>
    <p:extLst>
      <p:ext uri="{BB962C8B-B14F-4D97-AF65-F5344CB8AC3E}">
        <p14:creationId xmlns:p14="http://schemas.microsoft.com/office/powerpoint/2010/main" val="32953413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1164744"/>
          </a:xfrm>
        </p:spPr>
        <p:txBody>
          <a:bodyPr>
            <a:normAutofit fontScale="90000"/>
          </a:bodyPr>
          <a:lstStyle/>
          <a:p>
            <a:pPr algn="ctr"/>
            <a:r>
              <a:rPr lang="fa-IR" sz="4000" dirty="0">
                <a:cs typeface="B Titr" pitchFamily="2" charset="-78"/>
              </a:rPr>
              <a:t>عنوان</a:t>
            </a:r>
            <a:r>
              <a:rPr lang="en-US" sz="4000" dirty="0">
                <a:cs typeface="B Titr" pitchFamily="2" charset="-78"/>
              </a:rPr>
              <a:t/>
            </a:r>
            <a:br>
              <a:rPr lang="en-US" sz="4000" dirty="0">
                <a:cs typeface="B Titr" pitchFamily="2" charset="-78"/>
              </a:rPr>
            </a:br>
            <a:endParaRPr lang="en-US" dirty="0"/>
          </a:p>
        </p:txBody>
      </p:sp>
      <p:sp>
        <p:nvSpPr>
          <p:cNvPr id="3" name="Content Placeholder 2"/>
          <p:cNvSpPr>
            <a:spLocks noGrp="1"/>
          </p:cNvSpPr>
          <p:nvPr>
            <p:ph idx="1"/>
          </p:nvPr>
        </p:nvSpPr>
        <p:spPr/>
        <p:txBody>
          <a:bodyPr/>
          <a:lstStyle/>
          <a:p>
            <a:pPr algn="ctr" rtl="1"/>
            <a:endParaRPr lang="fa-IR" dirty="0" smtClean="0"/>
          </a:p>
          <a:p>
            <a:pPr algn="ctr" rtl="1"/>
            <a:endParaRPr lang="fa-IR" dirty="0"/>
          </a:p>
          <a:p>
            <a:pPr algn="ctr" rtl="1"/>
            <a:endParaRPr lang="fa-IR" dirty="0" smtClean="0"/>
          </a:p>
        </p:txBody>
      </p:sp>
      <p:sp>
        <p:nvSpPr>
          <p:cNvPr id="4" name="Content Placeholder 2"/>
          <p:cNvSpPr txBox="1">
            <a:spLocks/>
          </p:cNvSpPr>
          <p:nvPr/>
        </p:nvSpPr>
        <p:spPr>
          <a:xfrm>
            <a:off x="609600" y="1761816"/>
            <a:ext cx="7239000" cy="4846320"/>
          </a:xfrm>
          <a:prstGeom prst="rect">
            <a:avLst/>
          </a:prstGeom>
        </p:spPr>
        <p:txBody>
          <a:bodyPr vert="horz">
            <a:normAutofit fontScale="92500" lnSpcReduction="20000"/>
          </a:bodyPr>
          <a:lst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a:lstStyle>
          <a:p>
            <a:pPr marL="0" indent="0" algn="r" rtl="1">
              <a:buFont typeface="Wingdings 2"/>
              <a:buNone/>
            </a:pPr>
            <a:endParaRPr lang="fa-IR" dirty="0" smtClean="0"/>
          </a:p>
          <a:p>
            <a:pPr marL="342900" lvl="1" indent="-342900" algn="r" rtl="1">
              <a:lnSpc>
                <a:spcPct val="150000"/>
              </a:lnSpc>
              <a:buFontTx/>
              <a:buNone/>
              <a:defRPr/>
            </a:pPr>
            <a:r>
              <a:rPr lang="ar-SA" sz="2400" b="1" dirty="0">
                <a:cs typeface="B Traffic" pitchFamily="2" charset="-78"/>
              </a:rPr>
              <a:t>ويژگيهاي عنوان :</a:t>
            </a:r>
            <a:endParaRPr lang="fa-IR" sz="2400" b="1" dirty="0">
              <a:cs typeface="B Traffic" pitchFamily="2" charset="-78"/>
            </a:endParaRPr>
          </a:p>
          <a:p>
            <a:pPr marL="342900" lvl="1" indent="-342900" algn="r" rtl="1">
              <a:lnSpc>
                <a:spcPct val="150000"/>
              </a:lnSpc>
              <a:buFontTx/>
              <a:buNone/>
              <a:defRPr/>
            </a:pPr>
            <a:r>
              <a:rPr lang="fa-IR" sz="2400" dirty="0">
                <a:cs typeface="B Traffic" pitchFamily="2" charset="-78"/>
              </a:rPr>
              <a:t>4</a:t>
            </a:r>
            <a:r>
              <a:rPr lang="ar-SA" sz="2400" dirty="0">
                <a:cs typeface="B Traffic" pitchFamily="2" charset="-78"/>
              </a:rPr>
              <a:t>- </a:t>
            </a:r>
            <a:r>
              <a:rPr lang="fa-IR" sz="2400" dirty="0">
                <a:cs typeface="B Titr" pitchFamily="2" charset="-78"/>
              </a:rPr>
              <a:t>در عنوان دقيقا" آنچه محقق بدنبال تعيين آن است بيان شود.</a:t>
            </a:r>
            <a:endParaRPr lang="ar-SA" sz="2400" dirty="0">
              <a:cs typeface="B Titr" pitchFamily="2" charset="-78"/>
            </a:endParaRPr>
          </a:p>
          <a:p>
            <a:pPr marL="342900" lvl="1" indent="-342900" algn="r" rtl="1">
              <a:lnSpc>
                <a:spcPct val="150000"/>
              </a:lnSpc>
              <a:buFontTx/>
              <a:buNone/>
              <a:defRPr/>
            </a:pPr>
            <a:r>
              <a:rPr lang="fa-IR" sz="2400" dirty="0">
                <a:cs typeface="B Traffic" pitchFamily="2" charset="-78"/>
              </a:rPr>
              <a:t>5-</a:t>
            </a:r>
            <a:r>
              <a:rPr lang="fa-IR" dirty="0">
                <a:cs typeface="B Titr" pitchFamily="2" charset="-78"/>
              </a:rPr>
              <a:t> </a:t>
            </a:r>
            <a:r>
              <a:rPr lang="fa-IR" sz="2400" dirty="0">
                <a:cs typeface="B Titr" pitchFamily="2" charset="-78"/>
              </a:rPr>
              <a:t>سعی شود دامنه تحقيق </a:t>
            </a:r>
            <a:r>
              <a:rPr lang="fa-IR" sz="2400" dirty="0">
                <a:solidFill>
                  <a:srgbClr val="FF3300"/>
                </a:solidFill>
                <a:cs typeface="B Titr" pitchFamily="2" charset="-78"/>
              </a:rPr>
              <a:t>محدود</a:t>
            </a:r>
            <a:r>
              <a:rPr lang="fa-IR" sz="2400" dirty="0">
                <a:cs typeface="B Titr" pitchFamily="2" charset="-78"/>
              </a:rPr>
              <a:t> در نظر گرفته شود.</a:t>
            </a:r>
            <a:endParaRPr lang="ar-SA" sz="2400" dirty="0">
              <a:cs typeface="B Traffic" pitchFamily="2" charset="-78"/>
            </a:endParaRPr>
          </a:p>
          <a:p>
            <a:pPr algn="r" rtl="1">
              <a:lnSpc>
                <a:spcPct val="150000"/>
              </a:lnSpc>
              <a:buFontTx/>
              <a:buNone/>
              <a:defRPr/>
            </a:pPr>
            <a:r>
              <a:rPr lang="fa-IR" sz="2400" dirty="0">
                <a:cs typeface="B Traffic" pitchFamily="2" charset="-78"/>
              </a:rPr>
              <a:t>6</a:t>
            </a:r>
            <a:r>
              <a:rPr lang="ar-SA" sz="2400" dirty="0">
                <a:cs typeface="B Traffic" pitchFamily="2" charset="-78"/>
              </a:rPr>
              <a:t>-</a:t>
            </a:r>
            <a:r>
              <a:rPr lang="fa-IR" sz="2400" dirty="0">
                <a:cs typeface="B Titr" pitchFamily="2" charset="-78"/>
              </a:rPr>
              <a:t>از </a:t>
            </a:r>
            <a:r>
              <a:rPr lang="fa-IR" sz="2400" dirty="0">
                <a:solidFill>
                  <a:srgbClr val="C00000"/>
                </a:solidFill>
                <a:cs typeface="B Titr" pitchFamily="2" charset="-78"/>
              </a:rPr>
              <a:t>معادلهای مصطلح فارسی </a:t>
            </a:r>
            <a:r>
              <a:rPr lang="fa-IR" sz="2400" dirty="0">
                <a:cs typeface="B Titr" pitchFamily="2" charset="-78"/>
              </a:rPr>
              <a:t>به جای کلمات لاتین</a:t>
            </a:r>
            <a:r>
              <a:rPr lang="ar-SA" sz="2400" dirty="0">
                <a:cs typeface="B Titr" pitchFamily="2" charset="-78"/>
              </a:rPr>
              <a:t> استفاده شود. </a:t>
            </a:r>
            <a:endParaRPr lang="en-US" sz="2400" dirty="0">
              <a:cs typeface="B Titr" pitchFamily="2" charset="-78"/>
            </a:endParaRPr>
          </a:p>
          <a:p>
            <a:pPr algn="r" rtl="1">
              <a:lnSpc>
                <a:spcPct val="150000"/>
              </a:lnSpc>
              <a:buFont typeface="Wingdings" panose="05000000000000000000" pitchFamily="2" charset="2"/>
              <a:buNone/>
              <a:defRPr/>
            </a:pPr>
            <a:r>
              <a:rPr lang="fa-IR" sz="2400" dirty="0">
                <a:cs typeface="B Traffic" pitchFamily="2" charset="-78"/>
              </a:rPr>
              <a:t>7- </a:t>
            </a:r>
            <a:r>
              <a:rPr lang="fa-IR" sz="2400" dirty="0">
                <a:cs typeface="B Titr" pitchFamily="2" charset="-78"/>
              </a:rPr>
              <a:t>به صورت </a:t>
            </a:r>
            <a:r>
              <a:rPr lang="ar-SA" sz="2400" dirty="0">
                <a:cs typeface="B Titr" pitchFamily="2" charset="-78"/>
              </a:rPr>
              <a:t>استفهام و نفي استفاده نشود. </a:t>
            </a:r>
            <a:r>
              <a:rPr lang="fa-IR" sz="2400" dirty="0">
                <a:cs typeface="B Traffic" pitchFamily="2" charset="-78"/>
              </a:rPr>
              <a:t>(</a:t>
            </a:r>
            <a:r>
              <a:rPr lang="fa-IR" sz="2000" dirty="0">
                <a:cs typeface="B Traffic" pitchFamily="2" charset="-78"/>
              </a:rPr>
              <a:t>بلکه</a:t>
            </a:r>
            <a:r>
              <a:rPr lang="ar-SA" sz="2000" dirty="0">
                <a:cs typeface="B Traffic" pitchFamily="2" charset="-78"/>
              </a:rPr>
              <a:t> ب</a:t>
            </a:r>
            <a:r>
              <a:rPr lang="fa-IR" sz="2000" dirty="0">
                <a:cs typeface="B Traffic" pitchFamily="2" charset="-78"/>
              </a:rPr>
              <a:t>ه </a:t>
            </a:r>
            <a:r>
              <a:rPr lang="ar-SA" sz="2000" dirty="0">
                <a:cs typeface="B Traffic" pitchFamily="2" charset="-78"/>
              </a:rPr>
              <a:t>صورت جمله </a:t>
            </a:r>
            <a:r>
              <a:rPr lang="fa-IR" sz="2000" b="1" dirty="0">
                <a:solidFill>
                  <a:srgbClr val="FF0000"/>
                </a:solidFill>
                <a:cs typeface="B Traffic" pitchFamily="2" charset="-78"/>
              </a:rPr>
              <a:t>م</a:t>
            </a:r>
            <a:r>
              <a:rPr lang="ar-SA" sz="2000" b="1" dirty="0">
                <a:solidFill>
                  <a:srgbClr val="FF0000"/>
                </a:solidFill>
                <a:cs typeface="B Traffic" pitchFamily="2" charset="-78"/>
              </a:rPr>
              <a:t>ثبت و خبري </a:t>
            </a:r>
            <a:r>
              <a:rPr lang="fa-IR" sz="2000" dirty="0">
                <a:cs typeface="B Traffic" pitchFamily="2" charset="-78"/>
              </a:rPr>
              <a:t>)</a:t>
            </a:r>
            <a:endParaRPr lang="ar-SA" sz="2400" dirty="0">
              <a:cs typeface="B Traffic" pitchFamily="2" charset="-78"/>
            </a:endParaRPr>
          </a:p>
          <a:p>
            <a:pPr algn="r" rtl="1">
              <a:lnSpc>
                <a:spcPct val="150000"/>
              </a:lnSpc>
              <a:buFontTx/>
              <a:buNone/>
              <a:defRPr/>
            </a:pPr>
            <a:r>
              <a:rPr lang="fa-IR" sz="2400" dirty="0">
                <a:cs typeface="B Traffic" pitchFamily="2" charset="-78"/>
              </a:rPr>
              <a:t>8</a:t>
            </a:r>
            <a:r>
              <a:rPr lang="ar-SA" sz="2400" dirty="0">
                <a:cs typeface="B Traffic" pitchFamily="2" charset="-78"/>
              </a:rPr>
              <a:t>- </a:t>
            </a:r>
            <a:r>
              <a:rPr lang="ar-SA" sz="2400" dirty="0">
                <a:cs typeface="B Titr" pitchFamily="2" charset="-78"/>
              </a:rPr>
              <a:t>بدون بار و جهت گيري باشد.</a:t>
            </a:r>
          </a:p>
          <a:p>
            <a:pPr marL="342900" lvl="1" indent="-342900" algn="r" rtl="1">
              <a:lnSpc>
                <a:spcPct val="150000"/>
              </a:lnSpc>
              <a:buFontTx/>
              <a:buNone/>
              <a:defRPr/>
            </a:pPr>
            <a:r>
              <a:rPr lang="fa-IR" sz="2400" dirty="0">
                <a:cs typeface="B Traffic" pitchFamily="2" charset="-78"/>
              </a:rPr>
              <a:t>9</a:t>
            </a:r>
            <a:r>
              <a:rPr lang="ar-SA" sz="2400" dirty="0">
                <a:cs typeface="B Traffic" pitchFamily="2" charset="-78"/>
              </a:rPr>
              <a:t>- </a:t>
            </a:r>
            <a:r>
              <a:rPr lang="fa-IR" sz="2400" dirty="0">
                <a:cs typeface="B Titr" pitchFamily="2" charset="-78"/>
              </a:rPr>
              <a:t>در تحقيقات </a:t>
            </a:r>
            <a:r>
              <a:rPr lang="fa-IR" sz="2400" dirty="0">
                <a:solidFill>
                  <a:srgbClr val="FF3300"/>
                </a:solidFill>
                <a:cs typeface="B Titr" pitchFamily="2" charset="-78"/>
              </a:rPr>
              <a:t>توصيفی بيان مکان و زمان تحقيق</a:t>
            </a:r>
            <a:r>
              <a:rPr lang="fa-IR" sz="2400" dirty="0">
                <a:cs typeface="B Titr" pitchFamily="2" charset="-78"/>
              </a:rPr>
              <a:t> در عنوان ضرورت دارد.</a:t>
            </a:r>
            <a:endParaRPr lang="ar-SA" sz="2400" dirty="0">
              <a:cs typeface="B Traffic" pitchFamily="2" charset="-78"/>
            </a:endParaRPr>
          </a:p>
          <a:p>
            <a:pPr algn="r" rtl="1">
              <a:lnSpc>
                <a:spcPct val="150000"/>
              </a:lnSpc>
              <a:buFont typeface="Wingdings" panose="05000000000000000000" pitchFamily="2" charset="2"/>
              <a:buNone/>
              <a:defRPr/>
            </a:pPr>
            <a:r>
              <a:rPr lang="fa-IR" sz="2400" dirty="0">
                <a:cs typeface="B Traffic" pitchFamily="2" charset="-78"/>
              </a:rPr>
              <a:t>10</a:t>
            </a:r>
            <a:r>
              <a:rPr lang="ar-SA" sz="2400" dirty="0">
                <a:cs typeface="B Traffic" pitchFamily="2" charset="-78"/>
              </a:rPr>
              <a:t>- </a:t>
            </a:r>
            <a:r>
              <a:rPr lang="ar-SA" sz="2400" dirty="0">
                <a:cs typeface="B Titr" pitchFamily="2" charset="-78"/>
              </a:rPr>
              <a:t>متناسب با</a:t>
            </a:r>
            <a:r>
              <a:rPr lang="fa-IR" sz="2400" dirty="0">
                <a:cs typeface="B Titr" pitchFamily="2" charset="-78"/>
              </a:rPr>
              <a:t> طراحی و </a:t>
            </a:r>
            <a:r>
              <a:rPr lang="ar-SA" sz="2400" dirty="0">
                <a:cs typeface="B Titr" pitchFamily="2" charset="-78"/>
              </a:rPr>
              <a:t>روش مطالعه تدوين شود. </a:t>
            </a:r>
            <a:endParaRPr lang="en-US" sz="2400" dirty="0">
              <a:cs typeface="B Titr" pitchFamily="2" charset="-78"/>
            </a:endParaRPr>
          </a:p>
        </p:txBody>
      </p:sp>
    </p:spTree>
    <p:extLst>
      <p:ext uri="{BB962C8B-B14F-4D97-AF65-F5344CB8AC3E}">
        <p14:creationId xmlns:p14="http://schemas.microsoft.com/office/powerpoint/2010/main" val="13016399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موضوعات معمول</a:t>
            </a:r>
            <a:endParaRPr lang="en-US" dirty="0"/>
          </a:p>
        </p:txBody>
      </p:sp>
      <p:sp>
        <p:nvSpPr>
          <p:cNvPr id="3" name="Content Placeholder 2"/>
          <p:cNvSpPr>
            <a:spLocks noGrp="1"/>
          </p:cNvSpPr>
          <p:nvPr>
            <p:ph idx="1"/>
          </p:nvPr>
        </p:nvSpPr>
        <p:spPr/>
        <p:txBody>
          <a:bodyPr/>
          <a:lstStyle/>
          <a:p>
            <a:pPr algn="r" rtl="1"/>
            <a:r>
              <a:rPr lang="fa-IR" dirty="0" smtClean="0"/>
              <a:t> توصیف </a:t>
            </a:r>
          </a:p>
          <a:p>
            <a:pPr algn="r" rtl="1"/>
            <a:r>
              <a:rPr lang="fa-IR" dirty="0" smtClean="0"/>
              <a:t>مقایسه </a:t>
            </a:r>
          </a:p>
          <a:p>
            <a:pPr algn="r" rtl="1"/>
            <a:r>
              <a:rPr lang="fa-IR" dirty="0" smtClean="0"/>
              <a:t>رابطه </a:t>
            </a:r>
          </a:p>
          <a:p>
            <a:pPr algn="r" rtl="1"/>
            <a:r>
              <a:rPr lang="fa-IR" dirty="0" smtClean="0"/>
              <a:t>پیش بینی </a:t>
            </a:r>
          </a:p>
          <a:p>
            <a:pPr algn="r" rtl="1"/>
            <a:r>
              <a:rPr lang="fa-IR" smtClean="0"/>
              <a:t>علت و معمول ( آزمایشی)</a:t>
            </a:r>
            <a:endParaRPr lang="fa-IR" dirty="0" smtClean="0"/>
          </a:p>
          <a:p>
            <a:pPr algn="r" rtl="1"/>
            <a:r>
              <a:rPr lang="fa-IR" dirty="0" smtClean="0"/>
              <a:t>مدلسازی</a:t>
            </a:r>
          </a:p>
          <a:p>
            <a:pPr algn="r" rtl="1"/>
            <a:endParaRPr lang="en-US" dirty="0"/>
          </a:p>
        </p:txBody>
      </p:sp>
    </p:spTree>
    <p:extLst>
      <p:ext uri="{BB962C8B-B14F-4D97-AF65-F5344CB8AC3E}">
        <p14:creationId xmlns:p14="http://schemas.microsoft.com/office/powerpoint/2010/main" val="14062308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چکیده</a:t>
            </a:r>
            <a:endParaRPr lang="en-US" dirty="0"/>
          </a:p>
        </p:txBody>
      </p:sp>
      <p:sp>
        <p:nvSpPr>
          <p:cNvPr id="3" name="Content Placeholder 2"/>
          <p:cNvSpPr>
            <a:spLocks noGrp="1"/>
          </p:cNvSpPr>
          <p:nvPr>
            <p:ph idx="1"/>
          </p:nvPr>
        </p:nvSpPr>
        <p:spPr/>
        <p:txBody>
          <a:bodyPr>
            <a:normAutofit fontScale="92500"/>
          </a:bodyPr>
          <a:lstStyle/>
          <a:p>
            <a:pPr algn="r" rtl="1"/>
            <a:r>
              <a:rPr lang="fa-IR" dirty="0" smtClean="0"/>
              <a:t>خلاصه </a:t>
            </a:r>
            <a:r>
              <a:rPr lang="fa-IR" dirty="0"/>
              <a:t>جامعي از محتواي یك گزارش پژوهشي است كه همه مراحل و اجراي اصلي پژوهش را در خود دارد. هدفها، پرسشها، روشها، </a:t>
            </a:r>
            <a:r>
              <a:rPr lang="fa-IR" dirty="0" smtClean="0"/>
              <a:t>یافته ها </a:t>
            </a:r>
            <a:r>
              <a:rPr lang="fa-IR" dirty="0"/>
              <a:t>و نتایج پژوهش، به اختصار، در چكیده آورده </a:t>
            </a:r>
            <a:r>
              <a:rPr lang="fa-IR" dirty="0" smtClean="0"/>
              <a:t>می شود. در </a:t>
            </a:r>
            <a:r>
              <a:rPr lang="fa-IR" dirty="0"/>
              <a:t>چكیده باید از ذكر هرگونه توضیح اضافي خودداري شود. مطالب چكیده باید فقط به </a:t>
            </a:r>
            <a:r>
              <a:rPr lang="fa-IR" dirty="0" smtClean="0"/>
              <a:t>صورت گزارش ( بدون </a:t>
            </a:r>
            <a:r>
              <a:rPr lang="fa-IR" dirty="0"/>
              <a:t>ارزشیابي و </a:t>
            </a:r>
            <a:r>
              <a:rPr lang="fa-IR" dirty="0" smtClean="0"/>
              <a:t>نقد)  </a:t>
            </a:r>
            <a:r>
              <a:rPr lang="fa-IR" dirty="0"/>
              <a:t>از زبان خود </a:t>
            </a:r>
            <a:r>
              <a:rPr lang="fa-IR" dirty="0" smtClean="0"/>
              <a:t>پژوهشگر(نه </a:t>
            </a:r>
            <a:r>
              <a:rPr lang="fa-IR" dirty="0"/>
              <a:t>نقل </a:t>
            </a:r>
            <a:r>
              <a:rPr lang="fa-IR" dirty="0" smtClean="0"/>
              <a:t>قول)به </a:t>
            </a:r>
            <a:r>
              <a:rPr lang="fa-IR" dirty="0"/>
              <a:t>صورت فعل ماضي تهیه شود. چكیده در حقیقت بخشي كامل، جامع و مستقل از اصل گزارش در نظر گرفته ميشود و نباید پیش از انجام گزارش، پژوهش تهیه شود. طول چكیده براي مقاله، بستگي به روشهاي خاص هر مجله دارد و معموالً 150كلمه پیشنهاد شده است.</a:t>
            </a:r>
            <a:endParaRPr lang="en-US" dirty="0"/>
          </a:p>
        </p:txBody>
      </p:sp>
    </p:spTree>
    <p:extLst>
      <p:ext uri="{BB962C8B-B14F-4D97-AF65-F5344CB8AC3E}">
        <p14:creationId xmlns:p14="http://schemas.microsoft.com/office/powerpoint/2010/main" val="42121410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algn="r" rtl="1"/>
            <a:r>
              <a:rPr lang="fa-IR" dirty="0"/>
              <a:t>هوش هيجاني به مثابة سازهاي روانشناختي، در حوزههاي مختلف روانشناسي، مـديريت و اخيـراً ورزش نقـش مهمـي پيـدا كـرده اسـت. </a:t>
            </a:r>
            <a:r>
              <a:rPr lang="fa-IR" b="1" dirty="0"/>
              <a:t>هدف:</a:t>
            </a:r>
            <a:r>
              <a:rPr lang="fa-IR" dirty="0"/>
              <a:t> پژوهش حاضر با هدف تعیین روایی و پایایی نسخۀ فارسی پرسش­نامه هوش هیجانی در مصرف کنندگان ورزش همگانی انجام شد. </a:t>
            </a:r>
            <a:r>
              <a:rPr lang="fa-IR" b="1" dirty="0"/>
              <a:t>روش:</a:t>
            </a:r>
            <a:r>
              <a:rPr lang="fa-IR" dirty="0"/>
              <a:t> جامعه پژوهش حاضر کلیۀ شرکت کنندگان ورزش همگانی شهر تهران بودند. 380 پرسش­نامه به وسیله افراد 18 تا 60 ساله تکمیل گردید. برای برآورد روایی سازۀ از تحلیل عاملی تأییدی </a:t>
            </a:r>
            <a:r>
              <a:rPr lang="en-US" dirty="0"/>
              <a:t>(CFA)</a:t>
            </a:r>
            <a:r>
              <a:rPr lang="fa-IR" dirty="0"/>
              <a:t> برای برازش مدل­ اندازه­گیری استفاده شد. پایایی پرسش­نامه با استفاده از روش همسانی درونی محاسبه گردید. برای تعیین پایایی زمانی با استفاده از روش آزمون- آزمون مجدد از ضریب همبستگی درون طبقه­ای استفاده شد. داده­ها با استفاده از نرم افزار </a:t>
            </a:r>
            <a:r>
              <a:rPr lang="en-US" dirty="0"/>
              <a:t>SPSS</a:t>
            </a:r>
            <a:r>
              <a:rPr lang="fa-IR" dirty="0"/>
              <a:t> و </a:t>
            </a:r>
            <a:r>
              <a:rPr lang="en-US" dirty="0"/>
              <a:t>LISREL</a:t>
            </a:r>
            <a:r>
              <a:rPr lang="fa-IR" dirty="0"/>
              <a:t> تحلیل شد. </a:t>
            </a:r>
            <a:r>
              <a:rPr lang="fa-IR" b="1" dirty="0"/>
              <a:t>نتایج:</a:t>
            </a:r>
            <a:r>
              <a:rPr lang="fa-IR" dirty="0"/>
              <a:t> یافته­های پژوهش نشان داد که پرسش­نامه، از ساختار اصلی حمایت کرده بنابراین، روایی و پایایی این پرسش­نامه تأیید می­گردد. </a:t>
            </a:r>
            <a:r>
              <a:rPr lang="fa-IR" b="1" dirty="0"/>
              <a:t>بحث و نتیجه­گیری:</a:t>
            </a:r>
            <a:r>
              <a:rPr lang="fa-IR" dirty="0"/>
              <a:t> با توجه به نتایج به دست آمده از این پژوهش، پیشنهاد می­شود که از نسخۀ فارسی هوش هیجانی در ورزش برای سنجش هوش هیجانی در ورزشکاران ورزش همگانی استفاده شود. </a:t>
            </a:r>
            <a:endParaRPr lang="en-US" dirty="0"/>
          </a:p>
        </p:txBody>
      </p:sp>
    </p:spTree>
    <p:extLst>
      <p:ext uri="{BB962C8B-B14F-4D97-AF65-F5344CB8AC3E}">
        <p14:creationId xmlns:p14="http://schemas.microsoft.com/office/powerpoint/2010/main" val="28877344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gn="r" rtl="1"/>
            <a:r>
              <a:rPr lang="fa-IR" dirty="0"/>
              <a:t>معموالً در انتهاي چكیده، واژگان كلیدي پژوهش را بیان ميكنند تا به خواننده كمك كنند، پس از خواندن چكیده و آشنایي اجمالي با روند تحقیق، بفهمد چه مفاهیم و موضوعاتي در این مقاله مورد با توجه به حجم و محتواي مقاله، پنج تا هفت واژه كلیدي در هر مقاله توجه قرار گرفته است. معموالً بیان ميشود. </a:t>
            </a:r>
            <a:endParaRPr lang="en-US" dirty="0"/>
          </a:p>
        </p:txBody>
      </p:sp>
    </p:spTree>
    <p:extLst>
      <p:ext uri="{BB962C8B-B14F-4D97-AF65-F5344CB8AC3E}">
        <p14:creationId xmlns:p14="http://schemas.microsoft.com/office/powerpoint/2010/main" val="16844792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1236752"/>
          </a:xfrm>
        </p:spPr>
        <p:txBody>
          <a:bodyPr>
            <a:normAutofit/>
          </a:bodyPr>
          <a:lstStyle/>
          <a:p>
            <a:pPr algn="ctr"/>
            <a:r>
              <a:rPr lang="fa-IR" sz="4000" dirty="0">
                <a:cs typeface="B Titr" pitchFamily="2" charset="-78"/>
              </a:rPr>
              <a:t>مقدمه و بیان مساله</a:t>
            </a:r>
            <a:r>
              <a:rPr lang="en-US" sz="4000" dirty="0">
                <a:cs typeface="B Titr" pitchFamily="2" charset="-78"/>
              </a:rPr>
              <a:t/>
            </a:r>
            <a:br>
              <a:rPr lang="en-US" sz="4000" dirty="0">
                <a:cs typeface="B Titr" pitchFamily="2" charset="-78"/>
              </a:rPr>
            </a:br>
            <a:endParaRPr lang="en-US" dirty="0"/>
          </a:p>
        </p:txBody>
      </p:sp>
      <p:sp>
        <p:nvSpPr>
          <p:cNvPr id="3" name="Content Placeholder 2"/>
          <p:cNvSpPr>
            <a:spLocks noGrp="1"/>
          </p:cNvSpPr>
          <p:nvPr>
            <p:ph idx="1"/>
          </p:nvPr>
        </p:nvSpPr>
        <p:spPr>
          <a:xfrm>
            <a:off x="467544" y="2780928"/>
            <a:ext cx="7239000" cy="3672408"/>
          </a:xfrm>
        </p:spPr>
        <p:txBody>
          <a:bodyPr/>
          <a:lstStyle/>
          <a:p>
            <a:pPr algn="ctr" rtl="1"/>
            <a:endParaRPr lang="fa-IR" dirty="0" smtClean="0"/>
          </a:p>
          <a:p>
            <a:pPr algn="ctr" rtl="1"/>
            <a:endParaRPr lang="fa-IR" dirty="0"/>
          </a:p>
        </p:txBody>
      </p:sp>
      <p:sp>
        <p:nvSpPr>
          <p:cNvPr id="4" name="Rectangle 3"/>
          <p:cNvSpPr txBox="1">
            <a:spLocks noChangeArrowheads="1"/>
          </p:cNvSpPr>
          <p:nvPr/>
        </p:nvSpPr>
        <p:spPr>
          <a:xfrm>
            <a:off x="566738" y="1124744"/>
            <a:ext cx="5589438" cy="4895056"/>
          </a:xfrm>
          <a:prstGeom prst="rect">
            <a:avLst/>
          </a:prstGeom>
        </p:spPr>
        <p:txBody>
          <a:bodyPr vert="horz">
            <a:normAutofit fontScale="70000" lnSpcReduction="20000"/>
          </a:bodyPr>
          <a:lst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a:lstStyle>
          <a:p>
            <a:pPr algn="justLow" rtl="1">
              <a:lnSpc>
                <a:spcPct val="90000"/>
              </a:lnSpc>
              <a:buClr>
                <a:schemeClr val="tx1"/>
              </a:buClr>
              <a:buFont typeface="Wingdings" panose="05000000000000000000" pitchFamily="2" charset="2"/>
              <a:buNone/>
            </a:pPr>
            <a:r>
              <a:rPr lang="ar-SA" altLang="en-US" dirty="0" smtClean="0"/>
              <a:t>حتي در</a:t>
            </a:r>
            <a:r>
              <a:rPr lang="fa-IR" altLang="en-US" dirty="0" smtClean="0"/>
              <a:t> </a:t>
            </a:r>
            <a:r>
              <a:rPr lang="ar-SA" altLang="en-US" dirty="0" smtClean="0"/>
              <a:t>مواري كه يك گزارش علمي براي افرادي در</a:t>
            </a:r>
            <a:r>
              <a:rPr lang="fa-IR" altLang="en-US" dirty="0" smtClean="0"/>
              <a:t> </a:t>
            </a:r>
            <a:r>
              <a:rPr lang="ar-SA" altLang="en-US" dirty="0" smtClean="0"/>
              <a:t>همان</a:t>
            </a:r>
            <a:endParaRPr lang="en-US" altLang="en-US" dirty="0" smtClean="0"/>
          </a:p>
          <a:p>
            <a:pPr algn="r" rtl="1">
              <a:lnSpc>
                <a:spcPct val="90000"/>
              </a:lnSpc>
              <a:buClr>
                <a:schemeClr val="tx1"/>
              </a:buClr>
              <a:buFont typeface="Wingdings" panose="05000000000000000000" pitchFamily="2" charset="2"/>
              <a:buNone/>
            </a:pPr>
            <a:endParaRPr lang="en-US" altLang="en-US" dirty="0" smtClean="0"/>
          </a:p>
          <a:p>
            <a:pPr algn="r" rtl="1">
              <a:lnSpc>
                <a:spcPct val="90000"/>
              </a:lnSpc>
              <a:buClr>
                <a:schemeClr val="tx1"/>
              </a:buClr>
              <a:buFont typeface="Wingdings" panose="05000000000000000000" pitchFamily="2" charset="2"/>
              <a:buNone/>
            </a:pPr>
            <a:r>
              <a:rPr lang="ar-SA" altLang="en-US" dirty="0" smtClean="0"/>
              <a:t> رشته تخصصي نوشته مي‌شود بايستي ذهن ايشان را</a:t>
            </a:r>
            <a:endParaRPr lang="en-US" altLang="en-US" dirty="0" smtClean="0"/>
          </a:p>
          <a:p>
            <a:pPr algn="r" rtl="1">
              <a:lnSpc>
                <a:spcPct val="90000"/>
              </a:lnSpc>
              <a:buClr>
                <a:schemeClr val="tx1"/>
              </a:buClr>
              <a:buFont typeface="Wingdings" panose="05000000000000000000" pitchFamily="2" charset="2"/>
              <a:buNone/>
            </a:pPr>
            <a:r>
              <a:rPr lang="ar-SA" altLang="en-US" dirty="0" smtClean="0"/>
              <a:t> </a:t>
            </a:r>
            <a:endParaRPr lang="en-US" altLang="en-US" dirty="0" smtClean="0"/>
          </a:p>
          <a:p>
            <a:pPr algn="r" rtl="1">
              <a:lnSpc>
                <a:spcPct val="90000"/>
              </a:lnSpc>
              <a:buClr>
                <a:schemeClr val="tx1"/>
              </a:buClr>
              <a:buFont typeface="Wingdings" panose="05000000000000000000" pitchFamily="2" charset="2"/>
              <a:buNone/>
            </a:pPr>
            <a:r>
              <a:rPr lang="ar-SA" altLang="en-US" dirty="0" smtClean="0"/>
              <a:t>براي قبول موضوع آماده ساخت. در</a:t>
            </a:r>
            <a:r>
              <a:rPr lang="en-US" altLang="en-US" dirty="0" smtClean="0"/>
              <a:t> </a:t>
            </a:r>
            <a:r>
              <a:rPr lang="ar-SA" altLang="en-US" dirty="0" smtClean="0"/>
              <a:t>واقع شما بايد</a:t>
            </a:r>
            <a:endParaRPr lang="en-US" altLang="en-US" dirty="0" smtClean="0"/>
          </a:p>
          <a:p>
            <a:pPr algn="r" rtl="1">
              <a:lnSpc>
                <a:spcPct val="90000"/>
              </a:lnSpc>
              <a:buClr>
                <a:schemeClr val="tx1"/>
              </a:buClr>
              <a:buFont typeface="Wingdings" panose="05000000000000000000" pitchFamily="2" charset="2"/>
              <a:buNone/>
            </a:pPr>
            <a:endParaRPr lang="en-US" altLang="en-US" dirty="0" smtClean="0"/>
          </a:p>
          <a:p>
            <a:pPr algn="r" rtl="1">
              <a:lnSpc>
                <a:spcPct val="90000"/>
              </a:lnSpc>
              <a:buClr>
                <a:schemeClr val="tx1"/>
              </a:buClr>
              <a:buFont typeface="Wingdings" panose="05000000000000000000" pitchFamily="2" charset="2"/>
              <a:buNone/>
            </a:pPr>
            <a:r>
              <a:rPr lang="ar-SA" altLang="en-US" dirty="0" smtClean="0"/>
              <a:t> درموضع دفاع از</a:t>
            </a:r>
            <a:r>
              <a:rPr lang="fa-IR" altLang="en-US" dirty="0" smtClean="0"/>
              <a:t> </a:t>
            </a:r>
            <a:r>
              <a:rPr lang="ar-SA" altLang="en-US" dirty="0" smtClean="0"/>
              <a:t>خود و</a:t>
            </a:r>
            <a:r>
              <a:rPr lang="en-US" altLang="en-US" dirty="0" smtClean="0"/>
              <a:t> </a:t>
            </a:r>
            <a:r>
              <a:rPr lang="ar-SA" altLang="en-US" dirty="0" smtClean="0"/>
              <a:t>موضوع خود</a:t>
            </a:r>
            <a:r>
              <a:rPr lang="en-US" altLang="en-US" dirty="0" smtClean="0"/>
              <a:t> </a:t>
            </a:r>
            <a:r>
              <a:rPr lang="ar-SA" altLang="en-US" dirty="0" smtClean="0"/>
              <a:t>قرار</a:t>
            </a:r>
            <a:r>
              <a:rPr lang="en-US" altLang="en-US" dirty="0" smtClean="0"/>
              <a:t> </a:t>
            </a:r>
            <a:r>
              <a:rPr lang="ar-SA" altLang="en-US" dirty="0" smtClean="0"/>
              <a:t>بگيريد.</a:t>
            </a:r>
            <a:endParaRPr lang="en-US" altLang="en-US" dirty="0" smtClean="0"/>
          </a:p>
          <a:p>
            <a:pPr algn="r" rtl="1"/>
            <a:r>
              <a:rPr lang="fa-IR" altLang="en-US" sz="2800" dirty="0">
                <a:cs typeface="B Koodak" panose="00000700000000000000" pitchFamily="2" charset="-78"/>
              </a:rPr>
              <a:t>مقدمه سازی و زمینه سازی برای ورود به مساله و بیان اطلاعات زمینه ای </a:t>
            </a:r>
          </a:p>
          <a:p>
            <a:pPr algn="r" rtl="1"/>
            <a:r>
              <a:rPr lang="fa-IR" altLang="en-US" sz="2800" dirty="0">
                <a:cs typeface="B Koodak" panose="00000700000000000000" pitchFamily="2" charset="-78"/>
              </a:rPr>
              <a:t>اشاره به کارهای احتمالی انجام شده و ناکافی بودن آنها و نیاز به بررسی بیشتر </a:t>
            </a:r>
          </a:p>
          <a:p>
            <a:pPr algn="r" rtl="1"/>
            <a:r>
              <a:rPr lang="fa-IR" altLang="en-US" sz="2800" dirty="0" smtClean="0">
                <a:cs typeface="B Koodak" panose="00000700000000000000" pitchFamily="2" charset="-78"/>
              </a:rPr>
              <a:t>توضیح </a:t>
            </a:r>
            <a:r>
              <a:rPr lang="fa-IR" altLang="en-US" sz="2800" dirty="0">
                <a:cs typeface="B Koodak" panose="00000700000000000000" pitchFamily="2" charset="-78"/>
              </a:rPr>
              <a:t>مختصر پیرامون ویژگیهای مساله مورد نظر </a:t>
            </a:r>
          </a:p>
          <a:p>
            <a:pPr algn="r" rtl="1"/>
            <a:r>
              <a:rPr lang="fa-IR" altLang="en-US" sz="2800" dirty="0">
                <a:cs typeface="B Koodak" panose="00000700000000000000" pitchFamily="2" charset="-78"/>
              </a:rPr>
              <a:t>تشریح گستردگی مساله در جامعه (بیان شدت و،شیوه مساله ،شدت آسیب حاصل از آن و خسارتهای مالی احتمالی بر دوش فرد و خانواده و جامعه </a:t>
            </a:r>
          </a:p>
          <a:p>
            <a:pPr algn="r" rtl="1"/>
            <a:r>
              <a:rPr lang="fa-IR" altLang="en-US" sz="2800" dirty="0">
                <a:cs typeface="B Koodak" panose="00000700000000000000" pitchFamily="2" charset="-78"/>
              </a:rPr>
              <a:t>توضیح محیط ،وضعیت و علل احتمالی مساله </a:t>
            </a:r>
          </a:p>
        </p:txBody>
      </p:sp>
    </p:spTree>
    <p:extLst>
      <p:ext uri="{BB962C8B-B14F-4D97-AF65-F5344CB8AC3E}">
        <p14:creationId xmlns:p14="http://schemas.microsoft.com/office/powerpoint/2010/main" val="37224867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1289376"/>
          </a:xfrm>
        </p:spPr>
        <p:txBody>
          <a:bodyPr>
            <a:normAutofit/>
          </a:bodyPr>
          <a:lstStyle/>
          <a:p>
            <a:pPr algn="ctr" rtl="1"/>
            <a:r>
              <a:rPr lang="fa-IR" sz="4000" dirty="0">
                <a:cs typeface="B Titr" pitchFamily="2" charset="-78"/>
              </a:rPr>
              <a:t>اهمیت و ضرورت</a:t>
            </a:r>
            <a:r>
              <a:rPr lang="en-US" sz="4000" dirty="0">
                <a:cs typeface="B Titr" pitchFamily="2" charset="-78"/>
              </a:rPr>
              <a:t/>
            </a:r>
            <a:br>
              <a:rPr lang="en-US" sz="4000" dirty="0">
                <a:cs typeface="B Titr" pitchFamily="2" charset="-78"/>
              </a:rPr>
            </a:br>
            <a:endParaRPr lang="en-US" dirty="0"/>
          </a:p>
        </p:txBody>
      </p:sp>
      <p:sp>
        <p:nvSpPr>
          <p:cNvPr id="3" name="Content Placeholder 2"/>
          <p:cNvSpPr>
            <a:spLocks noGrp="1"/>
          </p:cNvSpPr>
          <p:nvPr>
            <p:ph idx="1"/>
          </p:nvPr>
        </p:nvSpPr>
        <p:spPr/>
        <p:txBody>
          <a:bodyPr/>
          <a:lstStyle/>
          <a:p>
            <a:pPr algn="ctr" rtl="1"/>
            <a:endParaRPr lang="fa-IR" dirty="0" smtClean="0"/>
          </a:p>
          <a:p>
            <a:pPr algn="ctr" rtl="1"/>
            <a:endParaRPr lang="fa-IR" dirty="0" smtClean="0"/>
          </a:p>
        </p:txBody>
      </p:sp>
      <p:sp>
        <p:nvSpPr>
          <p:cNvPr id="4" name="Content Placeholder 2"/>
          <p:cNvSpPr txBox="1">
            <a:spLocks/>
          </p:cNvSpPr>
          <p:nvPr/>
        </p:nvSpPr>
        <p:spPr>
          <a:xfrm>
            <a:off x="609600" y="1761816"/>
            <a:ext cx="7239000" cy="4846320"/>
          </a:xfrm>
          <a:prstGeom prst="rect">
            <a:avLst/>
          </a:prstGeom>
        </p:spPr>
        <p:txBody>
          <a:bodyPr vert="horz">
            <a:normAutofit/>
          </a:bodyPr>
          <a:lst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a:lstStyle>
          <a:p>
            <a:pPr algn="r" rtl="1"/>
            <a:endParaRPr lang="en-US" dirty="0"/>
          </a:p>
        </p:txBody>
      </p:sp>
      <p:graphicFrame>
        <p:nvGraphicFramePr>
          <p:cNvPr id="5" name="Diagram 4"/>
          <p:cNvGraphicFramePr/>
          <p:nvPr>
            <p:extLst>
              <p:ext uri="{D42A27DB-BD31-4B8C-83A1-F6EECF244321}">
                <p14:modId xmlns:p14="http://schemas.microsoft.com/office/powerpoint/2010/main" val="1814963187"/>
              </p:ext>
            </p:extLst>
          </p:nvPr>
        </p:nvGraphicFramePr>
        <p:xfrm>
          <a:off x="609600" y="1397000"/>
          <a:ext cx="7010400" cy="41202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63404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a:t>مرور پیشینه</a:t>
            </a:r>
            <a:r>
              <a:rPr lang="en-US" dirty="0"/>
              <a:t/>
            </a:r>
            <a:br>
              <a:rPr lang="en-US" dirty="0"/>
            </a:br>
            <a:endParaRPr lang="en-US" dirty="0"/>
          </a:p>
        </p:txBody>
      </p:sp>
      <p:sp>
        <p:nvSpPr>
          <p:cNvPr id="3" name="Content Placeholder 2"/>
          <p:cNvSpPr>
            <a:spLocks noGrp="1"/>
          </p:cNvSpPr>
          <p:nvPr>
            <p:ph idx="1"/>
          </p:nvPr>
        </p:nvSpPr>
        <p:spPr/>
        <p:txBody>
          <a:bodyPr/>
          <a:lstStyle/>
          <a:p>
            <a:pPr marL="0" indent="0" algn="r" rtl="1">
              <a:buNone/>
            </a:pPr>
            <a:endParaRPr lang="fa-IR" dirty="0" smtClean="0"/>
          </a:p>
          <a:p>
            <a:pPr marL="0" indent="0" algn="r" rtl="1">
              <a:buNone/>
            </a:pPr>
            <a:r>
              <a:rPr lang="fa-IR" dirty="0" smtClean="0"/>
              <a:t>مبانی نظری ( کتابهای تخصصی)</a:t>
            </a:r>
          </a:p>
          <a:p>
            <a:pPr marL="0" indent="0" algn="r" rtl="1">
              <a:buNone/>
            </a:pPr>
            <a:r>
              <a:rPr lang="fa-IR" dirty="0" smtClean="0"/>
              <a:t>پژوهشهای داخلی </a:t>
            </a:r>
          </a:p>
          <a:p>
            <a:pPr marL="0" indent="0" rtl="1">
              <a:buNone/>
            </a:pPr>
            <a:r>
              <a:rPr lang="en-US" dirty="0" smtClean="0"/>
              <a:t>Sid.ir</a:t>
            </a:r>
          </a:p>
          <a:p>
            <a:pPr marL="0" indent="0" rtl="1">
              <a:buNone/>
            </a:pPr>
            <a:r>
              <a:rPr lang="en-US" dirty="0" smtClean="0"/>
              <a:t>Magiran.com</a:t>
            </a:r>
          </a:p>
          <a:p>
            <a:pPr marL="0" indent="0" algn="r" rtl="1">
              <a:buNone/>
            </a:pPr>
            <a:r>
              <a:rPr lang="fa-IR" dirty="0" smtClean="0"/>
              <a:t>پژوهشهای خارجی</a:t>
            </a:r>
          </a:p>
          <a:p>
            <a:pPr marL="0" indent="0" rtl="1">
              <a:buNone/>
            </a:pPr>
            <a:r>
              <a:rPr lang="en-US" dirty="0" smtClean="0"/>
              <a:t>Scholar.google.com</a:t>
            </a:r>
          </a:p>
          <a:p>
            <a:pPr marL="0" indent="0" rtl="1">
              <a:buNone/>
            </a:pPr>
            <a:r>
              <a:rPr lang="en-US" dirty="0" smtClean="0">
                <a:hlinkClick r:id="rId2"/>
              </a:rPr>
              <a:t>www.</a:t>
            </a:r>
            <a:r>
              <a:rPr lang="en-US" b="1" dirty="0" smtClean="0">
                <a:hlinkClick r:id="rId2"/>
              </a:rPr>
              <a:t>sciencedirect</a:t>
            </a:r>
            <a:r>
              <a:rPr lang="en-US" dirty="0" smtClean="0">
                <a:hlinkClick r:id="rId2"/>
              </a:rPr>
              <a:t>.com</a:t>
            </a:r>
            <a:endParaRPr lang="en-US" dirty="0" smtClean="0"/>
          </a:p>
          <a:p>
            <a:pPr marL="0" indent="0" rtl="1">
              <a:buNone/>
            </a:pPr>
            <a:r>
              <a:rPr lang="en-US" dirty="0"/>
              <a:t>ebscohost.com</a:t>
            </a:r>
          </a:p>
        </p:txBody>
      </p:sp>
    </p:spTree>
    <p:extLst>
      <p:ext uri="{BB962C8B-B14F-4D97-AF65-F5344CB8AC3E}">
        <p14:creationId xmlns:p14="http://schemas.microsoft.com/office/powerpoint/2010/main" val="6639050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اهداف</a:t>
            </a:r>
            <a:endParaRPr lang="en-US" dirty="0"/>
          </a:p>
        </p:txBody>
      </p:sp>
      <p:sp>
        <p:nvSpPr>
          <p:cNvPr id="3" name="Content Placeholder 2"/>
          <p:cNvSpPr>
            <a:spLocks noGrp="1"/>
          </p:cNvSpPr>
          <p:nvPr>
            <p:ph idx="1"/>
          </p:nvPr>
        </p:nvSpPr>
        <p:spPr>
          <a:xfrm>
            <a:off x="457200" y="3140968"/>
            <a:ext cx="4762872" cy="3314768"/>
          </a:xfrm>
        </p:spPr>
        <p:txBody>
          <a:bodyPr/>
          <a:lstStyle/>
          <a:p>
            <a:pPr algn="r" rtl="1"/>
            <a:r>
              <a:rPr lang="fa-IR" dirty="0" smtClean="0"/>
              <a:t>هدف اصلی</a:t>
            </a:r>
          </a:p>
          <a:p>
            <a:pPr algn="r" rtl="1"/>
            <a:r>
              <a:rPr lang="fa-IR" dirty="0" smtClean="0"/>
              <a:t>اهداف فرعی </a:t>
            </a:r>
            <a:endParaRPr lang="en-US" dirty="0"/>
          </a:p>
        </p:txBody>
      </p:sp>
    </p:spTree>
    <p:extLst>
      <p:ext uri="{BB962C8B-B14F-4D97-AF65-F5344CB8AC3E}">
        <p14:creationId xmlns:p14="http://schemas.microsoft.com/office/powerpoint/2010/main" val="9858668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t>اهداف</a:t>
            </a:r>
            <a:endParaRPr lang="en-US" dirty="0"/>
          </a:p>
        </p:txBody>
      </p:sp>
      <p:sp>
        <p:nvSpPr>
          <p:cNvPr id="3" name="Content Placeholder 2"/>
          <p:cNvSpPr>
            <a:spLocks noGrp="1"/>
          </p:cNvSpPr>
          <p:nvPr>
            <p:ph idx="1"/>
          </p:nvPr>
        </p:nvSpPr>
        <p:spPr/>
        <p:txBody>
          <a:bodyPr/>
          <a:lstStyle/>
          <a:p>
            <a:pPr algn="r" rtl="1"/>
            <a:r>
              <a:rPr lang="ar-SA" dirty="0"/>
              <a:t>اهداف بايد صريح، روشن، بدون ابهام و واقع بينانه باشد و بصورت منطقي و با افعال رفتاري بيان شود</a:t>
            </a:r>
            <a:r>
              <a:rPr lang="en-US" dirty="0"/>
              <a:t>. </a:t>
            </a:r>
            <a:endParaRPr lang="fa-IR" dirty="0" smtClean="0"/>
          </a:p>
          <a:p>
            <a:pPr algn="r" rtl="1"/>
            <a:r>
              <a:rPr lang="ar-SA" dirty="0" smtClean="0"/>
              <a:t>اهداف </a:t>
            </a:r>
            <a:r>
              <a:rPr lang="ar-SA" dirty="0"/>
              <a:t>بايد با عنوان، بيان مساله، فرضيه و سوالات پژوهش هماهنگ </a:t>
            </a:r>
            <a:r>
              <a:rPr lang="ar-SA" dirty="0" smtClean="0"/>
              <a:t>باشد</a:t>
            </a:r>
            <a:endParaRPr lang="fa-IR" dirty="0" smtClean="0"/>
          </a:p>
          <a:p>
            <a:pPr algn="r" rtl="1"/>
            <a:r>
              <a:rPr lang="fa-IR" dirty="0" smtClean="0"/>
              <a:t>انواع اهداف</a:t>
            </a:r>
          </a:p>
          <a:p>
            <a:pPr algn="r" rtl="1"/>
            <a:r>
              <a:rPr lang="fa-IR" dirty="0" smtClean="0"/>
              <a:t>1- هدف کلی</a:t>
            </a:r>
          </a:p>
          <a:p>
            <a:pPr algn="r" rtl="1"/>
            <a:r>
              <a:rPr lang="fa-IR" dirty="0" smtClean="0"/>
              <a:t>2- هدف عملیاتی ( جزیی)</a:t>
            </a:r>
          </a:p>
          <a:p>
            <a:pPr algn="r" rtl="1"/>
            <a:r>
              <a:rPr lang="fa-IR" dirty="0" smtClean="0"/>
              <a:t>3- هدف فرعی</a:t>
            </a:r>
            <a:endParaRPr lang="en-US" dirty="0"/>
          </a:p>
        </p:txBody>
      </p:sp>
    </p:spTree>
    <p:extLst>
      <p:ext uri="{BB962C8B-B14F-4D97-AF65-F5344CB8AC3E}">
        <p14:creationId xmlns:p14="http://schemas.microsoft.com/office/powerpoint/2010/main" val="18931029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lvl="0" algn="r" rtl="1"/>
            <a:r>
              <a:rPr lang="fa-IR" dirty="0"/>
              <a:t>ساخت مدل تشخیصی شناختی متناسب با محتوا و مفاهیم ریاضیات پایه اول دبیرستان</a:t>
            </a:r>
            <a:endParaRPr lang="en-US" dirty="0"/>
          </a:p>
          <a:p>
            <a:pPr lvl="0" algn="r" rtl="1"/>
            <a:r>
              <a:rPr lang="fa-IR" dirty="0"/>
              <a:t>تعیین مهارتهای اصلی و خرده مهارتهای موردنیاز به صورت سلسله مراتبی  بر اساس مدل </a:t>
            </a:r>
            <a:r>
              <a:rPr lang="en-US" dirty="0"/>
              <a:t>AHM </a:t>
            </a:r>
            <a:r>
              <a:rPr lang="fa-IR" dirty="0"/>
              <a:t>برای  موفقیت در سنجش تشخیصی شناختی ریاضیات پایه اول دبیرستان</a:t>
            </a:r>
            <a:endParaRPr lang="en-US" dirty="0"/>
          </a:p>
          <a:p>
            <a:pPr lvl="0" algn="r" rtl="1"/>
            <a:r>
              <a:rPr lang="fa-IR" dirty="0"/>
              <a:t>بررسی و مقایسه دانش آموزان دختر و پسر بر اساس مدل</a:t>
            </a:r>
            <a:endParaRPr lang="en-US" dirty="0"/>
          </a:p>
          <a:p>
            <a:pPr lvl="0" algn="r" rtl="1"/>
            <a:r>
              <a:rPr lang="fa-IR" dirty="0"/>
              <a:t>ارایه پیشنهاداتی به منظور استفاده از نتایج پژوهش در فرآیند برنامه ریزی، تدریس و ارزشیابی ریاضیات پایه اول دبیرستان </a:t>
            </a:r>
            <a:endParaRPr lang="en-US" dirty="0"/>
          </a:p>
          <a:p>
            <a:pPr lvl="0" algn="r" rtl="1"/>
            <a:r>
              <a:rPr lang="fa-IR" dirty="0"/>
              <a:t>تدوین چارچوبهای لازم برای ارائه تفسیرهای شناختی در ارتباط با مهارت­های حل مسأله دانش­آموزان سال اول دبیرستان در درس ریاضی</a:t>
            </a:r>
            <a:endParaRPr lang="en-US" dirty="0"/>
          </a:p>
          <a:p>
            <a:pPr algn="r" rtl="1"/>
            <a:endParaRPr lang="en-US" dirty="0"/>
          </a:p>
        </p:txBody>
      </p:sp>
    </p:spTree>
    <p:extLst>
      <p:ext uri="{BB962C8B-B14F-4D97-AF65-F5344CB8AC3E}">
        <p14:creationId xmlns:p14="http://schemas.microsoft.com/office/powerpoint/2010/main" val="30807669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سوالات و فرضیات</a:t>
            </a:r>
            <a:endParaRPr lang="en-US" dirty="0"/>
          </a:p>
        </p:txBody>
      </p:sp>
      <p:sp>
        <p:nvSpPr>
          <p:cNvPr id="3" name="Content Placeholder 2"/>
          <p:cNvSpPr>
            <a:spLocks noGrp="1"/>
          </p:cNvSpPr>
          <p:nvPr>
            <p:ph idx="1"/>
          </p:nvPr>
        </p:nvSpPr>
        <p:spPr/>
        <p:txBody>
          <a:bodyPr/>
          <a:lstStyle/>
          <a:p>
            <a:pPr algn="r" rtl="1"/>
            <a:r>
              <a:rPr lang="fa-IR" dirty="0" smtClean="0"/>
              <a:t>سوالات</a:t>
            </a:r>
          </a:p>
          <a:p>
            <a:pPr algn="r" rtl="1"/>
            <a:endParaRPr lang="fa-IR" dirty="0"/>
          </a:p>
          <a:p>
            <a:pPr algn="r" rtl="1"/>
            <a:r>
              <a:rPr lang="fa-IR" dirty="0" smtClean="0"/>
              <a:t>فرضیات </a:t>
            </a:r>
          </a:p>
          <a:p>
            <a:pPr algn="r" rtl="1"/>
            <a:endParaRPr lang="fa-IR" dirty="0"/>
          </a:p>
          <a:p>
            <a:pPr marL="0" indent="0" algn="ctr" rtl="1">
              <a:buNone/>
            </a:pPr>
            <a:r>
              <a:rPr lang="fa-IR" dirty="0" smtClean="0"/>
              <a:t>دودامنه یا یک دامنه</a:t>
            </a:r>
            <a:endParaRPr lang="en-US" dirty="0"/>
          </a:p>
        </p:txBody>
      </p:sp>
      <p:sp>
        <p:nvSpPr>
          <p:cNvPr id="4" name="Trapezoid 3"/>
          <p:cNvSpPr/>
          <p:nvPr/>
        </p:nvSpPr>
        <p:spPr>
          <a:xfrm>
            <a:off x="1979712" y="3068960"/>
            <a:ext cx="4248472" cy="2304256"/>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جهت دار یا بدون جهت</a:t>
            </a:r>
            <a:endParaRPr lang="en-US" dirty="0"/>
          </a:p>
        </p:txBody>
      </p:sp>
    </p:spTree>
    <p:extLst>
      <p:ext uri="{BB962C8B-B14F-4D97-AF65-F5344CB8AC3E}">
        <p14:creationId xmlns:p14="http://schemas.microsoft.com/office/powerpoint/2010/main" val="3153439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سوالات و فرضیات</a:t>
            </a:r>
            <a:endParaRPr lang="en-US" dirty="0"/>
          </a:p>
        </p:txBody>
      </p:sp>
      <p:sp>
        <p:nvSpPr>
          <p:cNvPr id="3" name="Content Placeholder 2"/>
          <p:cNvSpPr>
            <a:spLocks noGrp="1"/>
          </p:cNvSpPr>
          <p:nvPr>
            <p:ph idx="1"/>
          </p:nvPr>
        </p:nvSpPr>
        <p:spPr/>
        <p:txBody>
          <a:bodyPr/>
          <a:lstStyle/>
          <a:p>
            <a:pPr algn="r" rtl="1"/>
            <a:r>
              <a:rPr lang="ar-SA" dirty="0"/>
              <a:t>فرضيه و سوالات بصورت يك جمله خبري و حتي المقدور جهت دار نوشته شود و حاوي يك پيشگويي باشد و زيربناي علمي داشته باشد</a:t>
            </a:r>
            <a:r>
              <a:rPr lang="en-US" dirty="0"/>
              <a:t>. </a:t>
            </a:r>
            <a:r>
              <a:rPr lang="ar-SA" dirty="0"/>
              <a:t> </a:t>
            </a:r>
            <a:endParaRPr lang="fa-IR" dirty="0" smtClean="0"/>
          </a:p>
          <a:p>
            <a:pPr algn="r" rtl="1"/>
            <a:r>
              <a:rPr lang="ar-SA" dirty="0" smtClean="0"/>
              <a:t>در </a:t>
            </a:r>
            <a:r>
              <a:rPr lang="ar-SA" dirty="0"/>
              <a:t>مطالعات توصيفي به جاي فرضيات سوالات تحقيق ذكر مي‌شود</a:t>
            </a:r>
            <a:r>
              <a:rPr lang="en-US" dirty="0" smtClean="0"/>
              <a:t>.</a:t>
            </a:r>
            <a:endParaRPr lang="fa-IR" dirty="0" smtClean="0"/>
          </a:p>
          <a:p>
            <a:pPr algn="r" rtl="1"/>
            <a:r>
              <a:rPr lang="fa-IR" dirty="0" smtClean="0"/>
              <a:t>برای هر هدف عملیاتی باید حداقل یک سوال یا فرضیه وجود داشتهخ باشد</a:t>
            </a:r>
          </a:p>
          <a:p>
            <a:pPr algn="r" rtl="1"/>
            <a:r>
              <a:rPr lang="fa-IR" dirty="0" smtClean="0"/>
              <a:t>هر سوال یا فرضیه باید حتما در رابطه با یک هدف اصلی یا فرعی پژوهش باشد</a:t>
            </a:r>
            <a:endParaRPr lang="en-US" dirty="0"/>
          </a:p>
        </p:txBody>
      </p:sp>
    </p:spTree>
    <p:extLst>
      <p:ext uri="{BB962C8B-B14F-4D97-AF65-F5344CB8AC3E}">
        <p14:creationId xmlns:p14="http://schemas.microsoft.com/office/powerpoint/2010/main" val="131394813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marL="0" indent="0" algn="r" rtl="1">
              <a:buNone/>
            </a:pPr>
            <a:r>
              <a:rPr lang="fa-IR" b="1" dirty="0"/>
              <a:t>انواع پرسش هاي پژوهش</a:t>
            </a:r>
            <a:endParaRPr lang="fa-IR" dirty="0"/>
          </a:p>
          <a:p>
            <a:pPr marL="0" indent="0" algn="r" rtl="1">
              <a:buNone/>
            </a:pPr>
            <a:r>
              <a:rPr lang="fa-IR" dirty="0"/>
              <a:t>   الف) سوال توصيفي : دراين گونه سوال ها معمولا از كلمات ”چه مي باشد، چيست، و چگونه است“ استفاده مي شود. مثال: گسترش تاريخي صنعت در ايران چگونه بوده است؟</a:t>
            </a:r>
          </a:p>
          <a:p>
            <a:pPr marL="0" indent="0" algn="r" rtl="1">
              <a:buNone/>
            </a:pPr>
            <a:r>
              <a:rPr lang="fa-IR" dirty="0"/>
              <a:t>   ب) سوال هاي رابطه اي: در اين گونه سوال ها ، چگونگي رابطه دو يا چند متغير مورد نظر قرار مي گيرد . مثال: چه رابطه اي بين رضايت شغلي و رشد سازمان وجود دارد؟</a:t>
            </a:r>
          </a:p>
          <a:p>
            <a:pPr marL="0" indent="0" algn="r" rtl="1">
              <a:buNone/>
            </a:pPr>
            <a:r>
              <a:rPr lang="fa-IR" dirty="0" smtClean="0"/>
              <a:t>ج</a:t>
            </a:r>
            <a:r>
              <a:rPr lang="fa-IR" dirty="0"/>
              <a:t>) سوال هاي تفاوتي : اين سوال ها با تفاوت سطوح متغير ها سروكار دارد و معمولا به شكل زير بيان مي شود: آيا بين فارغ التحصيلان رشته هاي حسابداري ورشته هاي مديريت در انتخاب شغل تفاوت وجود دارد.</a:t>
            </a:r>
          </a:p>
          <a:p>
            <a:pPr marL="0" indent="0" algn="r" rtl="1">
              <a:buNone/>
            </a:pPr>
            <a:r>
              <a:rPr lang="fa-IR" dirty="0" smtClean="0"/>
              <a:t>د</a:t>
            </a:r>
            <a:r>
              <a:rPr lang="fa-IR" dirty="0"/>
              <a:t>) سوال هاي علت و معلولي : در اين گونه سوال ها رابطه علت و معلولي بين متغير هامورد نظر قرار مي گيرد . مثال: چه عواملي باعث افزايش رضايت شغلي كاركنان در يك سازمان مي شود؟</a:t>
            </a:r>
          </a:p>
          <a:p>
            <a:pPr algn="r" rtl="1"/>
            <a:endParaRPr lang="en-US" dirty="0"/>
          </a:p>
        </p:txBody>
      </p:sp>
    </p:spTree>
    <p:extLst>
      <p:ext uri="{BB962C8B-B14F-4D97-AF65-F5344CB8AC3E}">
        <p14:creationId xmlns:p14="http://schemas.microsoft.com/office/powerpoint/2010/main" val="125886197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تعریف متغیرها</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98088255"/>
              </p:ext>
            </p:extLst>
          </p:nvPr>
        </p:nvGraphicFramePr>
        <p:xfrm>
          <a:off x="457200" y="2780928"/>
          <a:ext cx="7239000" cy="36754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57095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تعاریف متغیرها و مفاهیم</a:t>
            </a:r>
            <a:endParaRPr lang="en-US" dirty="0"/>
          </a:p>
        </p:txBody>
      </p:sp>
      <p:sp>
        <p:nvSpPr>
          <p:cNvPr id="3" name="Content Placeholder 2"/>
          <p:cNvSpPr>
            <a:spLocks noGrp="1"/>
          </p:cNvSpPr>
          <p:nvPr>
            <p:ph idx="1"/>
          </p:nvPr>
        </p:nvSpPr>
        <p:spPr/>
        <p:txBody>
          <a:bodyPr>
            <a:normAutofit fontScale="70000" lnSpcReduction="20000"/>
          </a:bodyPr>
          <a:lstStyle/>
          <a:p>
            <a:pPr marL="0" indent="0" algn="r" rtl="1">
              <a:buNone/>
            </a:pPr>
            <a:r>
              <a:rPr lang="ar-SA" dirty="0"/>
              <a:t> در تعريف نظري متغير ها بايد از يك مرجع معتبر استفاده نمود و به طور دقيق و واضح و با </a:t>
            </a:r>
            <a:r>
              <a:rPr lang="fa-IR" dirty="0"/>
              <a:t>كلمات </a:t>
            </a:r>
            <a:r>
              <a:rPr lang="ar-SA" dirty="0"/>
              <a:t>ساده آن را تعريف كرد</a:t>
            </a:r>
            <a:r>
              <a:rPr lang="en-US" dirty="0"/>
              <a:t> . </a:t>
            </a:r>
            <a:r>
              <a:rPr lang="ar-SA" dirty="0"/>
              <a:t>در تعريف عملي متغير بصورت واقعياتي قابل اندازه گيري با كلمات ساده و واضح بيان شود</a:t>
            </a:r>
            <a:r>
              <a:rPr lang="en-US" dirty="0" smtClean="0"/>
              <a:t>.</a:t>
            </a:r>
            <a:endParaRPr lang="fa-IR" dirty="0" smtClean="0"/>
          </a:p>
          <a:p>
            <a:pPr marL="0" indent="0" algn="r" rtl="1">
              <a:buNone/>
            </a:pPr>
            <a:r>
              <a:rPr lang="fa-IR" dirty="0"/>
              <a:t> به منظور تصريح كار و ايجاد شرايط مناسب جهت درك مشترك از اصطلاحات و مفاهيم ، محقق به تعريف برخي اصطلاحات مي پردازد .</a:t>
            </a:r>
          </a:p>
          <a:p>
            <a:pPr marL="0" indent="0" algn="r" rtl="1">
              <a:buNone/>
            </a:pPr>
            <a:r>
              <a:rPr lang="fa-IR" dirty="0"/>
              <a:t>•         تعريف مفهومي تعريفي است كه همگان بر آن توافق دارند و صرف نظر از اين كه در چه بستر نحوي مورد استفاده قرار گيرد ، پيوسته دامنه معنايي آن يكي است. </a:t>
            </a:r>
          </a:p>
          <a:p>
            <a:pPr marL="0" indent="0" algn="r" rtl="1">
              <a:buNone/>
            </a:pPr>
            <a:r>
              <a:rPr lang="fa-IR" dirty="0"/>
              <a:t>•         تعريف عملياتي  ناظر بر دامنه ويژه اي از معنا و مفهوم است كه پژوهنده براي تحقيق خود برمي گزيند تا بتواند بر مبناي آن جريان پژوهش را به طور روشن دنبال كند.</a:t>
            </a:r>
          </a:p>
          <a:p>
            <a:pPr marL="0" indent="0" algn="r" rtl="1">
              <a:buNone/>
            </a:pPr>
            <a:r>
              <a:rPr lang="fa-IR" dirty="0"/>
              <a:t>•         تعريف عملياتي درواقع حد انتظار مخاطب را از مفاهيمي كه درتحقيق به كار رفته است تعيين مي كند و تكليف پژوهنده را نيز در جريان پژوهش روشن مي سازد. و پژوهنده ناگزير است اصطلاحات مبهمي را كه در بخش هاي مختلف تحقيق خود به كاربرده است. اعم از عنوان ،تعريف مساله ، هدف ، و مانند آن در آغاز براي مخاطب خود تعريف كند.</a:t>
            </a:r>
          </a:p>
          <a:p>
            <a:pPr algn="r" rtl="1"/>
            <a:endParaRPr lang="en-US" dirty="0"/>
          </a:p>
        </p:txBody>
      </p:sp>
    </p:spTree>
    <p:extLst>
      <p:ext uri="{BB962C8B-B14F-4D97-AF65-F5344CB8AC3E}">
        <p14:creationId xmlns:p14="http://schemas.microsoft.com/office/powerpoint/2010/main" val="295509800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روش </a:t>
            </a:r>
            <a:r>
              <a:rPr lang="fa-IR" b="1" dirty="0"/>
              <a:t>شناسی:</a:t>
            </a:r>
            <a:endParaRPr lang="en-US" dirty="0"/>
          </a:p>
        </p:txBody>
      </p:sp>
      <p:sp>
        <p:nvSpPr>
          <p:cNvPr id="3" name="Content Placeholder 2"/>
          <p:cNvSpPr>
            <a:spLocks noGrp="1"/>
          </p:cNvSpPr>
          <p:nvPr>
            <p:ph idx="1"/>
          </p:nvPr>
        </p:nvSpPr>
        <p:spPr/>
        <p:txBody>
          <a:bodyPr>
            <a:normAutofit/>
          </a:bodyPr>
          <a:lstStyle/>
          <a:p>
            <a:pPr algn="r" rtl="1"/>
            <a:r>
              <a:rPr lang="fa-IR" dirty="0" smtClean="0"/>
              <a:t>شامل </a:t>
            </a:r>
          </a:p>
          <a:p>
            <a:pPr algn="r" rtl="1"/>
            <a:r>
              <a:rPr lang="fa-IR" dirty="0" smtClean="0"/>
              <a:t>مقدمه</a:t>
            </a:r>
            <a:endParaRPr lang="fa-IR" dirty="0"/>
          </a:p>
          <a:p>
            <a:pPr algn="r" rtl="1"/>
            <a:r>
              <a:rPr lang="fa-IR" dirty="0"/>
              <a:t>روش تحقیق</a:t>
            </a:r>
            <a:endParaRPr lang="en-US" dirty="0"/>
          </a:p>
          <a:p>
            <a:pPr algn="r" rtl="1"/>
            <a:r>
              <a:rPr lang="fa-IR" dirty="0" smtClean="0"/>
              <a:t> </a:t>
            </a:r>
            <a:r>
              <a:rPr lang="fa-IR" dirty="0"/>
              <a:t>جامعه </a:t>
            </a:r>
            <a:r>
              <a:rPr lang="fa-IR" dirty="0" smtClean="0"/>
              <a:t>آماري،</a:t>
            </a:r>
          </a:p>
          <a:p>
            <a:pPr algn="r" rtl="1"/>
            <a:r>
              <a:rPr lang="fa-IR" dirty="0" smtClean="0"/>
              <a:t>نمونه </a:t>
            </a:r>
            <a:r>
              <a:rPr lang="fa-IR" dirty="0"/>
              <a:t>آماری( حجم نمونه، روش نمونه گيري)، </a:t>
            </a:r>
            <a:endParaRPr lang="fa-IR" dirty="0" smtClean="0"/>
          </a:p>
          <a:p>
            <a:pPr algn="r" rtl="1"/>
            <a:r>
              <a:rPr lang="fa-IR" dirty="0" smtClean="0"/>
              <a:t>ابزارهای </a:t>
            </a:r>
            <a:r>
              <a:rPr lang="fa-IR" dirty="0"/>
              <a:t>گردآوري داده ها (بیان روايي و پايايي‌</a:t>
            </a:r>
            <a:r>
              <a:rPr lang="fa-IR" dirty="0" smtClean="0"/>
              <a:t>)،</a:t>
            </a:r>
          </a:p>
          <a:p>
            <a:pPr algn="r" rtl="1"/>
            <a:r>
              <a:rPr lang="fa-IR" dirty="0" smtClean="0"/>
              <a:t> </a:t>
            </a:r>
            <a:r>
              <a:rPr lang="fa-IR" dirty="0"/>
              <a:t>چگونگی جمع آوری داده ها (روش اجرای کار)، </a:t>
            </a:r>
            <a:endParaRPr lang="fa-IR" dirty="0" smtClean="0"/>
          </a:p>
          <a:p>
            <a:pPr algn="r" rtl="1"/>
            <a:r>
              <a:rPr lang="fa-IR" dirty="0" smtClean="0"/>
              <a:t>شیوه </a:t>
            </a:r>
            <a:r>
              <a:rPr lang="fa-IR" dirty="0"/>
              <a:t>های تجزيه و تحليل داده ها، </a:t>
            </a:r>
            <a:endParaRPr lang="en-US" dirty="0"/>
          </a:p>
        </p:txBody>
      </p:sp>
    </p:spTree>
    <p:extLst>
      <p:ext uri="{BB962C8B-B14F-4D97-AF65-F5344CB8AC3E}">
        <p14:creationId xmlns:p14="http://schemas.microsoft.com/office/powerpoint/2010/main" val="408657873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a-IR" dirty="0" smtClean="0"/>
              <a:t>روشهای تحقیق</a:t>
            </a:r>
            <a:endParaRPr lang="en-US" dirty="0"/>
          </a:p>
        </p:txBody>
      </p:sp>
      <p:sp>
        <p:nvSpPr>
          <p:cNvPr id="2" name="Content Placeholder 1"/>
          <p:cNvSpPr>
            <a:spLocks noGrp="1"/>
          </p:cNvSpPr>
          <p:nvPr>
            <p:ph idx="1"/>
          </p:nvPr>
        </p:nvSpPr>
        <p:spPr/>
        <p:txBody>
          <a:bodyPr>
            <a:normAutofit fontScale="92500" lnSpcReduction="20000"/>
          </a:bodyPr>
          <a:lstStyle/>
          <a:p>
            <a:pPr algn="r" rtl="1"/>
            <a:r>
              <a:rPr lang="fa-IR" dirty="0" smtClean="0"/>
              <a:t>از نظر هدف </a:t>
            </a:r>
          </a:p>
          <a:p>
            <a:pPr algn="r" rtl="1"/>
            <a:r>
              <a:rPr lang="fa-IR" dirty="0"/>
              <a:t>1</a:t>
            </a:r>
            <a:r>
              <a:rPr lang="fa-IR" dirty="0" smtClean="0"/>
              <a:t>- بنیادی</a:t>
            </a:r>
          </a:p>
          <a:p>
            <a:pPr algn="r" rtl="1"/>
            <a:r>
              <a:rPr lang="fa-IR" dirty="0" smtClean="0"/>
              <a:t>2- کاربردی</a:t>
            </a:r>
          </a:p>
          <a:p>
            <a:pPr algn="r" rtl="1"/>
            <a:r>
              <a:rPr lang="fa-IR" dirty="0" smtClean="0"/>
              <a:t>3- تحقیق و توسعه</a:t>
            </a:r>
          </a:p>
          <a:p>
            <a:pPr algn="r" rtl="1"/>
            <a:endParaRPr lang="fa-IR" dirty="0" smtClean="0"/>
          </a:p>
          <a:p>
            <a:pPr algn="r" rtl="1"/>
            <a:r>
              <a:rPr lang="fa-IR" dirty="0" smtClean="0"/>
              <a:t>از نظر روش ( کمی)</a:t>
            </a:r>
          </a:p>
          <a:p>
            <a:pPr algn="r" rtl="1"/>
            <a:r>
              <a:rPr lang="fa-IR" dirty="0" smtClean="0"/>
              <a:t>1- توصیفی پیمایشی</a:t>
            </a:r>
          </a:p>
          <a:p>
            <a:pPr algn="r" rtl="1"/>
            <a:r>
              <a:rPr lang="fa-IR" dirty="0" smtClean="0"/>
              <a:t>2- توصیفی همبستگی (دومتغیری ، رگرسیون و پیش بینی و مدلسازی)</a:t>
            </a:r>
          </a:p>
          <a:p>
            <a:pPr algn="r" rtl="1"/>
            <a:r>
              <a:rPr lang="fa-IR" dirty="0" smtClean="0"/>
              <a:t>3- توصیفی مطالعه موردی</a:t>
            </a:r>
          </a:p>
          <a:p>
            <a:pPr algn="r" rtl="1"/>
            <a:r>
              <a:rPr lang="fa-IR" dirty="0" smtClean="0"/>
              <a:t>3- پس رویدادی</a:t>
            </a:r>
            <a:r>
              <a:rPr lang="en-US" dirty="0" smtClean="0"/>
              <a:t> </a:t>
            </a:r>
            <a:r>
              <a:rPr lang="fa-IR" smtClean="0"/>
              <a:t> (پس از وقوع، علی، علی مقایسه ای)</a:t>
            </a:r>
            <a:endParaRPr lang="fa-IR" dirty="0" smtClean="0"/>
          </a:p>
          <a:p>
            <a:pPr algn="r" rtl="1"/>
            <a:r>
              <a:rPr lang="fa-IR" dirty="0" smtClean="0"/>
              <a:t>4- آزمایشی و نیمه آزمایشی </a:t>
            </a:r>
            <a:endParaRPr lang="en-US" dirty="0"/>
          </a:p>
        </p:txBody>
      </p:sp>
    </p:spTree>
    <p:extLst>
      <p:ext uri="{BB962C8B-B14F-4D97-AF65-F5344CB8AC3E}">
        <p14:creationId xmlns:p14="http://schemas.microsoft.com/office/powerpoint/2010/main" val="225832846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جامعه و نمونه </a:t>
            </a:r>
            <a:endParaRPr lang="en-US" dirty="0"/>
          </a:p>
        </p:txBody>
      </p:sp>
      <p:sp>
        <p:nvSpPr>
          <p:cNvPr id="3" name="Content Placeholder 2"/>
          <p:cNvSpPr>
            <a:spLocks noGrp="1"/>
          </p:cNvSpPr>
          <p:nvPr>
            <p:ph idx="1"/>
          </p:nvPr>
        </p:nvSpPr>
        <p:spPr/>
        <p:txBody>
          <a:bodyPr/>
          <a:lstStyle/>
          <a:p>
            <a:pPr algn="r" rtl="1"/>
            <a:r>
              <a:rPr lang="fa-IR" dirty="0" smtClean="0"/>
              <a:t>جامعه</a:t>
            </a:r>
          </a:p>
          <a:p>
            <a:pPr algn="r" rtl="1"/>
            <a:r>
              <a:rPr lang="fa-IR" dirty="0" smtClean="0"/>
              <a:t>نمونه</a:t>
            </a:r>
          </a:p>
          <a:p>
            <a:pPr algn="r" rtl="1"/>
            <a:r>
              <a:rPr lang="fa-IR" dirty="0" smtClean="0"/>
              <a:t>روشهای نمونه گیری</a:t>
            </a:r>
          </a:p>
          <a:p>
            <a:pPr algn="r" rtl="1"/>
            <a:r>
              <a:rPr lang="fa-IR" sz="1800" dirty="0" smtClean="0"/>
              <a:t>تصادفی</a:t>
            </a:r>
          </a:p>
          <a:p>
            <a:pPr algn="r" rtl="1"/>
            <a:r>
              <a:rPr lang="fa-IR" sz="1800" dirty="0" smtClean="0"/>
              <a:t>غیر تصادفی</a:t>
            </a:r>
          </a:p>
          <a:p>
            <a:pPr algn="r" rtl="1"/>
            <a:r>
              <a:rPr lang="fa-IR" dirty="0" smtClean="0"/>
              <a:t>توجیه روش نمونه گیری</a:t>
            </a:r>
          </a:p>
          <a:p>
            <a:pPr algn="r" rtl="1"/>
            <a:r>
              <a:rPr lang="fa-IR" dirty="0" smtClean="0"/>
              <a:t>حجم نمونه</a:t>
            </a:r>
          </a:p>
          <a:p>
            <a:pPr algn="r" rtl="1"/>
            <a:r>
              <a:rPr lang="fa-IR" dirty="0" smtClean="0"/>
              <a:t>توجیه حجم نمونه</a:t>
            </a:r>
          </a:p>
          <a:p>
            <a:pPr algn="r" rtl="1"/>
            <a:r>
              <a:rPr lang="fa-IR" sz="1800" dirty="0" smtClean="0"/>
              <a:t>ارجاع </a:t>
            </a:r>
          </a:p>
          <a:p>
            <a:pPr algn="r" rtl="1"/>
            <a:r>
              <a:rPr lang="fa-IR" sz="1800" dirty="0" smtClean="0"/>
              <a:t>فرمولهای تعیین حجم </a:t>
            </a:r>
          </a:p>
          <a:p>
            <a:pPr algn="r" rtl="1"/>
            <a:r>
              <a:rPr lang="fa-IR" sz="1800" dirty="0" smtClean="0"/>
              <a:t>جدوال حجم نمونه</a:t>
            </a:r>
            <a:endParaRPr lang="en-US" sz="1800" dirty="0"/>
          </a:p>
        </p:txBody>
      </p:sp>
    </p:spTree>
    <p:extLst>
      <p:ext uri="{BB962C8B-B14F-4D97-AF65-F5344CB8AC3E}">
        <p14:creationId xmlns:p14="http://schemas.microsoft.com/office/powerpoint/2010/main" val="346558164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fa-IR" dirty="0" smtClean="0"/>
              <a:t>جامعه و نمونه و ورش نمونه گیری</a:t>
            </a:r>
            <a:endParaRPr lang="en-US" dirty="0"/>
          </a:p>
        </p:txBody>
      </p:sp>
      <p:sp>
        <p:nvSpPr>
          <p:cNvPr id="2" name="Content Placeholder 1"/>
          <p:cNvSpPr>
            <a:spLocks noGrp="1"/>
          </p:cNvSpPr>
          <p:nvPr>
            <p:ph idx="1"/>
          </p:nvPr>
        </p:nvSpPr>
        <p:spPr/>
        <p:txBody>
          <a:bodyPr/>
          <a:lstStyle/>
          <a:p>
            <a:pPr algn="r" rtl="1"/>
            <a:r>
              <a:rPr lang="fa-IR" dirty="0" smtClean="0"/>
              <a:t>روشهای نمونه گیری تصادفی</a:t>
            </a:r>
          </a:p>
          <a:p>
            <a:pPr algn="r" rtl="1"/>
            <a:r>
              <a:rPr lang="fa-IR" dirty="0" smtClean="0"/>
              <a:t>1- ساده</a:t>
            </a:r>
          </a:p>
          <a:p>
            <a:pPr algn="r" rtl="1"/>
            <a:r>
              <a:rPr lang="fa-IR" dirty="0" smtClean="0"/>
              <a:t>2- سیستماتیک</a:t>
            </a:r>
          </a:p>
          <a:p>
            <a:pPr algn="r" rtl="1"/>
            <a:r>
              <a:rPr lang="fa-IR" dirty="0" smtClean="0"/>
              <a:t>3- سهمیه ای و نسبتی یا طبقه ای</a:t>
            </a:r>
          </a:p>
          <a:p>
            <a:pPr algn="r" rtl="1"/>
            <a:r>
              <a:rPr lang="fa-IR" dirty="0" smtClean="0"/>
              <a:t>4-خوشه ای</a:t>
            </a:r>
          </a:p>
          <a:p>
            <a:pPr algn="r" rtl="1"/>
            <a:r>
              <a:rPr lang="fa-IR" dirty="0" smtClean="0"/>
              <a:t>5- تلفیقی</a:t>
            </a:r>
          </a:p>
          <a:p>
            <a:pPr algn="r" rtl="1"/>
            <a:endParaRPr lang="en-US" dirty="0"/>
          </a:p>
        </p:txBody>
      </p:sp>
    </p:spTree>
    <p:extLst>
      <p:ext uri="{BB962C8B-B14F-4D97-AF65-F5344CB8AC3E}">
        <p14:creationId xmlns:p14="http://schemas.microsoft.com/office/powerpoint/2010/main" val="380040806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lgn="r" rtl="1"/>
            <a:r>
              <a:rPr lang="fa-IR" dirty="0"/>
              <a:t>جامعه پژوهش حاضر شامل کلیه دانش­آموزان سال اول دبیرستان، شاغل به تحصیل در دبیرستان­های شهر تهران است.</a:t>
            </a:r>
            <a:endParaRPr lang="en-US" dirty="0"/>
          </a:p>
          <a:p>
            <a:pPr algn="r" rtl="1"/>
            <a:r>
              <a:rPr lang="fa-IR" dirty="0"/>
              <a:t>بر اساس آمار آموزش و پرورش در سال تحصیلی 91-92  در شهر تهران به طور کلی 257795 دانش آموز در مقطع متوسطه مشغول به تحصیل هستند که 92419 نفر از آنان دانش آموز  پایه اول دبیرستان هستند، از این تعداد 45772 نفر ( 5/49 درصد)دختر و 46647 نفر ( 5/50 درصد ) پسر می باشند.  اطلاعات کامل مربوط به دانش آموزان مقطع متوسطه شهر تهران در جدول 1-1 آمده است </a:t>
            </a:r>
            <a:endParaRPr lang="en-US" dirty="0"/>
          </a:p>
          <a:p>
            <a:pPr algn="r" rtl="1"/>
            <a:endParaRPr lang="en-US" dirty="0"/>
          </a:p>
        </p:txBody>
      </p:sp>
    </p:spTree>
    <p:extLst>
      <p:ext uri="{BB962C8B-B14F-4D97-AF65-F5344CB8AC3E}">
        <p14:creationId xmlns:p14="http://schemas.microsoft.com/office/powerpoint/2010/main" val="88879354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a-IR" dirty="0" smtClean="0"/>
              <a:t>روشهای بر آورد حجم نمونه </a:t>
            </a:r>
            <a:endParaRPr lang="en-US" dirty="0"/>
          </a:p>
        </p:txBody>
      </p:sp>
      <p:sp>
        <p:nvSpPr>
          <p:cNvPr id="2" name="Content Placeholder 1"/>
          <p:cNvSpPr>
            <a:spLocks noGrp="1"/>
          </p:cNvSpPr>
          <p:nvPr>
            <p:ph idx="1"/>
          </p:nvPr>
        </p:nvSpPr>
        <p:spPr/>
        <p:txBody>
          <a:bodyPr>
            <a:normAutofit/>
          </a:bodyPr>
          <a:lstStyle/>
          <a:p>
            <a:pPr algn="r" rtl="1"/>
            <a:r>
              <a:rPr lang="fa-IR" dirty="0" smtClean="0"/>
              <a:t>1- ذکر منبع معتبر( بیشتر زمانی که حجم جامعه مشخص نیست)</a:t>
            </a:r>
          </a:p>
          <a:p>
            <a:pPr algn="r" rtl="1"/>
            <a:r>
              <a:rPr lang="fa-IR" dirty="0" smtClean="0"/>
              <a:t>2- فرمولها</a:t>
            </a:r>
          </a:p>
          <a:p>
            <a:pPr algn="r" rtl="1"/>
            <a:endParaRPr lang="fa-IR" dirty="0" smtClean="0"/>
          </a:p>
          <a:p>
            <a:pPr algn="r" rtl="1"/>
            <a:endParaRPr lang="fa-IR" dirty="0" smtClean="0"/>
          </a:p>
          <a:p>
            <a:pPr algn="r" rtl="1"/>
            <a:endParaRPr lang="fa-IR" dirty="0"/>
          </a:p>
          <a:p>
            <a:pPr algn="r" rtl="1"/>
            <a:endParaRPr lang="fa-IR" dirty="0" smtClean="0"/>
          </a:p>
          <a:p>
            <a:pPr algn="r" rtl="1"/>
            <a:r>
              <a:rPr lang="fa-IR" dirty="0" smtClean="0"/>
              <a:t>3- جداول تعین حجم نمونه </a:t>
            </a:r>
            <a:endParaRPr lang="en-US" dirty="0"/>
          </a:p>
        </p:txBody>
      </p:sp>
      <p:pic>
        <p:nvPicPr>
          <p:cNvPr id="1026" name="Picture 2" descr="C:\Users\User\Desktop\6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8714" y="3512562"/>
            <a:ext cx="1504609" cy="996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512272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nvPr>
        </p:nvGraphicFramePr>
        <p:xfrm>
          <a:off x="1533525" y="2168049"/>
          <a:ext cx="6076950" cy="3329940"/>
        </p:xfrm>
        <a:graphic>
          <a:graphicData uri="http://schemas.openxmlformats.org/drawingml/2006/table">
            <a:tbl>
              <a:tblPr rtl="1" firstRow="1" firstCol="1" bandRow="1"/>
              <a:tblGrid>
                <a:gridCol w="607695"/>
                <a:gridCol w="607695"/>
                <a:gridCol w="607695"/>
                <a:gridCol w="607695"/>
                <a:gridCol w="607695"/>
                <a:gridCol w="607695"/>
                <a:gridCol w="607695"/>
                <a:gridCol w="607695"/>
                <a:gridCol w="607695"/>
                <a:gridCol w="607695"/>
              </a:tblGrid>
              <a:tr h="0">
                <a:tc>
                  <a:txBody>
                    <a:bodyPr/>
                    <a:lstStyle/>
                    <a:p>
                      <a:pPr algn="ctr" rtl="1">
                        <a:lnSpc>
                          <a:spcPct val="115000"/>
                        </a:lnSpc>
                        <a:spcAft>
                          <a:spcPts val="0"/>
                        </a:spcAft>
                        <a:tabLst>
                          <a:tab pos="457200" algn="l"/>
                          <a:tab pos="2743200" algn="ctr"/>
                          <a:tab pos="5486400" algn="r"/>
                        </a:tabLst>
                      </a:pPr>
                      <a:r>
                        <a:rPr lang="fa-IR" sz="1000" b="1">
                          <a:solidFill>
                            <a:srgbClr val="5F497A"/>
                          </a:solidFill>
                          <a:effectLst/>
                          <a:latin typeface="Arial"/>
                          <a:ea typeface="Times New Roman"/>
                          <a:cs typeface="Zar"/>
                        </a:rPr>
                        <a:t> </a:t>
                      </a:r>
                      <a:r>
                        <a:rPr lang="en-US" sz="1000" b="1">
                          <a:solidFill>
                            <a:srgbClr val="5F497A"/>
                          </a:solidFill>
                          <a:effectLst/>
                          <a:latin typeface="Arial"/>
                          <a:ea typeface="Times New Roman"/>
                          <a:cs typeface="Zar"/>
                        </a:rPr>
                        <a:t>N</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b="1">
                          <a:solidFill>
                            <a:srgbClr val="5F497A"/>
                          </a:solidFill>
                          <a:effectLst/>
                          <a:latin typeface="Arial"/>
                          <a:ea typeface="Times New Roman"/>
                          <a:cs typeface="Zar"/>
                        </a:rPr>
                        <a:t>S</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b="1">
                          <a:solidFill>
                            <a:srgbClr val="5F497A"/>
                          </a:solidFill>
                          <a:effectLst/>
                          <a:latin typeface="Arial"/>
                          <a:ea typeface="Times New Roman"/>
                          <a:cs typeface="Zar"/>
                        </a:rPr>
                        <a:t>N</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b="1">
                          <a:solidFill>
                            <a:srgbClr val="5F497A"/>
                          </a:solidFill>
                          <a:effectLst/>
                          <a:latin typeface="Arial"/>
                          <a:ea typeface="Times New Roman"/>
                          <a:cs typeface="Zar"/>
                        </a:rPr>
                        <a:t>S</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b="1">
                          <a:solidFill>
                            <a:srgbClr val="5F497A"/>
                          </a:solidFill>
                          <a:effectLst/>
                          <a:latin typeface="Arial"/>
                          <a:ea typeface="Times New Roman"/>
                          <a:cs typeface="Zar"/>
                        </a:rPr>
                        <a:t>N</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b="1">
                          <a:solidFill>
                            <a:srgbClr val="5F497A"/>
                          </a:solidFill>
                          <a:effectLst/>
                          <a:latin typeface="Arial"/>
                          <a:ea typeface="Times New Roman"/>
                          <a:cs typeface="Zar"/>
                        </a:rPr>
                        <a:t>S</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b="1">
                          <a:solidFill>
                            <a:srgbClr val="5F497A"/>
                          </a:solidFill>
                          <a:effectLst/>
                          <a:latin typeface="Arial"/>
                          <a:ea typeface="Times New Roman"/>
                          <a:cs typeface="Zar"/>
                        </a:rPr>
                        <a:t>N</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b="1">
                          <a:solidFill>
                            <a:srgbClr val="5F497A"/>
                          </a:solidFill>
                          <a:effectLst/>
                          <a:latin typeface="Arial"/>
                          <a:ea typeface="Times New Roman"/>
                          <a:cs typeface="Zar"/>
                        </a:rPr>
                        <a:t>S</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b="1">
                          <a:solidFill>
                            <a:srgbClr val="5F497A"/>
                          </a:solidFill>
                          <a:effectLst/>
                          <a:latin typeface="Arial"/>
                          <a:ea typeface="Times New Roman"/>
                          <a:cs typeface="Zar"/>
                        </a:rPr>
                        <a:t>N</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b="1">
                          <a:solidFill>
                            <a:srgbClr val="5F497A"/>
                          </a:solidFill>
                          <a:effectLst/>
                          <a:latin typeface="Arial"/>
                          <a:ea typeface="Times New Roman"/>
                          <a:cs typeface="Zar"/>
                        </a:rPr>
                        <a:t>S</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tcPr>
                </a:tc>
              </a:tr>
              <a:tr h="0">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10</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10</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100</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80</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280</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162</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800</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260</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2800</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338</a:t>
                      </a:r>
                      <a:endParaRPr lang="en-US" sz="1100">
                        <a:effectLst/>
                        <a:latin typeface="Calibri"/>
                        <a:ea typeface="Calibri"/>
                        <a:cs typeface="Mitra"/>
                      </a:endParaRPr>
                    </a:p>
                  </a:txBody>
                  <a:tcPr marL="68580" marR="68580" marT="0" marB="0">
                    <a:lnL>
                      <a:noFill/>
                    </a:lnL>
                    <a:lnR>
                      <a:noFill/>
                    </a:lnR>
                    <a:lnT w="12700" cap="flat" cmpd="sng" algn="ctr">
                      <a:solidFill>
                        <a:srgbClr val="8064A2"/>
                      </a:solidFill>
                      <a:prstDash val="solid"/>
                      <a:round/>
                      <a:headEnd type="none" w="med" len="med"/>
                      <a:tailEnd type="none" w="med" len="med"/>
                    </a:lnT>
                    <a:lnB>
                      <a:noFill/>
                    </a:lnB>
                    <a:solidFill>
                      <a:srgbClr val="DFD8E8"/>
                    </a:solidFill>
                  </a:tcPr>
                </a:tc>
              </a:tr>
              <a:tr h="0">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15</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14</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110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86</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290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165</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850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265</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3000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341</a:t>
                      </a:r>
                      <a:endParaRPr lang="en-US" sz="1100">
                        <a:effectLst/>
                        <a:latin typeface="Calibri"/>
                        <a:ea typeface="Calibri"/>
                        <a:cs typeface="Mitra"/>
                      </a:endParaRPr>
                    </a:p>
                  </a:txBody>
                  <a:tcPr marL="68580" marR="68580" marT="0" marB="0">
                    <a:lnL>
                      <a:noFill/>
                    </a:lnL>
                    <a:lnR>
                      <a:noFill/>
                    </a:lnR>
                    <a:lnT>
                      <a:noFill/>
                    </a:lnT>
                    <a:lnB>
                      <a:noFill/>
                    </a:lnB>
                  </a:tcPr>
                </a:tc>
              </a:tr>
              <a:tr h="0">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19</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120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92</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169</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900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269</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3500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246</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r>
              <a:tr h="0">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25</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24</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130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97</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320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175</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950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274</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4000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351</a:t>
                      </a:r>
                      <a:endParaRPr lang="en-US" sz="1100">
                        <a:effectLst/>
                        <a:latin typeface="Calibri"/>
                        <a:ea typeface="Calibri"/>
                        <a:cs typeface="Mitra"/>
                      </a:endParaRPr>
                    </a:p>
                  </a:txBody>
                  <a:tcPr marL="68580" marR="68580" marT="0" marB="0">
                    <a:lnL>
                      <a:noFill/>
                    </a:lnL>
                    <a:lnR>
                      <a:noFill/>
                    </a:lnR>
                    <a:lnT>
                      <a:noFill/>
                    </a:lnT>
                    <a:lnB>
                      <a:noFill/>
                    </a:lnB>
                  </a:tcPr>
                </a:tc>
              </a:tr>
              <a:tr h="0">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28</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140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103</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340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181</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1000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278</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4500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351</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r>
              <a:tr h="0">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35</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32</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150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108</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360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186</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1100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285</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5000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357</a:t>
                      </a:r>
                      <a:endParaRPr lang="en-US" sz="1100">
                        <a:effectLst/>
                        <a:latin typeface="Calibri"/>
                        <a:ea typeface="Calibri"/>
                        <a:cs typeface="Mitra"/>
                      </a:endParaRPr>
                    </a:p>
                  </a:txBody>
                  <a:tcPr marL="68580" marR="68580" marT="0" marB="0">
                    <a:lnL>
                      <a:noFill/>
                    </a:lnL>
                    <a:lnR>
                      <a:noFill/>
                    </a:lnR>
                    <a:lnT>
                      <a:noFill/>
                    </a:lnT>
                    <a:lnB>
                      <a:noFill/>
                    </a:lnB>
                  </a:tcPr>
                </a:tc>
              </a:tr>
              <a:tr h="0">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40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36</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160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113</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380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181</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1200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291</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6000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361</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r>
              <a:tr h="0">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45</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40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180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118</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0">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400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196</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1300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297</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7000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364</a:t>
                      </a:r>
                      <a:endParaRPr lang="en-US" sz="1100">
                        <a:effectLst/>
                        <a:latin typeface="Calibri"/>
                        <a:ea typeface="Calibri"/>
                        <a:cs typeface="Mitra"/>
                      </a:endParaRPr>
                    </a:p>
                  </a:txBody>
                  <a:tcPr marL="68580" marR="68580" marT="0" marB="0">
                    <a:lnL>
                      <a:noFill/>
                    </a:lnL>
                    <a:lnR>
                      <a:noFill/>
                    </a:lnR>
                    <a:lnT>
                      <a:noFill/>
                    </a:lnT>
                    <a:lnB>
                      <a:noFill/>
                    </a:lnB>
                  </a:tcPr>
                </a:tc>
              </a:tr>
              <a:tr h="0">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50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44</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190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123</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420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201</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1400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302</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8000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367</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r>
              <a:tr h="0">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55</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48</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200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127</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440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205</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1500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306</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9000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368</a:t>
                      </a:r>
                      <a:endParaRPr lang="en-US" sz="1100">
                        <a:effectLst/>
                        <a:latin typeface="Calibri"/>
                        <a:ea typeface="Calibri"/>
                        <a:cs typeface="Mitra"/>
                      </a:endParaRPr>
                    </a:p>
                  </a:txBody>
                  <a:tcPr marL="68580" marR="68580" marT="0" marB="0">
                    <a:lnL>
                      <a:noFill/>
                    </a:lnL>
                    <a:lnR>
                      <a:noFill/>
                    </a:lnR>
                    <a:lnT>
                      <a:noFill/>
                    </a:lnT>
                    <a:lnB>
                      <a:noFill/>
                    </a:lnB>
                  </a:tcPr>
                </a:tc>
              </a:tr>
              <a:tr h="0">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60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52</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210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132</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460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210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1600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310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10000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373</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r>
              <a:tr h="0">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65</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56</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220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136</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480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214</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1700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313</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15000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375</a:t>
                      </a:r>
                      <a:endParaRPr lang="en-US" sz="1100">
                        <a:effectLst/>
                        <a:latin typeface="Calibri"/>
                        <a:ea typeface="Calibri"/>
                        <a:cs typeface="Mitra"/>
                      </a:endParaRPr>
                    </a:p>
                  </a:txBody>
                  <a:tcPr marL="68580" marR="68580" marT="0" marB="0">
                    <a:lnL>
                      <a:noFill/>
                    </a:lnL>
                    <a:lnR>
                      <a:noFill/>
                    </a:lnR>
                    <a:lnT>
                      <a:noFill/>
                    </a:lnT>
                    <a:lnB>
                      <a:noFill/>
                    </a:lnB>
                  </a:tcPr>
                </a:tc>
              </a:tr>
              <a:tr h="0">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70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59</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230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140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500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217</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1800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317</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20000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377</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r>
              <a:tr h="0">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75</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63</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240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144</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550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225</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1900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320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30000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379</a:t>
                      </a:r>
                      <a:endParaRPr lang="en-US" sz="1100">
                        <a:effectLst/>
                        <a:latin typeface="Calibri"/>
                        <a:ea typeface="Calibri"/>
                        <a:cs typeface="Mitra"/>
                      </a:endParaRPr>
                    </a:p>
                  </a:txBody>
                  <a:tcPr marL="68580" marR="68580" marT="0" marB="0">
                    <a:lnL>
                      <a:noFill/>
                    </a:lnL>
                    <a:lnR>
                      <a:noFill/>
                    </a:lnR>
                    <a:lnT>
                      <a:noFill/>
                    </a:lnT>
                    <a:lnB>
                      <a:noFill/>
                    </a:lnB>
                  </a:tcPr>
                </a:tc>
              </a:tr>
              <a:tr h="0">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80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66</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250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148</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600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234</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2000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322</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40000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380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r>
              <a:tr h="0">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85</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70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260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152</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650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242</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2200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327</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50000</a:t>
                      </a:r>
                      <a:endParaRPr lang="en-US" sz="1100">
                        <a:effectLst/>
                        <a:latin typeface="Calibri"/>
                        <a:ea typeface="Calibri"/>
                        <a:cs typeface="Mitra"/>
                      </a:endParaRPr>
                    </a:p>
                  </a:txBody>
                  <a:tcPr marL="68580" marR="68580" marT="0" marB="0">
                    <a:lnL>
                      <a:noFill/>
                    </a:lnL>
                    <a:lnR>
                      <a:noFill/>
                    </a:lnR>
                    <a:lnT>
                      <a:noFill/>
                    </a:lnT>
                    <a:lnB>
                      <a:noFill/>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381</a:t>
                      </a:r>
                      <a:endParaRPr lang="en-US" sz="1100">
                        <a:effectLst/>
                        <a:latin typeface="Calibri"/>
                        <a:ea typeface="Calibri"/>
                        <a:cs typeface="Mitra"/>
                      </a:endParaRPr>
                    </a:p>
                  </a:txBody>
                  <a:tcPr marL="68580" marR="68580" marT="0" marB="0">
                    <a:lnL>
                      <a:noFill/>
                    </a:lnL>
                    <a:lnR>
                      <a:noFill/>
                    </a:lnR>
                    <a:lnT>
                      <a:noFill/>
                    </a:lnT>
                    <a:lnB>
                      <a:noFill/>
                    </a:lnB>
                  </a:tcPr>
                </a:tc>
              </a:tr>
              <a:tr h="0">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90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73</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270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155</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700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248</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2400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331</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75000</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382</a:t>
                      </a:r>
                      <a:endParaRPr lang="en-US" sz="1100">
                        <a:effectLst/>
                        <a:latin typeface="Calibri"/>
                        <a:ea typeface="Calibri"/>
                        <a:cs typeface="Mitra"/>
                      </a:endParaRPr>
                    </a:p>
                  </a:txBody>
                  <a:tcPr marL="68580" marR="68580" marT="0" marB="0">
                    <a:lnL>
                      <a:noFill/>
                    </a:lnL>
                    <a:lnR>
                      <a:noFill/>
                    </a:lnR>
                    <a:lnT>
                      <a:noFill/>
                    </a:lnT>
                    <a:lnB>
                      <a:noFill/>
                    </a:lnB>
                    <a:solidFill>
                      <a:srgbClr val="DFD8E8"/>
                    </a:solidFill>
                  </a:tcPr>
                </a:tc>
              </a:tr>
              <a:tr h="0">
                <a:tc>
                  <a:txBody>
                    <a:bodyPr/>
                    <a:lstStyle/>
                    <a:p>
                      <a:pPr algn="ctr" rtl="1">
                        <a:lnSpc>
                          <a:spcPct val="115000"/>
                        </a:lnSpc>
                        <a:spcAft>
                          <a:spcPts val="0"/>
                        </a:spcAft>
                        <a:tabLst>
                          <a:tab pos="457200" algn="l"/>
                          <a:tab pos="2743200" algn="ctr"/>
                          <a:tab pos="5486400" algn="r"/>
                        </a:tabLst>
                      </a:pPr>
                      <a:r>
                        <a:rPr lang="en-US" sz="1000" b="1">
                          <a:solidFill>
                            <a:srgbClr val="5F497A"/>
                          </a:solidFill>
                          <a:effectLst/>
                          <a:latin typeface="Arial"/>
                          <a:ea typeface="Times New Roman"/>
                          <a:cs typeface="Zar"/>
                        </a:rPr>
                        <a:t>95</a:t>
                      </a:r>
                      <a:endParaRPr lang="en-US" sz="1100">
                        <a:effectLst/>
                        <a:latin typeface="Calibri"/>
                        <a:ea typeface="Calibri"/>
                        <a:cs typeface="Mitra"/>
                      </a:endParaRPr>
                    </a:p>
                  </a:txBody>
                  <a:tcPr marL="68580" marR="68580" marT="0" marB="0">
                    <a:lnL>
                      <a:noFill/>
                    </a:lnL>
                    <a:lnR>
                      <a:noFill/>
                    </a:lnR>
                    <a:lnT>
                      <a:noFill/>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76</a:t>
                      </a:r>
                      <a:endParaRPr lang="en-US" sz="1100">
                        <a:effectLst/>
                        <a:latin typeface="Calibri"/>
                        <a:ea typeface="Calibri"/>
                        <a:cs typeface="Mitra"/>
                      </a:endParaRPr>
                    </a:p>
                  </a:txBody>
                  <a:tcPr marL="68580" marR="68580" marT="0" marB="0">
                    <a:lnL>
                      <a:noFill/>
                    </a:lnL>
                    <a:lnR>
                      <a:noFill/>
                    </a:lnR>
                    <a:lnT>
                      <a:noFill/>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270</a:t>
                      </a:r>
                      <a:endParaRPr lang="en-US" sz="1100">
                        <a:effectLst/>
                        <a:latin typeface="Calibri"/>
                        <a:ea typeface="Calibri"/>
                        <a:cs typeface="Mitra"/>
                      </a:endParaRPr>
                    </a:p>
                  </a:txBody>
                  <a:tcPr marL="68580" marR="68580" marT="0" marB="0">
                    <a:lnL>
                      <a:noFill/>
                    </a:lnL>
                    <a:lnR>
                      <a:noFill/>
                    </a:lnR>
                    <a:lnT>
                      <a:noFill/>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159</a:t>
                      </a:r>
                      <a:endParaRPr lang="en-US" sz="1100">
                        <a:effectLst/>
                        <a:latin typeface="Calibri"/>
                        <a:ea typeface="Calibri"/>
                        <a:cs typeface="Mitra"/>
                      </a:endParaRPr>
                    </a:p>
                  </a:txBody>
                  <a:tcPr marL="68580" marR="68580" marT="0" marB="0">
                    <a:lnL>
                      <a:noFill/>
                    </a:lnL>
                    <a:lnR>
                      <a:noFill/>
                    </a:lnR>
                    <a:lnT>
                      <a:noFill/>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750</a:t>
                      </a:r>
                      <a:endParaRPr lang="en-US" sz="1100">
                        <a:effectLst/>
                        <a:latin typeface="Calibri"/>
                        <a:ea typeface="Calibri"/>
                        <a:cs typeface="Mitra"/>
                      </a:endParaRPr>
                    </a:p>
                  </a:txBody>
                  <a:tcPr marL="68580" marR="68580" marT="0" marB="0">
                    <a:lnL>
                      <a:noFill/>
                    </a:lnL>
                    <a:lnR>
                      <a:noFill/>
                    </a:lnR>
                    <a:lnT>
                      <a:noFill/>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256</a:t>
                      </a:r>
                      <a:endParaRPr lang="en-US" sz="1100">
                        <a:effectLst/>
                        <a:latin typeface="Calibri"/>
                        <a:ea typeface="Calibri"/>
                        <a:cs typeface="Mitra"/>
                      </a:endParaRPr>
                    </a:p>
                  </a:txBody>
                  <a:tcPr marL="68580" marR="68580" marT="0" marB="0">
                    <a:lnL>
                      <a:noFill/>
                    </a:lnL>
                    <a:lnR>
                      <a:noFill/>
                    </a:lnR>
                    <a:lnT>
                      <a:noFill/>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2600</a:t>
                      </a:r>
                      <a:endParaRPr lang="en-US" sz="1100">
                        <a:effectLst/>
                        <a:latin typeface="Calibri"/>
                        <a:ea typeface="Calibri"/>
                        <a:cs typeface="Mitra"/>
                      </a:endParaRPr>
                    </a:p>
                  </a:txBody>
                  <a:tcPr marL="68580" marR="68580" marT="0" marB="0">
                    <a:lnL>
                      <a:noFill/>
                    </a:lnL>
                    <a:lnR>
                      <a:noFill/>
                    </a:lnR>
                    <a:lnT>
                      <a:noFill/>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335</a:t>
                      </a:r>
                      <a:endParaRPr lang="en-US" sz="1100">
                        <a:effectLst/>
                        <a:latin typeface="Calibri"/>
                        <a:ea typeface="Calibri"/>
                        <a:cs typeface="Mitra"/>
                      </a:endParaRPr>
                    </a:p>
                  </a:txBody>
                  <a:tcPr marL="68580" marR="68580" marT="0" marB="0">
                    <a:lnL>
                      <a:noFill/>
                    </a:lnL>
                    <a:lnR>
                      <a:noFill/>
                    </a:lnR>
                    <a:lnT>
                      <a:noFill/>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a:solidFill>
                            <a:srgbClr val="5F497A"/>
                          </a:solidFill>
                          <a:effectLst/>
                          <a:latin typeface="Arial"/>
                          <a:ea typeface="Times New Roman"/>
                          <a:cs typeface="Zar"/>
                        </a:rPr>
                        <a:t>100000</a:t>
                      </a:r>
                      <a:endParaRPr lang="en-US" sz="1100">
                        <a:effectLst/>
                        <a:latin typeface="Calibri"/>
                        <a:ea typeface="Calibri"/>
                        <a:cs typeface="Mitra"/>
                      </a:endParaRPr>
                    </a:p>
                  </a:txBody>
                  <a:tcPr marL="68580" marR="68580" marT="0" marB="0">
                    <a:lnL>
                      <a:noFill/>
                    </a:lnL>
                    <a:lnR>
                      <a:noFill/>
                    </a:lnR>
                    <a:lnT>
                      <a:noFill/>
                    </a:lnT>
                    <a:lnB w="12700" cap="flat" cmpd="sng" algn="ctr">
                      <a:solidFill>
                        <a:srgbClr val="8064A2"/>
                      </a:solidFill>
                      <a:prstDash val="solid"/>
                      <a:round/>
                      <a:headEnd type="none" w="med" len="med"/>
                      <a:tailEnd type="none" w="med" len="med"/>
                    </a:lnB>
                  </a:tcPr>
                </a:tc>
                <a:tc>
                  <a:txBody>
                    <a:bodyPr/>
                    <a:lstStyle/>
                    <a:p>
                      <a:pPr algn="ctr" rtl="1">
                        <a:lnSpc>
                          <a:spcPct val="115000"/>
                        </a:lnSpc>
                        <a:spcAft>
                          <a:spcPts val="0"/>
                        </a:spcAft>
                        <a:tabLst>
                          <a:tab pos="457200" algn="l"/>
                          <a:tab pos="2743200" algn="ctr"/>
                          <a:tab pos="5486400" algn="r"/>
                        </a:tabLst>
                      </a:pPr>
                      <a:r>
                        <a:rPr lang="en-US" sz="1000" dirty="0">
                          <a:solidFill>
                            <a:srgbClr val="5F497A"/>
                          </a:solidFill>
                          <a:effectLst/>
                          <a:latin typeface="Arial"/>
                          <a:ea typeface="Times New Roman"/>
                          <a:cs typeface="Zar"/>
                        </a:rPr>
                        <a:t>384</a:t>
                      </a:r>
                      <a:endParaRPr lang="en-US" sz="1100" dirty="0">
                        <a:effectLst/>
                        <a:latin typeface="Calibri"/>
                        <a:ea typeface="Calibri"/>
                        <a:cs typeface="Mitra"/>
                      </a:endParaRPr>
                    </a:p>
                  </a:txBody>
                  <a:tcPr marL="68580" marR="68580" marT="0" marB="0">
                    <a:lnL>
                      <a:noFill/>
                    </a:lnL>
                    <a:lnR>
                      <a:noFill/>
                    </a:lnR>
                    <a:lnT>
                      <a:noFill/>
                    </a:lnT>
                    <a:lnB w="12700" cap="flat" cmpd="sng" algn="ctr">
                      <a:solidFill>
                        <a:srgbClr val="8064A2"/>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4860921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pPr algn="r" rtl="1"/>
            <a:r>
              <a:rPr lang="fa-IR" dirty="0"/>
              <a:t>با توجه به نیاز روش­های تحلیل سلسله مراتبی به نمونه با حجم زیاد </a:t>
            </a:r>
            <a:r>
              <a:rPr lang="fa-IR" dirty="0" smtClean="0"/>
              <a:t> بالاتر از 300 نفر  ( ین، 2011) و </a:t>
            </a:r>
            <a:r>
              <a:rPr lang="fa-IR" dirty="0"/>
              <a:t>همچنین حجم بالای جامعه مورد پژوهش ، و به منظور افزایش امکان تعمیم دهی نتایج ، پژوهش حاضر بر روی نمونه­ای به حجم حدود 1000 نفر از دانش­آموزان پایه اول دبیرستان شهر تهران که به روش نمونه­گیری تصادفی خوشه­ای انتخاب می­شوند، انجام می­پذیرد.</a:t>
            </a:r>
            <a:endParaRPr lang="en-US" dirty="0"/>
          </a:p>
          <a:p>
            <a:pPr algn="r" rtl="1"/>
            <a:r>
              <a:rPr lang="fa-IR" dirty="0"/>
              <a:t>با توجه به اینکه در جامعه نسبت دانش آموزان دختر و پسر تقریبا برابر است ( 5/49 درصددختر و 5/50 درصد پسر) در نمونه نیز تناسب فوق رعایت می گردد به این نحو که نیمی از نمونه ( 500 نفر ) از دانش اموزان سال اول دبیرستان مدارس دخترانه و 500 نفر نیز از مدارس پیرانه شهر تهران انتخاب می گردند.</a:t>
            </a:r>
            <a:endParaRPr lang="en-US" dirty="0"/>
          </a:p>
          <a:p>
            <a:endParaRPr lang="en-US" dirty="0"/>
          </a:p>
        </p:txBody>
      </p:sp>
    </p:spTree>
    <p:extLst>
      <p:ext uri="{BB962C8B-B14F-4D97-AF65-F5344CB8AC3E}">
        <p14:creationId xmlns:p14="http://schemas.microsoft.com/office/powerpoint/2010/main" val="384257765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ابزار</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43429016"/>
              </p:ext>
            </p:extLst>
          </p:nvPr>
        </p:nvGraphicFramePr>
        <p:xfrm>
          <a:off x="457200" y="1609725"/>
          <a:ext cx="7239000" cy="484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3765839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1308760"/>
          </a:xfrm>
        </p:spPr>
        <p:txBody>
          <a:bodyPr>
            <a:normAutofit fontScale="90000"/>
          </a:bodyPr>
          <a:lstStyle/>
          <a:p>
            <a:pPr algn="ctr" rtl="1"/>
            <a:r>
              <a:rPr lang="fa-IR" dirty="0" smtClean="0"/>
              <a:t/>
            </a:r>
            <a:br>
              <a:rPr lang="fa-IR" dirty="0" smtClean="0"/>
            </a:br>
            <a:r>
              <a:rPr lang="fa-IR" dirty="0"/>
              <a:t/>
            </a:r>
            <a:br>
              <a:rPr lang="fa-IR" dirty="0"/>
            </a:br>
            <a:r>
              <a:rPr lang="fa-IR" dirty="0" smtClean="0"/>
              <a:t/>
            </a:r>
            <a:br>
              <a:rPr lang="fa-IR" dirty="0" smtClean="0"/>
            </a:br>
            <a:r>
              <a:rPr lang="fa-IR" dirty="0" smtClean="0"/>
              <a:t>ابزار</a:t>
            </a:r>
            <a:br>
              <a:rPr lang="fa-IR" dirty="0" smtClean="0"/>
            </a:br>
            <a:endParaRPr lang="en-US" dirty="0"/>
          </a:p>
        </p:txBody>
      </p:sp>
      <p:sp>
        <p:nvSpPr>
          <p:cNvPr id="3" name="Content Placeholder 2"/>
          <p:cNvSpPr>
            <a:spLocks noGrp="1"/>
          </p:cNvSpPr>
          <p:nvPr>
            <p:ph idx="1"/>
          </p:nvPr>
        </p:nvSpPr>
        <p:spPr>
          <a:xfrm>
            <a:off x="457200" y="1988840"/>
            <a:ext cx="7239000" cy="4466896"/>
          </a:xfrm>
        </p:spPr>
        <p:txBody>
          <a:bodyPr/>
          <a:lstStyle/>
          <a:p>
            <a:pPr algn="r" rtl="1"/>
            <a:r>
              <a:rPr lang="fa-IR" dirty="0" smtClean="0"/>
              <a:t>معرفی ابزار</a:t>
            </a:r>
          </a:p>
          <a:p>
            <a:pPr algn="r" rtl="1"/>
            <a:r>
              <a:rPr lang="fa-IR" dirty="0" smtClean="0"/>
              <a:t>اعتبار و روایی ابزار</a:t>
            </a:r>
            <a:endParaRPr lang="en-US" dirty="0"/>
          </a:p>
        </p:txBody>
      </p:sp>
    </p:spTree>
    <p:extLst>
      <p:ext uri="{BB962C8B-B14F-4D97-AF65-F5344CB8AC3E}">
        <p14:creationId xmlns:p14="http://schemas.microsoft.com/office/powerpoint/2010/main" val="1644978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a-IR" dirty="0" smtClean="0"/>
              <a:t>پایایی و روایی</a:t>
            </a:r>
            <a:endParaRPr lang="en-US" dirty="0"/>
          </a:p>
        </p:txBody>
      </p:sp>
      <p:sp>
        <p:nvSpPr>
          <p:cNvPr id="2" name="Content Placeholder 1"/>
          <p:cNvSpPr>
            <a:spLocks noGrp="1"/>
          </p:cNvSpPr>
          <p:nvPr>
            <p:ph idx="1"/>
          </p:nvPr>
        </p:nvSpPr>
        <p:spPr/>
        <p:txBody>
          <a:bodyPr>
            <a:normAutofit/>
          </a:bodyPr>
          <a:lstStyle/>
          <a:p>
            <a:pPr algn="r" rtl="1"/>
            <a:r>
              <a:rPr lang="fa-IR" dirty="0" smtClean="0"/>
              <a:t>انواع روشهای برآورد پایایی</a:t>
            </a:r>
          </a:p>
          <a:p>
            <a:pPr algn="r" rtl="1"/>
            <a:r>
              <a:rPr lang="fa-IR" dirty="0" smtClean="0"/>
              <a:t>1-اجرای مجدد</a:t>
            </a:r>
          </a:p>
          <a:p>
            <a:pPr algn="r" rtl="1"/>
            <a:r>
              <a:rPr lang="fa-IR" dirty="0" smtClean="0"/>
              <a:t>2- فرمهای موازی</a:t>
            </a:r>
          </a:p>
          <a:p>
            <a:pPr algn="r" rtl="1"/>
            <a:r>
              <a:rPr lang="fa-IR" dirty="0" smtClean="0"/>
              <a:t>3- همسانی درونی ( دونیمه سازی، کودر ریچاردسون، آلفای کرونباخ)</a:t>
            </a:r>
            <a:endParaRPr lang="fa-IR" dirty="0"/>
          </a:p>
          <a:p>
            <a:pPr algn="r" rtl="1"/>
            <a:endParaRPr lang="fa-IR" dirty="0" smtClean="0"/>
          </a:p>
          <a:p>
            <a:pPr algn="r" rtl="1"/>
            <a:r>
              <a:rPr lang="fa-IR" dirty="0" smtClean="0"/>
              <a:t>انواع روشهای برآورد روایی</a:t>
            </a:r>
          </a:p>
          <a:p>
            <a:pPr algn="r" rtl="1"/>
            <a:r>
              <a:rPr lang="fa-IR" dirty="0" smtClean="0"/>
              <a:t>1- محتوا</a:t>
            </a:r>
          </a:p>
          <a:p>
            <a:pPr algn="r" rtl="1"/>
            <a:r>
              <a:rPr lang="fa-IR" dirty="0" smtClean="0"/>
              <a:t>2- ملاکی</a:t>
            </a:r>
          </a:p>
          <a:p>
            <a:pPr algn="r" rtl="1"/>
            <a:r>
              <a:rPr lang="fa-IR" dirty="0" smtClean="0"/>
              <a:t>3- سازه ( همگرا و واگرا و تحلیل عاملی)</a:t>
            </a:r>
            <a:endParaRPr lang="en-US" dirty="0"/>
          </a:p>
        </p:txBody>
      </p:sp>
    </p:spTree>
    <p:extLst>
      <p:ext uri="{BB962C8B-B14F-4D97-AF65-F5344CB8AC3E}">
        <p14:creationId xmlns:p14="http://schemas.microsoft.com/office/powerpoint/2010/main" val="10081476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روش اجرا</a:t>
            </a:r>
            <a:endParaRPr lang="en-US" dirty="0"/>
          </a:p>
        </p:txBody>
      </p:sp>
      <p:sp>
        <p:nvSpPr>
          <p:cNvPr id="3" name="Content Placeholder 2"/>
          <p:cNvSpPr>
            <a:spLocks noGrp="1"/>
          </p:cNvSpPr>
          <p:nvPr>
            <p:ph idx="1"/>
          </p:nvPr>
        </p:nvSpPr>
        <p:spPr/>
        <p:txBody>
          <a:bodyPr/>
          <a:lstStyle/>
          <a:p>
            <a:pPr algn="r" rtl="1"/>
            <a:r>
              <a:rPr lang="fa-IR" dirty="0" smtClean="0"/>
              <a:t>چگونگی انجام  پژوهش</a:t>
            </a:r>
          </a:p>
          <a:p>
            <a:pPr algn="r" rtl="1"/>
            <a:r>
              <a:rPr lang="fa-IR" dirty="0" smtClean="0"/>
              <a:t>هر چه جزییات بیشتر ، بهتر</a:t>
            </a:r>
            <a:endParaRPr lang="en-US" dirty="0"/>
          </a:p>
        </p:txBody>
      </p:sp>
    </p:spTree>
    <p:extLst>
      <p:ext uri="{BB962C8B-B14F-4D97-AF65-F5344CB8AC3E}">
        <p14:creationId xmlns:p14="http://schemas.microsoft.com/office/powerpoint/2010/main" val="243118602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rtl="1"/>
            <a:r>
              <a:rPr lang="fa-IR" dirty="0" smtClean="0"/>
              <a:t>روشهای تجزیه و تحلیل (یافته ها)</a:t>
            </a:r>
            <a:endParaRPr lang="en-US" dirty="0"/>
          </a:p>
        </p:txBody>
      </p:sp>
      <p:sp>
        <p:nvSpPr>
          <p:cNvPr id="3" name="Content Placeholder 2"/>
          <p:cNvSpPr>
            <a:spLocks noGrp="1"/>
          </p:cNvSpPr>
          <p:nvPr>
            <p:ph idx="1"/>
          </p:nvPr>
        </p:nvSpPr>
        <p:spPr/>
        <p:txBody>
          <a:bodyPr/>
          <a:lstStyle/>
          <a:p>
            <a:pPr algn="r" rtl="1"/>
            <a:r>
              <a:rPr lang="fa-IR" dirty="0" smtClean="0"/>
              <a:t>توصیفی</a:t>
            </a:r>
          </a:p>
          <a:p>
            <a:pPr algn="r" rtl="1"/>
            <a:r>
              <a:rPr lang="fa-IR" dirty="0" smtClean="0"/>
              <a:t>استباطی پارامتریک</a:t>
            </a:r>
          </a:p>
          <a:p>
            <a:pPr algn="r" rtl="1"/>
            <a:r>
              <a:rPr lang="fa-IR" dirty="0" smtClean="0"/>
              <a:t>استباطی غیر پارامتریک</a:t>
            </a:r>
            <a:endParaRPr lang="en-US" dirty="0"/>
          </a:p>
        </p:txBody>
      </p:sp>
    </p:spTree>
    <p:extLst>
      <p:ext uri="{BB962C8B-B14F-4D97-AF65-F5344CB8AC3E}">
        <p14:creationId xmlns:p14="http://schemas.microsoft.com/office/powerpoint/2010/main" val="25539552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یافته ها</a:t>
            </a:r>
            <a:endParaRPr lang="en-US" dirty="0"/>
          </a:p>
        </p:txBody>
      </p:sp>
      <p:sp>
        <p:nvSpPr>
          <p:cNvPr id="3" name="Content Placeholder 2"/>
          <p:cNvSpPr>
            <a:spLocks noGrp="1"/>
          </p:cNvSpPr>
          <p:nvPr>
            <p:ph idx="1"/>
          </p:nvPr>
        </p:nvSpPr>
        <p:spPr/>
        <p:txBody>
          <a:bodyPr/>
          <a:lstStyle/>
          <a:p>
            <a:pPr algn="r" rtl="1"/>
            <a:r>
              <a:rPr lang="fa-IR" dirty="0" smtClean="0"/>
              <a:t>شامل:</a:t>
            </a:r>
          </a:p>
          <a:p>
            <a:pPr algn="r" rtl="1"/>
            <a:r>
              <a:rPr lang="fa-IR" dirty="0" smtClean="0"/>
              <a:t>مقدمه</a:t>
            </a:r>
          </a:p>
          <a:p>
            <a:pPr algn="r" rtl="1"/>
            <a:r>
              <a:rPr lang="fa-IR" dirty="0" smtClean="0"/>
              <a:t>یافته های توصیفی</a:t>
            </a:r>
          </a:p>
          <a:p>
            <a:pPr algn="r" rtl="1"/>
            <a:r>
              <a:rPr lang="fa-IR" dirty="0" smtClean="0"/>
              <a:t>یافته های استنباطی ( معمولا به ترتیب سوالات و فرضیات پژوهش)</a:t>
            </a:r>
          </a:p>
          <a:p>
            <a:pPr algn="r" rtl="1"/>
            <a:r>
              <a:rPr lang="fa-IR" dirty="0" smtClean="0"/>
              <a:t>معمولا توضیحات مربوط به هر جدول بعد از آن و توضیحات هر نمودار قبل از آن ارایه می شود</a:t>
            </a:r>
            <a:endParaRPr lang="fa-IR" dirty="0"/>
          </a:p>
          <a:p>
            <a:pPr algn="r" rtl="1"/>
            <a:r>
              <a:rPr lang="fa-IR" dirty="0" smtClean="0"/>
              <a:t>* یافته های جانبی</a:t>
            </a:r>
            <a:endParaRPr lang="en-US" dirty="0"/>
          </a:p>
        </p:txBody>
      </p:sp>
    </p:spTree>
    <p:extLst>
      <p:ext uri="{BB962C8B-B14F-4D97-AF65-F5344CB8AC3E}">
        <p14:creationId xmlns:p14="http://schemas.microsoft.com/office/powerpoint/2010/main" val="89022121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بحث </a:t>
            </a:r>
            <a:r>
              <a:rPr lang="fa-IR" b="1" dirty="0"/>
              <a:t>ونتيجه گيري :</a:t>
            </a:r>
            <a:endParaRPr lang="en-US" dirty="0"/>
          </a:p>
        </p:txBody>
      </p:sp>
      <p:sp>
        <p:nvSpPr>
          <p:cNvPr id="3" name="Content Placeholder 2"/>
          <p:cNvSpPr>
            <a:spLocks noGrp="1"/>
          </p:cNvSpPr>
          <p:nvPr>
            <p:ph idx="1"/>
          </p:nvPr>
        </p:nvSpPr>
        <p:spPr/>
        <p:txBody>
          <a:bodyPr>
            <a:normAutofit/>
          </a:bodyPr>
          <a:lstStyle/>
          <a:p>
            <a:pPr algn="r" rtl="1"/>
            <a:r>
              <a:rPr lang="fa-IR" dirty="0" smtClean="0"/>
              <a:t>شامل </a:t>
            </a:r>
          </a:p>
          <a:p>
            <a:pPr algn="r" rtl="1"/>
            <a:r>
              <a:rPr lang="fa-IR" dirty="0" smtClean="0"/>
              <a:t>مقدمه</a:t>
            </a:r>
          </a:p>
          <a:p>
            <a:pPr algn="r" rtl="1"/>
            <a:r>
              <a:rPr lang="fa-IR" dirty="0" smtClean="0"/>
              <a:t>یافته ها</a:t>
            </a:r>
          </a:p>
          <a:p>
            <a:pPr algn="r" rtl="1"/>
            <a:r>
              <a:rPr lang="fa-IR" dirty="0" smtClean="0"/>
              <a:t>بحث </a:t>
            </a:r>
            <a:r>
              <a:rPr lang="fa-IR" dirty="0"/>
              <a:t>در مورد یافته </a:t>
            </a:r>
            <a:r>
              <a:rPr lang="fa-IR" dirty="0" smtClean="0"/>
              <a:t>ها</a:t>
            </a:r>
          </a:p>
          <a:p>
            <a:pPr algn="r" rtl="1"/>
            <a:r>
              <a:rPr lang="fa-IR" dirty="0" smtClean="0"/>
              <a:t> </a:t>
            </a:r>
            <a:r>
              <a:rPr lang="fa-IR" dirty="0"/>
              <a:t>نتيجه گيري </a:t>
            </a:r>
            <a:r>
              <a:rPr lang="fa-IR" dirty="0" smtClean="0"/>
              <a:t>کلی</a:t>
            </a:r>
          </a:p>
          <a:p>
            <a:pPr algn="r" rtl="1"/>
            <a:r>
              <a:rPr lang="fa-IR" dirty="0" smtClean="0"/>
              <a:t>محدویتها</a:t>
            </a:r>
          </a:p>
          <a:p>
            <a:pPr algn="r" rtl="1"/>
            <a:r>
              <a:rPr lang="fa-IR" dirty="0" smtClean="0"/>
              <a:t>پيشنهاد</a:t>
            </a:r>
            <a:r>
              <a:rPr lang="fa-IR" b="1" dirty="0" smtClean="0"/>
              <a:t>ها(پیشنهادهای </a:t>
            </a:r>
            <a:r>
              <a:rPr lang="fa-IR" b="1" dirty="0"/>
              <a:t>پژوهشی وکاربردی</a:t>
            </a:r>
            <a:r>
              <a:rPr lang="fa-IR" b="1" dirty="0" smtClean="0"/>
              <a:t>)</a:t>
            </a:r>
          </a:p>
          <a:p>
            <a:pPr algn="r" rtl="1"/>
            <a:r>
              <a:rPr lang="fa-IR" b="1" dirty="0" smtClean="0"/>
              <a:t> </a:t>
            </a:r>
            <a:r>
              <a:rPr lang="fa-IR" b="1" dirty="0"/>
              <a:t>منابع ( تنظیم طبق دستورالعمل)، چکیده انگلیسی</a:t>
            </a:r>
            <a:endParaRPr lang="en-US" dirty="0"/>
          </a:p>
        </p:txBody>
      </p:sp>
    </p:spTree>
    <p:extLst>
      <p:ext uri="{BB962C8B-B14F-4D97-AF65-F5344CB8AC3E}">
        <p14:creationId xmlns:p14="http://schemas.microsoft.com/office/powerpoint/2010/main" val="216556716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بحث و نتیجه گیری</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89946230"/>
              </p:ext>
            </p:extLst>
          </p:nvPr>
        </p:nvGraphicFramePr>
        <p:xfrm>
          <a:off x="457200" y="1609725"/>
          <a:ext cx="7239000" cy="484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039896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62500" lnSpcReduction="20000"/>
          </a:bodyPr>
          <a:lstStyle/>
          <a:p>
            <a:pPr algn="r" rtl="1"/>
            <a:r>
              <a:rPr lang="fa-IR" b="1" dirty="0"/>
              <a:t>- برای ارجاع دهی ( مستندسازی ) درداخل متن به دو صورت کلی زیرعمل می شود</a:t>
            </a:r>
            <a:r>
              <a:rPr lang="fa-IR" dirty="0"/>
              <a:t> : </a:t>
            </a:r>
            <a:endParaRPr lang="en-US" dirty="0"/>
          </a:p>
          <a:p>
            <a:pPr algn="r" rtl="1"/>
            <a:r>
              <a:rPr lang="fa-IR" b="1" dirty="0"/>
              <a:t>الف ) منابع فارسي</a:t>
            </a:r>
            <a:r>
              <a:rPr lang="fa-IR" dirty="0"/>
              <a:t> : برای ارجاع خواننده به منابعی که درپایان نامه مورد استفاده قرار گرفته اند باید به آنها استناد کرد. نحوه مستندسازی ( ارجاع دهی ) می تواند به یکی از دوشکل زیرصورت گیرد:</a:t>
            </a:r>
            <a:endParaRPr lang="en-US" dirty="0"/>
          </a:p>
          <a:p>
            <a:pPr lvl="0" algn="r" rtl="1"/>
            <a:r>
              <a:rPr lang="fa-IR" dirty="0"/>
              <a:t>نام نویسنده ای را که به مطلب او استناد شده درون متن می آورند و جلوی نام، سال انتشارکتاب یا مقاله را در پرانتزذکر می کنند. مثال: احمدیان (1382) بیان می دارد که ...</a:t>
            </a:r>
            <a:endParaRPr lang="en-US" dirty="0"/>
          </a:p>
          <a:p>
            <a:pPr lvl="0" algn="r" rtl="1"/>
            <a:r>
              <a:rPr lang="fa-IR" dirty="0"/>
              <a:t>می توان در پاین مطلب مورد استناد، نام نویسنده و سال انتشاررا درپرانتزذکرنمود. دراین مورد باید بین نام نویسنده و تاریخ، علامت ویرگول قرارگیرد. مثال ......... مورد توجه قرارداده است (احمدیان،1382).</a:t>
            </a:r>
            <a:endParaRPr lang="en-US" dirty="0"/>
          </a:p>
          <a:p>
            <a:pPr algn="r" rtl="1"/>
            <a:r>
              <a:rPr lang="ar-SA" dirty="0"/>
              <a:t>- در صورتیکه از عین کلمات نویسنده استفاده شود بایستی آنها را داخل نقل قول ( ""   "" ) قرارداد و علاوه برذکر نام نویسنده و تاریخ ، شماره صفحه مورد استفاده را نیز قید نمود. مثال : روسو عقیده دارد دستها، پاها و چشم ها از اولین افرادی هستند که به انسان فلسفه می آموزند ( رابینز،1991،ص39). اگر از منبعی برداشت کلی صورت گرفته نیازی به شماره صفحه نیست. </a:t>
            </a:r>
            <a:endParaRPr lang="en-US" dirty="0"/>
          </a:p>
          <a:p>
            <a:pPr algn="r" rtl="1"/>
            <a:r>
              <a:rPr lang="fa-IR" dirty="0"/>
              <a:t>- </a:t>
            </a:r>
            <a:r>
              <a:rPr lang="fa-IR" dirty="0" smtClean="0"/>
              <a:t>اگراز </a:t>
            </a:r>
            <a:r>
              <a:rPr lang="fa-IR" dirty="0"/>
              <a:t>منبعی استفاده شود که دارای دو مولف است بایستی نام خانوادگی هردو را نوشت وپس ازویرگول تاریخ نشررا ذکرنمود. مثال ...... بیان داشته است (حسینی نسب و علی اقدم،1374)</a:t>
            </a:r>
            <a:endParaRPr lang="en-US" dirty="0"/>
          </a:p>
          <a:p>
            <a:endParaRPr lang="en-US" dirty="0"/>
          </a:p>
        </p:txBody>
      </p:sp>
    </p:spTree>
    <p:extLst>
      <p:ext uri="{BB962C8B-B14F-4D97-AF65-F5344CB8AC3E}">
        <p14:creationId xmlns:p14="http://schemas.microsoft.com/office/powerpoint/2010/main" val="292395161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55000" lnSpcReduction="20000"/>
          </a:bodyPr>
          <a:lstStyle/>
          <a:p>
            <a:pPr algn="r" rtl="1"/>
            <a:r>
              <a:rPr lang="fa-IR" dirty="0"/>
              <a:t>) منبع نویسی :</a:t>
            </a:r>
            <a:endParaRPr lang="en-US" dirty="0"/>
          </a:p>
          <a:p>
            <a:pPr algn="r" rtl="1"/>
            <a:r>
              <a:rPr lang="fa-IR" dirty="0"/>
              <a:t>کلیه منابع مورد استفاده در متن پایان نامه( مستندسازیها)‌، به ترتيب حروف الفباء و با توجه به  نام خانوادگي نويسنده اول (برای كتاب و مقاله) درآخرپایان نامه تنظیم می شوند (استفاده از شیوه </a:t>
            </a:r>
            <a:r>
              <a:rPr lang="en-US" dirty="0"/>
              <a:t>APA</a:t>
            </a:r>
            <a:r>
              <a:rPr lang="fa-IR" dirty="0"/>
              <a:t> دراین مورد ضروری است). فهرست منابع فارسي و انگليسي باید مجزا از هم نوشته شوند. نحوه تنظیم منابع بصورت های زیرخواهد بود:</a:t>
            </a:r>
            <a:endParaRPr lang="en-US" dirty="0"/>
          </a:p>
          <a:p>
            <a:pPr algn="r" rtl="1"/>
            <a:r>
              <a:rPr lang="fa-IR" dirty="0"/>
              <a:t>- </a:t>
            </a:r>
            <a:r>
              <a:rPr lang="fa-IR" b="1" dirty="0"/>
              <a:t>كتاب </a:t>
            </a:r>
            <a:r>
              <a:rPr lang="fa-IR" dirty="0"/>
              <a:t> :</a:t>
            </a:r>
            <a:endParaRPr lang="en-US" dirty="0"/>
          </a:p>
          <a:p>
            <a:pPr algn="r" rtl="1"/>
            <a:r>
              <a:rPr lang="fa-IR" dirty="0"/>
              <a:t>نام خانوادگي نويسنده(ها)، نام كوچك ( سال انتشار كتاب )، عنوان كتاب‌، محل نشر: ناشر. </a:t>
            </a:r>
            <a:endParaRPr lang="en-US" dirty="0"/>
          </a:p>
          <a:p>
            <a:pPr algn="r" rtl="1"/>
            <a:r>
              <a:rPr lang="fa-IR" dirty="0"/>
              <a:t>باید توجه داشت که سطر اول (نام خانوادگی نویسنده) باید 5 فاصله به طرف حاشیه باشد و سایرسطرها به گونه‌ای نوشته شوند که زیرنام خانوادگی نویسنده خالی بماند. عنوان کتاب با حروف درشت نوشته می شود. جلوی محل نشر(</a:t>
            </a:r>
            <a:r>
              <a:rPr lang="en-US" dirty="0"/>
              <a:t> : </a:t>
            </a:r>
            <a:r>
              <a:rPr lang="fa-IR" dirty="0"/>
              <a:t>) قرار می گیرد.</a:t>
            </a:r>
            <a:endParaRPr lang="en-US" dirty="0"/>
          </a:p>
          <a:p>
            <a:pPr algn="r" rtl="1"/>
            <a:r>
              <a:rPr lang="fa-IR" dirty="0"/>
              <a:t>برای مثال:</a:t>
            </a:r>
            <a:endParaRPr lang="en-US" dirty="0"/>
          </a:p>
          <a:p>
            <a:pPr algn="r" rtl="1"/>
            <a:r>
              <a:rPr lang="fa-IR" dirty="0"/>
              <a:t>منصوری، محمد.(1387). </a:t>
            </a:r>
            <a:r>
              <a:rPr lang="fa-IR" b="1" dirty="0"/>
              <a:t>روشهای تحقیق در علوم انسانی و تربیتی</a:t>
            </a:r>
            <a:r>
              <a:rPr lang="fa-IR" dirty="0"/>
              <a:t>، چاپ دوم. تهران : انتشارات پیام.</a:t>
            </a:r>
            <a:endParaRPr lang="en-US" dirty="0"/>
          </a:p>
          <a:p>
            <a:pPr algn="r" rtl="1"/>
            <a:r>
              <a:rPr lang="fa-IR" b="1" dirty="0"/>
              <a:t>- مقاله </a:t>
            </a:r>
            <a:r>
              <a:rPr lang="fa-IR" dirty="0"/>
              <a:t>: </a:t>
            </a:r>
            <a:endParaRPr lang="en-US" dirty="0"/>
          </a:p>
          <a:p>
            <a:pPr algn="r" rtl="1"/>
            <a:r>
              <a:rPr lang="fa-IR" dirty="0"/>
              <a:t>نام خانوادگي نويسنده‌، نام كوچك ( سال انتشار )، عنوان مقاله‌، نام مجله( شامل نام کامل مجله‌، شماره  مسلسل، یافصل، شماره). شماره صفحات مقاله. </a:t>
            </a:r>
            <a:endParaRPr lang="en-US" dirty="0"/>
          </a:p>
          <a:p>
            <a:pPr algn="r" rtl="1"/>
            <a:r>
              <a:rPr lang="fa-IR" dirty="0"/>
              <a:t>باید توجه داشت که دراین حال باید نام مجله با حروف درشت نوشته شود.</a:t>
            </a:r>
            <a:endParaRPr lang="en-US" dirty="0"/>
          </a:p>
          <a:p>
            <a:pPr algn="r" rtl="1"/>
            <a:r>
              <a:rPr lang="fa-IR" dirty="0"/>
              <a:t>مثال:</a:t>
            </a:r>
            <a:endParaRPr lang="en-US" dirty="0"/>
          </a:p>
          <a:p>
            <a:pPr algn="r" rtl="1"/>
            <a:r>
              <a:rPr lang="fa-IR" dirty="0"/>
              <a:t>سلمانی ندوشن، ابراهیم. حسینی نسب، داود و شکرانه، فرهاد(1387). رابطه استفاده از مجلات الکترونیکی       آبونمان شده دانشگاه علوم پزشکی تبریزبا تعداد واحدهای درسی و مرتبه علمی اعضاء هیات علمی. </a:t>
            </a:r>
            <a:r>
              <a:rPr lang="fa-IR" b="1" dirty="0"/>
              <a:t>مدیریت اطلاعات سلامت</a:t>
            </a:r>
            <a:r>
              <a:rPr lang="fa-IR" dirty="0"/>
              <a:t>. دوره پنجم، شماره اول، بهارو تابستان. صفحه 33-27.</a:t>
            </a:r>
            <a:endParaRPr lang="en-US" dirty="0"/>
          </a:p>
          <a:p>
            <a:endParaRPr lang="en-US" dirty="0"/>
          </a:p>
        </p:txBody>
      </p:sp>
    </p:spTree>
    <p:extLst>
      <p:ext uri="{BB962C8B-B14F-4D97-AF65-F5344CB8AC3E}">
        <p14:creationId xmlns:p14="http://schemas.microsoft.com/office/powerpoint/2010/main" val="215812483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55000" lnSpcReduction="20000"/>
          </a:bodyPr>
          <a:lstStyle/>
          <a:p>
            <a:pPr algn="r" rtl="1"/>
            <a:r>
              <a:rPr lang="fa-IR" dirty="0"/>
              <a:t>- </a:t>
            </a:r>
            <a:r>
              <a:rPr lang="fa-IR" b="1" dirty="0"/>
              <a:t>كتاب ترجمه شده </a:t>
            </a:r>
            <a:r>
              <a:rPr lang="fa-IR" dirty="0"/>
              <a:t> :</a:t>
            </a:r>
            <a:endParaRPr lang="en-US" dirty="0"/>
          </a:p>
          <a:p>
            <a:pPr algn="r" rtl="1"/>
            <a:r>
              <a:rPr lang="fa-IR" dirty="0"/>
              <a:t>نام خانوادگي نويسنده(ها)، نام كوچك (تاریخ نشربه فارسی). عنوان كتاب، ترجمۀ نام کوچک، نام خانوادگی مترجم. ( تاریخ نشرمنبع اصلی به انگلیسی). محل نشر: ناشر. </a:t>
            </a:r>
            <a:endParaRPr lang="en-US" dirty="0"/>
          </a:p>
          <a:p>
            <a:pPr algn="r" rtl="1"/>
            <a:r>
              <a:rPr lang="fa-IR" b="1" dirty="0"/>
              <a:t>مثال: </a:t>
            </a:r>
            <a:r>
              <a:rPr lang="fa-IR" dirty="0"/>
              <a:t>ریو، جان مارشال. (1376).</a:t>
            </a:r>
            <a:r>
              <a:rPr lang="fa-IR" b="1" dirty="0"/>
              <a:t> انگیزش و هیجان. </a:t>
            </a:r>
            <a:r>
              <a:rPr lang="fa-IR" dirty="0"/>
              <a:t>ترجمه یحیی سیدمحمدی(1993) تهران: نشرویرایش</a:t>
            </a:r>
            <a:endParaRPr lang="en-US" dirty="0"/>
          </a:p>
          <a:p>
            <a:pPr algn="r" rtl="1"/>
            <a:r>
              <a:rPr lang="fa-IR" b="1" dirty="0"/>
              <a:t> </a:t>
            </a:r>
            <a:endParaRPr lang="en-US" dirty="0"/>
          </a:p>
          <a:p>
            <a:pPr algn="r" rtl="1"/>
            <a:r>
              <a:rPr lang="fa-IR" b="1" dirty="0"/>
              <a:t>- پایان نامه</a:t>
            </a:r>
            <a:r>
              <a:rPr lang="fa-IR" dirty="0"/>
              <a:t> :</a:t>
            </a:r>
            <a:endParaRPr lang="en-US" dirty="0"/>
          </a:p>
          <a:p>
            <a:pPr algn="r" rtl="1"/>
            <a:r>
              <a:rPr lang="fa-IR" dirty="0"/>
              <a:t>نام خانوادگي‌صاحب‌پایان‌نامه، نام كوچك (‌تاریخ نشر‌‌). </a:t>
            </a:r>
            <a:r>
              <a:rPr lang="fa-IR" b="1" dirty="0"/>
              <a:t>عنوان پایان نامه</a:t>
            </a:r>
            <a:r>
              <a:rPr lang="fa-IR" dirty="0"/>
              <a:t>، پایان نامه کارشناسی ارشد(دکتری) رشته، دانشگاه</a:t>
            </a:r>
            <a:endParaRPr lang="en-US" dirty="0"/>
          </a:p>
          <a:p>
            <a:pPr algn="r" rtl="1"/>
            <a:r>
              <a:rPr lang="fa-IR" dirty="0"/>
              <a:t>مثال: اصولی، محمد(1382). </a:t>
            </a:r>
            <a:r>
              <a:rPr lang="fa-IR" b="1" dirty="0"/>
              <a:t>بررسی رابطه ثبات مدیریت با بهره وری</a:t>
            </a:r>
            <a:r>
              <a:rPr lang="fa-IR" dirty="0"/>
              <a:t>. پایان نامه کارشناسی ارشد مدیریت آموزشی. دانشگاه آزاد اسلامی تبریز. </a:t>
            </a:r>
            <a:endParaRPr lang="en-US" dirty="0"/>
          </a:p>
          <a:p>
            <a:pPr algn="r" rtl="1"/>
            <a:r>
              <a:rPr lang="fa-IR" b="1" dirty="0"/>
              <a:t>- كتاب الكترونيكي</a:t>
            </a:r>
            <a:r>
              <a:rPr lang="fa-IR" dirty="0"/>
              <a:t> :</a:t>
            </a:r>
            <a:endParaRPr lang="en-US" dirty="0"/>
          </a:p>
          <a:p>
            <a:pPr algn="r" rtl="1"/>
            <a:r>
              <a:rPr lang="fa-IR" dirty="0"/>
              <a:t>نام خانوادگي، نام کوچک (‌سال نشر‌)، عنوان كتاب، محل‌نشر، ناشر، &lt; نشاني دسترسي به سايت اينترنتي به طور كامل &gt; </a:t>
            </a:r>
            <a:r>
              <a:rPr lang="en-US" dirty="0"/>
              <a:t>]</a:t>
            </a:r>
            <a:r>
              <a:rPr lang="fa-IR" dirty="0"/>
              <a:t> تاريخ مشاهده</a:t>
            </a:r>
            <a:r>
              <a:rPr lang="en-US" dirty="0"/>
              <a:t>[</a:t>
            </a:r>
            <a:r>
              <a:rPr lang="fa-IR" dirty="0"/>
              <a:t> .</a:t>
            </a:r>
            <a:endParaRPr lang="en-US" dirty="0"/>
          </a:p>
          <a:p>
            <a:pPr algn="r" rtl="1"/>
            <a:r>
              <a:rPr lang="fa-IR" b="1" dirty="0"/>
              <a:t>- مقالات الكترونيكي</a:t>
            </a:r>
            <a:r>
              <a:rPr lang="fa-IR" dirty="0"/>
              <a:t> :</a:t>
            </a:r>
            <a:endParaRPr lang="en-US" dirty="0"/>
          </a:p>
          <a:p>
            <a:pPr algn="r" rtl="1"/>
            <a:r>
              <a:rPr lang="fa-IR" dirty="0"/>
              <a:t>نام خانوادگي نویسنده (ها)، نام کوچک (سال انتشار)، عنوان مقاله، </a:t>
            </a:r>
            <a:r>
              <a:rPr lang="fa-IR" b="1" dirty="0"/>
              <a:t>نـام نشريه</a:t>
            </a:r>
            <a:r>
              <a:rPr lang="fa-IR" dirty="0"/>
              <a:t>، دوره، شماره، ماه، صفحات &lt; نشاني دسترسي به سايت اينترنتي به طور كامل&gt;  </a:t>
            </a:r>
            <a:r>
              <a:rPr lang="en-US" dirty="0"/>
              <a:t>]</a:t>
            </a:r>
            <a:r>
              <a:rPr lang="fa-IR" dirty="0"/>
              <a:t>تاريخ مشاهده</a:t>
            </a:r>
            <a:r>
              <a:rPr lang="en-US" dirty="0"/>
              <a:t>[</a:t>
            </a:r>
            <a:r>
              <a:rPr lang="fa-IR" dirty="0"/>
              <a:t>. </a:t>
            </a:r>
            <a:endParaRPr lang="en-US" dirty="0"/>
          </a:p>
          <a:p>
            <a:pPr algn="r" rtl="1"/>
            <a:r>
              <a:rPr lang="fa-IR" dirty="0"/>
              <a:t>- پايان نامه  الكترونيكي :</a:t>
            </a:r>
            <a:endParaRPr lang="en-US" dirty="0"/>
          </a:p>
          <a:p>
            <a:pPr algn="r" rtl="1"/>
            <a:r>
              <a:rPr lang="fa-IR" dirty="0"/>
              <a:t>نام خانوادگي، نام کوچک (تاریخ‌انتشار)، </a:t>
            </a:r>
            <a:r>
              <a:rPr lang="fa-IR" b="1" dirty="0"/>
              <a:t>عنوان پايان نامه</a:t>
            </a:r>
            <a:r>
              <a:rPr lang="fa-IR" dirty="0"/>
              <a:t>، مقطع تحصيلي، رشته، دانشگاه &lt; نشاني دسترسي به سايت اينترنتي به طور كامل&gt;  </a:t>
            </a:r>
            <a:r>
              <a:rPr lang="en-US" dirty="0"/>
              <a:t>]</a:t>
            </a:r>
            <a:r>
              <a:rPr lang="fa-IR" dirty="0"/>
              <a:t> تاريخ مشاهده </a:t>
            </a:r>
            <a:r>
              <a:rPr lang="en-US" dirty="0"/>
              <a:t>[ </a:t>
            </a:r>
            <a:r>
              <a:rPr lang="fa-IR" dirty="0"/>
              <a:t>. </a:t>
            </a:r>
            <a:endParaRPr lang="en-US" dirty="0"/>
          </a:p>
        </p:txBody>
      </p:sp>
    </p:spTree>
    <p:extLst>
      <p:ext uri="{BB962C8B-B14F-4D97-AF65-F5344CB8AC3E}">
        <p14:creationId xmlns:p14="http://schemas.microsoft.com/office/powerpoint/2010/main" val="376622838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fa-IR" dirty="0" smtClean="0"/>
              <a:t>منابع</a:t>
            </a:r>
            <a:br>
              <a:rPr lang="fa-IR" dirty="0" smtClean="0"/>
            </a:br>
            <a:r>
              <a:rPr lang="fa-IR" dirty="0" smtClean="0"/>
              <a:t>مثال</a:t>
            </a:r>
            <a:endParaRPr lang="en-US" dirty="0"/>
          </a:p>
        </p:txBody>
      </p:sp>
      <p:sp>
        <p:nvSpPr>
          <p:cNvPr id="3" name="Content Placeholder 2"/>
          <p:cNvSpPr>
            <a:spLocks noGrp="1"/>
          </p:cNvSpPr>
          <p:nvPr>
            <p:ph idx="1"/>
          </p:nvPr>
        </p:nvSpPr>
        <p:spPr/>
        <p:txBody>
          <a:bodyPr>
            <a:normAutofit fontScale="70000" lnSpcReduction="20000"/>
          </a:bodyPr>
          <a:lstStyle/>
          <a:p>
            <a:pPr>
              <a:buBlip>
                <a:blip r:embed="rId2"/>
              </a:buBlip>
            </a:pPr>
            <a:r>
              <a:rPr lang="en-US" dirty="0" smtClean="0"/>
              <a:t>Alter, M.J., Margolis, H.S., 1990. The emergence of hepatitis B as a sexually transmitted disease. Med. </a:t>
            </a:r>
            <a:r>
              <a:rPr lang="en-US" dirty="0" err="1" smtClean="0"/>
              <a:t>Clin</a:t>
            </a:r>
            <a:r>
              <a:rPr lang="en-US" dirty="0" smtClean="0"/>
              <a:t>. North Am. 74, 1529–1541.</a:t>
            </a:r>
          </a:p>
          <a:p>
            <a:pPr>
              <a:buBlip>
                <a:blip r:embed="rId2"/>
              </a:buBlip>
            </a:pPr>
            <a:r>
              <a:rPr lang="en-US" dirty="0" smtClean="0"/>
              <a:t>Alter, M.J., Holland, P.V., Morrow, A.G., Purcell, R.H., </a:t>
            </a:r>
            <a:r>
              <a:rPr lang="en-US" dirty="0" err="1" smtClean="0"/>
              <a:t>Feinstone</a:t>
            </a:r>
            <a:r>
              <a:rPr lang="en-US" dirty="0" smtClean="0"/>
              <a:t>, S.M., </a:t>
            </a:r>
            <a:r>
              <a:rPr lang="en-US" dirty="0" err="1" smtClean="0"/>
              <a:t>Moritsugu</a:t>
            </a:r>
            <a:r>
              <a:rPr lang="en-US" dirty="0" smtClean="0"/>
              <a:t>, Y., 1975. Clinical and serological analysis of</a:t>
            </a:r>
            <a:r>
              <a:rPr lang="fa-IR" dirty="0" smtClean="0"/>
              <a:t> </a:t>
            </a:r>
            <a:r>
              <a:rPr lang="en-US" dirty="0" smtClean="0"/>
              <a:t>transfusion-associated hepatitis. Lancet 2, 838–841.</a:t>
            </a:r>
          </a:p>
          <a:p>
            <a:pPr>
              <a:buBlip>
                <a:blip r:embed="rId2"/>
              </a:buBlip>
            </a:pPr>
            <a:r>
              <a:rPr lang="en-US" dirty="0" smtClean="0"/>
              <a:t>Alter, M.J., Purcell, R.H., </a:t>
            </a:r>
            <a:r>
              <a:rPr lang="en-US" dirty="0" err="1" smtClean="0"/>
              <a:t>Gerin</a:t>
            </a:r>
            <a:r>
              <a:rPr lang="en-US" dirty="0" smtClean="0"/>
              <a:t>, J.L., London, W.T., Kaplan, P.M., McAuliffe, V.J., Wagner, J., Holland, P.V., 1977. Transmission of</a:t>
            </a:r>
            <a:r>
              <a:rPr lang="fa-IR" dirty="0" smtClean="0"/>
              <a:t> </a:t>
            </a:r>
            <a:r>
              <a:rPr lang="en-US" dirty="0" smtClean="0"/>
              <a:t>hepatitis B to chimpanzees by hepatitis B surface antigen-positive saliva and semen. Infect. Immun. 16, 928–933.</a:t>
            </a:r>
          </a:p>
          <a:p>
            <a:pPr>
              <a:buBlip>
                <a:blip r:embed="rId2"/>
              </a:buBlip>
            </a:pPr>
            <a:r>
              <a:rPr lang="en-US" dirty="0" smtClean="0"/>
              <a:t>Andre, E., 2000. Hepatitis B epidemiology in Asia, the Middle East and Africa. Vaccine 18, S20–S22.</a:t>
            </a:r>
          </a:p>
          <a:p>
            <a:pPr>
              <a:buBlip>
                <a:blip r:embed="rId2"/>
              </a:buBlip>
            </a:pPr>
            <a:r>
              <a:rPr lang="en-US" dirty="0" smtClean="0"/>
              <a:t>Beasley, R.P., Hwang, L-Y., 1983. Postnatal infectivity of hepatitis B surface antigen-carrier mothers. J. Infect. Dis. 147, 185–190.</a:t>
            </a:r>
          </a:p>
          <a:p>
            <a:pPr>
              <a:buBlip>
                <a:blip r:embed="rId2"/>
              </a:buBlip>
            </a:pPr>
            <a:r>
              <a:rPr lang="en-US" dirty="0" err="1" smtClean="0"/>
              <a:t>Benvegnu</a:t>
            </a:r>
            <a:r>
              <a:rPr lang="en-US" dirty="0" smtClean="0"/>
              <a:t>, L., </a:t>
            </a:r>
            <a:r>
              <a:rPr lang="en-US" dirty="0" err="1" smtClean="0"/>
              <a:t>Gios</a:t>
            </a:r>
            <a:r>
              <a:rPr lang="en-US" dirty="0" smtClean="0"/>
              <a:t>, M., </a:t>
            </a:r>
            <a:r>
              <a:rPr lang="en-US" dirty="0" err="1" smtClean="0"/>
              <a:t>Boccato</a:t>
            </a:r>
            <a:r>
              <a:rPr lang="en-US" dirty="0" smtClean="0"/>
              <a:t>, S., </a:t>
            </a:r>
            <a:r>
              <a:rPr lang="en-US" dirty="0" err="1" smtClean="0"/>
              <a:t>Alberti</a:t>
            </a:r>
            <a:r>
              <a:rPr lang="en-US" dirty="0" smtClean="0"/>
              <a:t>, A., 2004. Natural history of compensated viral cirrhosis: a prospective study on the incidence</a:t>
            </a:r>
            <a:endParaRPr lang="en-US" dirty="0"/>
          </a:p>
        </p:txBody>
      </p:sp>
    </p:spTree>
    <p:extLst>
      <p:ext uri="{BB962C8B-B14F-4D97-AF65-F5344CB8AC3E}">
        <p14:creationId xmlns:p14="http://schemas.microsoft.com/office/powerpoint/2010/main" val="290953160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ضمایم</a:t>
            </a:r>
            <a:endParaRPr lang="en-US" dirty="0"/>
          </a:p>
        </p:txBody>
      </p:sp>
      <p:sp>
        <p:nvSpPr>
          <p:cNvPr id="3" name="Content Placeholder 2"/>
          <p:cNvSpPr>
            <a:spLocks noGrp="1"/>
          </p:cNvSpPr>
          <p:nvPr>
            <p:ph idx="1"/>
          </p:nvPr>
        </p:nvSpPr>
        <p:spPr/>
        <p:txBody>
          <a:bodyPr/>
          <a:lstStyle/>
          <a:p>
            <a:pPr algn="r" rtl="1"/>
            <a:r>
              <a:rPr lang="fa-IR" dirty="0" smtClean="0"/>
              <a:t>ابزارها</a:t>
            </a:r>
          </a:p>
          <a:p>
            <a:pPr algn="r" rtl="1"/>
            <a:endParaRPr lang="fa-IR" dirty="0" smtClean="0"/>
          </a:p>
          <a:p>
            <a:pPr algn="r" rtl="1"/>
            <a:r>
              <a:rPr lang="fa-IR" dirty="0" smtClean="0"/>
              <a:t>نتایج جزیی</a:t>
            </a:r>
          </a:p>
          <a:p>
            <a:pPr algn="r" rtl="1"/>
            <a:endParaRPr lang="fa-IR" dirty="0" smtClean="0"/>
          </a:p>
          <a:p>
            <a:pPr algn="r" rtl="1"/>
            <a:r>
              <a:rPr lang="fa-IR" dirty="0" smtClean="0"/>
              <a:t>جزییات تحلیل داده ها</a:t>
            </a:r>
          </a:p>
          <a:p>
            <a:pPr algn="r" rtl="1"/>
            <a:endParaRPr lang="en-US" dirty="0"/>
          </a:p>
        </p:txBody>
      </p:sp>
    </p:spTree>
    <p:extLst>
      <p:ext uri="{BB962C8B-B14F-4D97-AF65-F5344CB8AC3E}">
        <p14:creationId xmlns:p14="http://schemas.microsoft.com/office/powerpoint/2010/main" val="194015980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gn="r" rtl="1"/>
            <a:r>
              <a:rPr lang="fa-IR" dirty="0" smtClean="0"/>
              <a:t>انواع مقیاسهای اندازه گیری</a:t>
            </a:r>
          </a:p>
          <a:p>
            <a:pPr algn="r" rtl="1"/>
            <a:endParaRPr lang="fa-IR" dirty="0"/>
          </a:p>
          <a:p>
            <a:pPr algn="r" rtl="1"/>
            <a:endParaRPr lang="fa-IR" dirty="0" smtClean="0"/>
          </a:p>
          <a:p>
            <a:pPr algn="r" rtl="1"/>
            <a:r>
              <a:rPr lang="fa-IR" dirty="0" smtClean="0"/>
              <a:t>انواع متغیرها</a:t>
            </a:r>
          </a:p>
          <a:p>
            <a:pPr algn="r" rtl="1"/>
            <a:endParaRPr lang="fa-IR" dirty="0" smtClean="0"/>
          </a:p>
          <a:p>
            <a:pPr algn="r" rtl="1"/>
            <a:endParaRPr lang="fa-IR" dirty="0"/>
          </a:p>
          <a:p>
            <a:pPr algn="r" rtl="1"/>
            <a:r>
              <a:rPr lang="fa-IR" dirty="0" smtClean="0"/>
              <a:t>روایی و پایایی</a:t>
            </a:r>
          </a:p>
          <a:p>
            <a:pPr algn="r" rtl="1"/>
            <a:endParaRPr lang="fa-IR" dirty="0"/>
          </a:p>
          <a:p>
            <a:pPr algn="r" rtl="1"/>
            <a:endParaRPr lang="fa-IR" dirty="0" smtClean="0"/>
          </a:p>
          <a:p>
            <a:pPr algn="r" rtl="1"/>
            <a:r>
              <a:rPr lang="fa-IR" dirty="0" smtClean="0"/>
              <a:t>انواع مجلات و مراحل چاپ مقالات</a:t>
            </a:r>
            <a:endParaRPr lang="en-US" dirty="0"/>
          </a:p>
        </p:txBody>
      </p:sp>
    </p:spTree>
    <p:extLst>
      <p:ext uri="{BB962C8B-B14F-4D97-AF65-F5344CB8AC3E}">
        <p14:creationId xmlns:p14="http://schemas.microsoft.com/office/powerpoint/2010/main" val="400930944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701</TotalTime>
  <Words>2690</Words>
  <Application>Microsoft Office PowerPoint</Application>
  <PresentationFormat>On-screen Show (4:3)</PresentationFormat>
  <Paragraphs>500</Paragraphs>
  <Slides>49</Slides>
  <Notes>0</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Opulent</vt:lpstr>
      <vt:lpstr>بنام خدا</vt:lpstr>
      <vt:lpstr>مهارتهای نگارش پژوهشی</vt:lpstr>
      <vt:lpstr>سه نوع متن</vt:lpstr>
      <vt:lpstr>پروپوزال</vt:lpstr>
      <vt:lpstr>پایان نامه</vt:lpstr>
      <vt:lpstr>پایان نامه</vt:lpstr>
      <vt:lpstr>پایان نامه</vt:lpstr>
      <vt:lpstr>PowerPoint Presentation</vt:lpstr>
      <vt:lpstr>PowerPoint Presentation</vt:lpstr>
      <vt:lpstr>PowerPoint Presentation</vt:lpstr>
      <vt:lpstr>مقاله</vt:lpstr>
      <vt:lpstr>عنوان </vt:lpstr>
      <vt:lpstr>موضوعات معمول</vt:lpstr>
      <vt:lpstr>چکیده</vt:lpstr>
      <vt:lpstr>PowerPoint Presentation</vt:lpstr>
      <vt:lpstr>PowerPoint Presentation</vt:lpstr>
      <vt:lpstr>مقدمه و بیان مساله </vt:lpstr>
      <vt:lpstr>اهمیت و ضرورت </vt:lpstr>
      <vt:lpstr>مرور پیشینه </vt:lpstr>
      <vt:lpstr>اهداف</vt:lpstr>
      <vt:lpstr>اهداف</vt:lpstr>
      <vt:lpstr>PowerPoint Presentation</vt:lpstr>
      <vt:lpstr>سوالات و فرضیات</vt:lpstr>
      <vt:lpstr>سوالات و فرضیات</vt:lpstr>
      <vt:lpstr>PowerPoint Presentation</vt:lpstr>
      <vt:lpstr>تعریف متغیرها</vt:lpstr>
      <vt:lpstr>تعاریف متغیرها و مفاهیم</vt:lpstr>
      <vt:lpstr>روش شناسی:</vt:lpstr>
      <vt:lpstr>روشهای تحقیق</vt:lpstr>
      <vt:lpstr>جامعه و نمونه </vt:lpstr>
      <vt:lpstr>جامعه و نمونه و ورش نمونه گیری</vt:lpstr>
      <vt:lpstr>PowerPoint Presentation</vt:lpstr>
      <vt:lpstr>روشهای بر آورد حجم نمونه </vt:lpstr>
      <vt:lpstr>PowerPoint Presentation</vt:lpstr>
      <vt:lpstr>PowerPoint Presentation</vt:lpstr>
      <vt:lpstr>ابزار</vt:lpstr>
      <vt:lpstr>   ابزار </vt:lpstr>
      <vt:lpstr>پایایی و روایی</vt:lpstr>
      <vt:lpstr>روش اجرا</vt:lpstr>
      <vt:lpstr>روشهای تجزیه و تحلیل (یافته ها)</vt:lpstr>
      <vt:lpstr>یافته ها</vt:lpstr>
      <vt:lpstr>بحث ونتيجه گيري :</vt:lpstr>
      <vt:lpstr>بحث و نتیجه گیری</vt:lpstr>
      <vt:lpstr>PowerPoint Presentation</vt:lpstr>
      <vt:lpstr>PowerPoint Presentation</vt:lpstr>
      <vt:lpstr>PowerPoint Presentation</vt:lpstr>
      <vt:lpstr>منابع مثال</vt:lpstr>
      <vt:lpstr>ضمایم</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Windows User</cp:lastModifiedBy>
  <cp:revision>27</cp:revision>
  <dcterms:created xsi:type="dcterms:W3CDTF">2015-12-16T11:37:24Z</dcterms:created>
  <dcterms:modified xsi:type="dcterms:W3CDTF">2020-06-13T15:00:11Z</dcterms:modified>
</cp:coreProperties>
</file>