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1"/>
  </p:sldMasterIdLst>
  <p:notesMasterIdLst>
    <p:notesMasterId r:id="rId18"/>
  </p:notesMasterIdLst>
  <p:sldIdLst>
    <p:sldId id="272" r:id="rId2"/>
    <p:sldId id="256" r:id="rId3"/>
    <p:sldId id="257" r:id="rId4"/>
    <p:sldId id="258" r:id="rId5"/>
    <p:sldId id="259" r:id="rId6"/>
    <p:sldId id="260" r:id="rId7"/>
    <p:sldId id="261" r:id="rId8"/>
    <p:sldId id="262" r:id="rId9"/>
    <p:sldId id="263" r:id="rId10"/>
    <p:sldId id="264" r:id="rId11"/>
    <p:sldId id="265" r:id="rId12"/>
    <p:sldId id="266" r:id="rId13"/>
    <p:sldId id="268" r:id="rId14"/>
    <p:sldId id="269" r:id="rId15"/>
    <p:sldId id="271" r:id="rId16"/>
    <p:sldId id="270" r:id="rId17"/>
  </p:sldIdLst>
  <p:sldSz cx="9144000" cy="6858000" type="screen4x3"/>
  <p:notesSz cx="6858000" cy="9144000"/>
  <p:defaultTextStyle>
    <a:defPPr>
      <a:defRPr lang="en-CA"/>
    </a:defPPr>
    <a:lvl1pPr algn="l" rtl="0" fontAlgn="base">
      <a:spcBef>
        <a:spcPct val="0"/>
      </a:spcBef>
      <a:spcAft>
        <a:spcPct val="0"/>
      </a:spcAft>
      <a:defRPr sz="2400" kern="1200">
        <a:solidFill>
          <a:schemeClr val="tx1"/>
        </a:solidFill>
        <a:latin typeface="Tahoma" pitchFamily="34" charset="0"/>
        <a:ea typeface="+mn-ea"/>
        <a:cs typeface="+mn-cs"/>
      </a:defRPr>
    </a:lvl1pPr>
    <a:lvl2pPr marL="457200" algn="l" rtl="0" fontAlgn="base">
      <a:spcBef>
        <a:spcPct val="0"/>
      </a:spcBef>
      <a:spcAft>
        <a:spcPct val="0"/>
      </a:spcAft>
      <a:defRPr sz="2400" kern="1200">
        <a:solidFill>
          <a:schemeClr val="tx1"/>
        </a:solidFill>
        <a:latin typeface="Tahoma" pitchFamily="34" charset="0"/>
        <a:ea typeface="+mn-ea"/>
        <a:cs typeface="+mn-cs"/>
      </a:defRPr>
    </a:lvl2pPr>
    <a:lvl3pPr marL="914400" algn="l" rtl="0" fontAlgn="base">
      <a:spcBef>
        <a:spcPct val="0"/>
      </a:spcBef>
      <a:spcAft>
        <a:spcPct val="0"/>
      </a:spcAft>
      <a:defRPr sz="2400" kern="1200">
        <a:solidFill>
          <a:schemeClr val="tx1"/>
        </a:solidFill>
        <a:latin typeface="Tahoma" pitchFamily="34" charset="0"/>
        <a:ea typeface="+mn-ea"/>
        <a:cs typeface="+mn-cs"/>
      </a:defRPr>
    </a:lvl3pPr>
    <a:lvl4pPr marL="1371600" algn="l" rtl="0" fontAlgn="base">
      <a:spcBef>
        <a:spcPct val="0"/>
      </a:spcBef>
      <a:spcAft>
        <a:spcPct val="0"/>
      </a:spcAft>
      <a:defRPr sz="2400" kern="1200">
        <a:solidFill>
          <a:schemeClr val="tx1"/>
        </a:solidFill>
        <a:latin typeface="Tahoma" pitchFamily="34" charset="0"/>
        <a:ea typeface="+mn-ea"/>
        <a:cs typeface="+mn-cs"/>
      </a:defRPr>
    </a:lvl4pPr>
    <a:lvl5pPr marL="1828800" algn="l" rtl="0" fontAlgn="base">
      <a:spcBef>
        <a:spcPct val="0"/>
      </a:spcBef>
      <a:spcAft>
        <a:spcPct val="0"/>
      </a:spcAft>
      <a:defRPr sz="2400" kern="1200">
        <a:solidFill>
          <a:schemeClr val="tx1"/>
        </a:solidFill>
        <a:latin typeface="Tahoma" pitchFamily="34" charset="0"/>
        <a:ea typeface="+mn-ea"/>
        <a:cs typeface="+mn-cs"/>
      </a:defRPr>
    </a:lvl5pPr>
    <a:lvl6pPr marL="2286000" algn="l" defTabSz="914400" rtl="0" eaLnBrk="1" latinLnBrk="0" hangingPunct="1">
      <a:defRPr sz="2400" kern="1200">
        <a:solidFill>
          <a:schemeClr val="tx1"/>
        </a:solidFill>
        <a:latin typeface="Tahoma" pitchFamily="34" charset="0"/>
        <a:ea typeface="+mn-ea"/>
        <a:cs typeface="+mn-cs"/>
      </a:defRPr>
    </a:lvl6pPr>
    <a:lvl7pPr marL="2743200" algn="l" defTabSz="914400" rtl="0" eaLnBrk="1" latinLnBrk="0" hangingPunct="1">
      <a:defRPr sz="2400" kern="1200">
        <a:solidFill>
          <a:schemeClr val="tx1"/>
        </a:solidFill>
        <a:latin typeface="Tahoma" pitchFamily="34" charset="0"/>
        <a:ea typeface="+mn-ea"/>
        <a:cs typeface="+mn-cs"/>
      </a:defRPr>
    </a:lvl7pPr>
    <a:lvl8pPr marL="3200400" algn="l" defTabSz="914400" rtl="0" eaLnBrk="1" latinLnBrk="0" hangingPunct="1">
      <a:defRPr sz="2400" kern="1200">
        <a:solidFill>
          <a:schemeClr val="tx1"/>
        </a:solidFill>
        <a:latin typeface="Tahoma" pitchFamily="34" charset="0"/>
        <a:ea typeface="+mn-ea"/>
        <a:cs typeface="+mn-cs"/>
      </a:defRPr>
    </a:lvl8pPr>
    <a:lvl9pPr marL="3657600" algn="l" defTabSz="914400" rtl="0" eaLnBrk="1" latinLnBrk="0" hangingPunct="1">
      <a:defRPr sz="2400" kern="1200">
        <a:solidFill>
          <a:schemeClr val="tx1"/>
        </a:solidFill>
        <a:latin typeface="Tahom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007000"/>
    <a:srgbClr val="FFE7FF"/>
    <a:srgbClr val="800000"/>
    <a:srgbClr val="FFF8F7"/>
    <a:srgbClr val="FFE3DD"/>
    <a:srgbClr val="D4F5F4"/>
    <a:srgbClr val="D5D5FF"/>
    <a:srgbClr val="6363CB"/>
    <a:srgbClr val="0095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460" autoAdjust="0"/>
    <p:restoredTop sz="97540" autoAdjust="0"/>
  </p:normalViewPr>
  <p:slideViewPr>
    <p:cSldViewPr>
      <p:cViewPr varScale="1">
        <p:scale>
          <a:sx n="72" d="100"/>
          <a:sy n="72" d="100"/>
        </p:scale>
        <p:origin x="-1092" y="-90"/>
      </p:cViewPr>
      <p:guideLst>
        <p:guide orient="horz" pos="2784"/>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4A6BDBC-8660-4613-89DE-93D58BD81492}"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ADB18B52-5E56-4CF7-9AE7-BBC40E39655C}">
      <dgm:prSet phldrT="[Text]" custT="1"/>
      <dgm:spPr>
        <a:solidFill>
          <a:schemeClr val="tx2">
            <a:lumMod val="20000"/>
            <a:lumOff val="80000"/>
          </a:schemeClr>
        </a:solidFill>
        <a:ln w="12700">
          <a:solidFill>
            <a:srgbClr val="6363CB"/>
          </a:solidFill>
        </a:ln>
      </dgm:spPr>
      <dgm:t>
        <a:bodyPr/>
        <a:lstStyle/>
        <a:p>
          <a:r>
            <a:rPr lang="fa-IR" sz="1800" b="1" dirty="0" smtClean="0">
              <a:solidFill>
                <a:srgbClr val="007000"/>
              </a:solidFill>
              <a:cs typeface="B Titr" pitchFamily="2" charset="-78"/>
            </a:rPr>
            <a:t>منحرف کردن</a:t>
          </a:r>
          <a:endParaRPr lang="en-US" sz="1800" b="1" dirty="0">
            <a:solidFill>
              <a:srgbClr val="007000"/>
            </a:solidFill>
            <a:cs typeface="B Titr" pitchFamily="2" charset="-78"/>
          </a:endParaRPr>
        </a:p>
      </dgm:t>
    </dgm:pt>
    <dgm:pt modelId="{43AE3DD2-7503-443A-B5BE-123586AD1303}" type="parTrans" cxnId="{309B8CCD-72CC-4EAC-B0B5-FDB1F956B0DD}">
      <dgm:prSet/>
      <dgm:spPr/>
      <dgm:t>
        <a:bodyPr/>
        <a:lstStyle/>
        <a:p>
          <a:endParaRPr lang="en-US"/>
        </a:p>
      </dgm:t>
    </dgm:pt>
    <dgm:pt modelId="{1ED905E6-9B6C-44CA-B995-FBACEFF26842}" type="sibTrans" cxnId="{309B8CCD-72CC-4EAC-B0B5-FDB1F956B0DD}">
      <dgm:prSet/>
      <dgm:spPr/>
      <dgm:t>
        <a:bodyPr/>
        <a:lstStyle/>
        <a:p>
          <a:endParaRPr lang="en-US"/>
        </a:p>
      </dgm:t>
    </dgm:pt>
    <dgm:pt modelId="{D2112C55-DDC1-47D2-A23B-72D95E8552B4}">
      <dgm:prSet phldrT="[Text]"/>
      <dgm:spPr>
        <a:solidFill>
          <a:schemeClr val="tx2">
            <a:lumMod val="20000"/>
            <a:lumOff val="80000"/>
          </a:schemeClr>
        </a:solidFill>
        <a:ln>
          <a:solidFill>
            <a:srgbClr val="6363CB"/>
          </a:solidFill>
        </a:ln>
      </dgm:spPr>
      <dgm:t>
        <a:bodyPr/>
        <a:lstStyle/>
        <a:p>
          <a:pPr algn="r" rtl="1"/>
          <a:r>
            <a:rPr lang="fa-IR" b="1" dirty="0" smtClean="0">
              <a:solidFill>
                <a:srgbClr val="002060"/>
              </a:solidFill>
              <a:cs typeface="B Titr" pitchFamily="2" charset="-78"/>
            </a:rPr>
            <a:t>بررسی انتقاد و یافتن موارد درست و تصحیح آنها</a:t>
          </a:r>
          <a:endParaRPr lang="en-US" b="1" dirty="0">
            <a:solidFill>
              <a:srgbClr val="002060"/>
            </a:solidFill>
            <a:cs typeface="B Titr" pitchFamily="2" charset="-78"/>
          </a:endParaRPr>
        </a:p>
      </dgm:t>
    </dgm:pt>
    <dgm:pt modelId="{9B129A17-9872-4395-A4DE-05C2AAC13765}" type="parTrans" cxnId="{4ACBB171-D566-42CA-80B1-740609B7CFB1}">
      <dgm:prSet/>
      <dgm:spPr/>
      <dgm:t>
        <a:bodyPr/>
        <a:lstStyle/>
        <a:p>
          <a:endParaRPr lang="en-US">
            <a:cs typeface="B Titr" pitchFamily="2" charset="-78"/>
          </a:endParaRPr>
        </a:p>
      </dgm:t>
    </dgm:pt>
    <dgm:pt modelId="{10C5DEFA-9782-4B91-AE99-D46629757E89}" type="sibTrans" cxnId="{4ACBB171-D566-42CA-80B1-740609B7CFB1}">
      <dgm:prSet/>
      <dgm:spPr/>
      <dgm:t>
        <a:bodyPr/>
        <a:lstStyle/>
        <a:p>
          <a:endParaRPr lang="en-US"/>
        </a:p>
      </dgm:t>
    </dgm:pt>
    <dgm:pt modelId="{2E03C0E7-0E9C-4571-9DFB-3184504F5E2D}">
      <dgm:prSet phldrT="[Text]"/>
      <dgm:spPr>
        <a:solidFill>
          <a:schemeClr val="accent5"/>
        </a:solidFill>
        <a:ln>
          <a:solidFill>
            <a:srgbClr val="6363CB"/>
          </a:solidFill>
        </a:ln>
      </dgm:spPr>
      <dgm:t>
        <a:bodyPr/>
        <a:lstStyle/>
        <a:p>
          <a:r>
            <a:rPr lang="fa-IR" b="1" dirty="0" smtClean="0">
              <a:solidFill>
                <a:schemeClr val="tx1"/>
              </a:solidFill>
              <a:cs typeface="B Titr" pitchFamily="2" charset="-78"/>
            </a:rPr>
            <a:t>موافقت با قسمتی از حرف ها </a:t>
          </a:r>
          <a:endParaRPr lang="en-US" b="1" dirty="0">
            <a:solidFill>
              <a:schemeClr val="tx1"/>
            </a:solidFill>
            <a:cs typeface="B Titr" pitchFamily="2" charset="-78"/>
          </a:endParaRPr>
        </a:p>
      </dgm:t>
    </dgm:pt>
    <dgm:pt modelId="{6DEBD1F3-B4F1-40CF-B228-B6566D4DACAE}" type="parTrans" cxnId="{6D757F48-E6B2-434C-BA67-FDD437DC6614}">
      <dgm:prSet/>
      <dgm:spPr/>
      <dgm:t>
        <a:bodyPr/>
        <a:lstStyle/>
        <a:p>
          <a:endParaRPr lang="en-US">
            <a:cs typeface="B Titr" pitchFamily="2" charset="-78"/>
          </a:endParaRPr>
        </a:p>
      </dgm:t>
    </dgm:pt>
    <dgm:pt modelId="{BE9D470B-6390-43B8-9316-EEC2C3F2531A}" type="sibTrans" cxnId="{6D757F48-E6B2-434C-BA67-FDD437DC6614}">
      <dgm:prSet/>
      <dgm:spPr/>
      <dgm:t>
        <a:bodyPr/>
        <a:lstStyle/>
        <a:p>
          <a:endParaRPr lang="en-US"/>
        </a:p>
      </dgm:t>
    </dgm:pt>
    <dgm:pt modelId="{2425BBD9-733C-467F-B4B3-DD853F65DFC8}">
      <dgm:prSet phldrT="[Text]"/>
      <dgm:spPr>
        <a:solidFill>
          <a:schemeClr val="accent5"/>
        </a:solidFill>
        <a:ln>
          <a:solidFill>
            <a:srgbClr val="6363CB"/>
          </a:solidFill>
        </a:ln>
      </dgm:spPr>
      <dgm:t>
        <a:bodyPr/>
        <a:lstStyle/>
        <a:p>
          <a:r>
            <a:rPr lang="fa-IR" b="1" dirty="0" smtClean="0">
              <a:solidFill>
                <a:schemeClr val="tx1"/>
              </a:solidFill>
              <a:cs typeface="B Titr" pitchFamily="2" charset="-78"/>
            </a:rPr>
            <a:t>موافقت احتمالی</a:t>
          </a:r>
          <a:endParaRPr lang="en-US" b="1" dirty="0">
            <a:solidFill>
              <a:schemeClr val="tx1"/>
            </a:solidFill>
            <a:cs typeface="B Titr" pitchFamily="2" charset="-78"/>
          </a:endParaRPr>
        </a:p>
      </dgm:t>
    </dgm:pt>
    <dgm:pt modelId="{68A4CAF4-7F19-41FB-9B35-AD055FC7C7F6}" type="parTrans" cxnId="{00F8FCB8-AA88-42D2-B15D-7B43574EB2AE}">
      <dgm:prSet/>
      <dgm:spPr/>
      <dgm:t>
        <a:bodyPr/>
        <a:lstStyle/>
        <a:p>
          <a:endParaRPr lang="en-US">
            <a:cs typeface="B Titr" pitchFamily="2" charset="-78"/>
          </a:endParaRPr>
        </a:p>
      </dgm:t>
    </dgm:pt>
    <dgm:pt modelId="{39BDA412-58A3-40F3-A749-5FEED99DDE4F}" type="sibTrans" cxnId="{00F8FCB8-AA88-42D2-B15D-7B43574EB2AE}">
      <dgm:prSet/>
      <dgm:spPr/>
      <dgm:t>
        <a:bodyPr/>
        <a:lstStyle/>
        <a:p>
          <a:endParaRPr lang="en-US"/>
        </a:p>
      </dgm:t>
    </dgm:pt>
    <dgm:pt modelId="{BF65F283-771C-4D15-922B-2E0A0C2AEF94}">
      <dgm:prSet phldrT="[Text]"/>
      <dgm:spPr>
        <a:solidFill>
          <a:schemeClr val="tx2">
            <a:lumMod val="20000"/>
            <a:lumOff val="80000"/>
          </a:schemeClr>
        </a:solidFill>
        <a:ln>
          <a:solidFill>
            <a:srgbClr val="6363CB"/>
          </a:solidFill>
        </a:ln>
      </dgm:spPr>
      <dgm:t>
        <a:bodyPr/>
        <a:lstStyle/>
        <a:p>
          <a:pPr rtl="1"/>
          <a:r>
            <a:rPr lang="fa-IR" b="1" dirty="0" smtClean="0">
              <a:solidFill>
                <a:srgbClr val="002060"/>
              </a:solidFill>
              <a:cs typeface="B Titr" pitchFamily="2" charset="-78"/>
            </a:rPr>
            <a:t>تغییر بحث از محتوا به فرایند</a:t>
          </a:r>
          <a:endParaRPr lang="en-US" dirty="0">
            <a:cs typeface="B Titr" pitchFamily="2" charset="-78"/>
          </a:endParaRPr>
        </a:p>
      </dgm:t>
    </dgm:pt>
    <dgm:pt modelId="{58BBE475-D7F7-43EE-BA51-8FDE10F0A842}" type="parTrans" cxnId="{C9864855-45E5-439A-9164-D859E1019653}">
      <dgm:prSet/>
      <dgm:spPr/>
      <dgm:t>
        <a:bodyPr/>
        <a:lstStyle/>
        <a:p>
          <a:endParaRPr lang="en-US">
            <a:cs typeface="B Titr" pitchFamily="2" charset="-78"/>
          </a:endParaRPr>
        </a:p>
      </dgm:t>
    </dgm:pt>
    <dgm:pt modelId="{D744A793-D9EA-4B6F-BEA9-AFCF17F648AB}" type="sibTrans" cxnId="{C9864855-45E5-439A-9164-D859E1019653}">
      <dgm:prSet/>
      <dgm:spPr/>
      <dgm:t>
        <a:bodyPr/>
        <a:lstStyle/>
        <a:p>
          <a:endParaRPr lang="en-US"/>
        </a:p>
      </dgm:t>
    </dgm:pt>
    <dgm:pt modelId="{5D70DAEA-8002-4897-AA49-CCCBCC109788}">
      <dgm:prSet/>
      <dgm:spPr>
        <a:solidFill>
          <a:schemeClr val="tx2">
            <a:lumMod val="20000"/>
            <a:lumOff val="80000"/>
          </a:schemeClr>
        </a:solidFill>
        <a:ln>
          <a:solidFill>
            <a:srgbClr val="6363CB"/>
          </a:solidFill>
        </a:ln>
      </dgm:spPr>
      <dgm:t>
        <a:bodyPr/>
        <a:lstStyle/>
        <a:p>
          <a:pPr rtl="1"/>
          <a:r>
            <a:rPr lang="fa-IR" b="1" dirty="0" smtClean="0">
              <a:solidFill>
                <a:srgbClr val="002060"/>
              </a:solidFill>
              <a:cs typeface="B Titr" pitchFamily="2" charset="-78"/>
            </a:rPr>
            <a:t>واکنش جرأتمند</a:t>
          </a:r>
          <a:endParaRPr lang="en-US" b="1" dirty="0">
            <a:solidFill>
              <a:srgbClr val="002060"/>
            </a:solidFill>
            <a:cs typeface="B Titr" pitchFamily="2" charset="-78"/>
          </a:endParaRPr>
        </a:p>
      </dgm:t>
    </dgm:pt>
    <dgm:pt modelId="{DFE2E4E8-B91E-48E8-96A4-377C0789622C}" type="parTrans" cxnId="{30176ABB-EAEF-4AC1-B785-35277B461A1C}">
      <dgm:prSet/>
      <dgm:spPr/>
      <dgm:t>
        <a:bodyPr/>
        <a:lstStyle/>
        <a:p>
          <a:endParaRPr lang="en-US">
            <a:cs typeface="B Titr" pitchFamily="2" charset="-78"/>
          </a:endParaRPr>
        </a:p>
      </dgm:t>
    </dgm:pt>
    <dgm:pt modelId="{D60B242C-28AE-463A-BC01-CF07CA264504}" type="sibTrans" cxnId="{30176ABB-EAEF-4AC1-B785-35277B461A1C}">
      <dgm:prSet/>
      <dgm:spPr/>
      <dgm:t>
        <a:bodyPr/>
        <a:lstStyle/>
        <a:p>
          <a:endParaRPr lang="en-US"/>
        </a:p>
      </dgm:t>
    </dgm:pt>
    <dgm:pt modelId="{24A6AFB5-C176-4B89-A721-9D6ADDC8A4B8}">
      <dgm:prSet/>
      <dgm:spPr>
        <a:solidFill>
          <a:schemeClr val="tx2">
            <a:lumMod val="20000"/>
            <a:lumOff val="80000"/>
          </a:schemeClr>
        </a:solidFill>
        <a:ln>
          <a:solidFill>
            <a:srgbClr val="6363CB"/>
          </a:solidFill>
        </a:ln>
      </dgm:spPr>
      <dgm:t>
        <a:bodyPr/>
        <a:lstStyle/>
        <a:p>
          <a:pPr algn="ctr" rtl="1"/>
          <a:r>
            <a:rPr lang="fa-IR" b="1" dirty="0" smtClean="0">
              <a:solidFill>
                <a:srgbClr val="002060"/>
              </a:solidFill>
              <a:cs typeface="B Titr" pitchFamily="2" charset="-78"/>
            </a:rPr>
            <a:t>به تأخیر انداختن جرأتمندانه پاسخ </a:t>
          </a:r>
          <a:endParaRPr lang="en-US" b="1" dirty="0">
            <a:solidFill>
              <a:srgbClr val="002060"/>
            </a:solidFill>
            <a:cs typeface="B Titr" pitchFamily="2" charset="-78"/>
          </a:endParaRPr>
        </a:p>
      </dgm:t>
    </dgm:pt>
    <dgm:pt modelId="{10B026BE-48A8-4AA1-8353-274E4C710F59}" type="parTrans" cxnId="{0EA28CB8-B1EF-4152-AF90-09C08CB3153D}">
      <dgm:prSet/>
      <dgm:spPr/>
      <dgm:t>
        <a:bodyPr/>
        <a:lstStyle/>
        <a:p>
          <a:endParaRPr lang="en-US">
            <a:cs typeface="B Titr" pitchFamily="2" charset="-78"/>
          </a:endParaRPr>
        </a:p>
      </dgm:t>
    </dgm:pt>
    <dgm:pt modelId="{844B91C5-9AB6-491E-8234-A2AE17B36E0F}" type="sibTrans" cxnId="{0EA28CB8-B1EF-4152-AF90-09C08CB3153D}">
      <dgm:prSet/>
      <dgm:spPr/>
      <dgm:t>
        <a:bodyPr/>
        <a:lstStyle/>
        <a:p>
          <a:endParaRPr lang="en-US"/>
        </a:p>
      </dgm:t>
    </dgm:pt>
    <dgm:pt modelId="{7EF1BAA9-A165-43AD-8E05-99026EEE96EB}">
      <dgm:prSet/>
      <dgm:spPr>
        <a:solidFill>
          <a:schemeClr val="accent5"/>
        </a:solidFill>
        <a:ln>
          <a:solidFill>
            <a:srgbClr val="6363CB"/>
          </a:solidFill>
        </a:ln>
      </dgm:spPr>
      <dgm:t>
        <a:bodyPr/>
        <a:lstStyle/>
        <a:p>
          <a:r>
            <a:rPr lang="fa-IR" b="1" dirty="0" smtClean="0">
              <a:solidFill>
                <a:schemeClr val="tx1"/>
              </a:solidFill>
              <a:cs typeface="B Titr" pitchFamily="2" charset="-78"/>
            </a:rPr>
            <a:t>موافقت با اصل موضوع</a:t>
          </a:r>
          <a:endParaRPr lang="en-US" b="1" dirty="0">
            <a:solidFill>
              <a:schemeClr val="tx1"/>
            </a:solidFill>
            <a:cs typeface="B Titr" pitchFamily="2" charset="-78"/>
          </a:endParaRPr>
        </a:p>
      </dgm:t>
    </dgm:pt>
    <dgm:pt modelId="{34C5B8CB-AA83-4181-B590-6EA009BC2975}" type="parTrans" cxnId="{72778F4B-101B-4815-8F42-82BDC15C5023}">
      <dgm:prSet/>
      <dgm:spPr/>
      <dgm:t>
        <a:bodyPr/>
        <a:lstStyle/>
        <a:p>
          <a:endParaRPr lang="en-US">
            <a:cs typeface="B Titr" pitchFamily="2" charset="-78"/>
          </a:endParaRPr>
        </a:p>
      </dgm:t>
    </dgm:pt>
    <dgm:pt modelId="{641D27A1-C3CD-40F6-94EE-4B357122EB08}" type="sibTrans" cxnId="{72778F4B-101B-4815-8F42-82BDC15C5023}">
      <dgm:prSet/>
      <dgm:spPr/>
      <dgm:t>
        <a:bodyPr/>
        <a:lstStyle/>
        <a:p>
          <a:endParaRPr lang="en-US"/>
        </a:p>
      </dgm:t>
    </dgm:pt>
    <dgm:pt modelId="{DD9C3AC8-3CF1-4324-956D-2763FD93402D}" type="pres">
      <dgm:prSet presAssocID="{54A6BDBC-8660-4613-89DE-93D58BD81492}" presName="diagram" presStyleCnt="0">
        <dgm:presLayoutVars>
          <dgm:chPref val="1"/>
          <dgm:dir val="rev"/>
          <dgm:animOne val="branch"/>
          <dgm:animLvl val="lvl"/>
          <dgm:resizeHandles val="exact"/>
        </dgm:presLayoutVars>
      </dgm:prSet>
      <dgm:spPr/>
      <dgm:t>
        <a:bodyPr/>
        <a:lstStyle/>
        <a:p>
          <a:endParaRPr lang="en-US"/>
        </a:p>
      </dgm:t>
    </dgm:pt>
    <dgm:pt modelId="{08662D60-D0D6-4447-95C9-87B61B053579}" type="pres">
      <dgm:prSet presAssocID="{ADB18B52-5E56-4CF7-9AE7-BBC40E39655C}" presName="root1" presStyleCnt="0"/>
      <dgm:spPr/>
    </dgm:pt>
    <dgm:pt modelId="{BDD6DF67-CF2E-4491-A551-09AAA551913A}" type="pres">
      <dgm:prSet presAssocID="{ADB18B52-5E56-4CF7-9AE7-BBC40E39655C}" presName="LevelOneTextNode" presStyleLbl="node0" presStyleIdx="0" presStyleCnt="1" custScaleX="65981" custScaleY="33012" custLinFactNeighborX="-13786" custLinFactNeighborY="-560">
        <dgm:presLayoutVars>
          <dgm:chPref val="3"/>
        </dgm:presLayoutVars>
      </dgm:prSet>
      <dgm:spPr/>
      <dgm:t>
        <a:bodyPr/>
        <a:lstStyle/>
        <a:p>
          <a:endParaRPr lang="en-US"/>
        </a:p>
      </dgm:t>
    </dgm:pt>
    <dgm:pt modelId="{63C0BE25-966D-49A0-A744-6D969316CF6C}" type="pres">
      <dgm:prSet presAssocID="{ADB18B52-5E56-4CF7-9AE7-BBC40E39655C}" presName="level2hierChild" presStyleCnt="0"/>
      <dgm:spPr/>
    </dgm:pt>
    <dgm:pt modelId="{5EE05CBD-59D0-4D93-AF53-617EB6B3459A}" type="pres">
      <dgm:prSet presAssocID="{9B129A17-9872-4395-A4DE-05C2AAC13765}" presName="conn2-1" presStyleLbl="parChTrans1D2" presStyleIdx="0" presStyleCnt="4"/>
      <dgm:spPr/>
      <dgm:t>
        <a:bodyPr/>
        <a:lstStyle/>
        <a:p>
          <a:endParaRPr lang="en-US"/>
        </a:p>
      </dgm:t>
    </dgm:pt>
    <dgm:pt modelId="{85B9CA04-0506-4851-A378-78BF03B1577F}" type="pres">
      <dgm:prSet presAssocID="{9B129A17-9872-4395-A4DE-05C2AAC13765}" presName="connTx" presStyleLbl="parChTrans1D2" presStyleIdx="0" presStyleCnt="4"/>
      <dgm:spPr/>
      <dgm:t>
        <a:bodyPr/>
        <a:lstStyle/>
        <a:p>
          <a:endParaRPr lang="en-US"/>
        </a:p>
      </dgm:t>
    </dgm:pt>
    <dgm:pt modelId="{FB6159C4-6488-4377-9725-32EBED50A9FC}" type="pres">
      <dgm:prSet presAssocID="{D2112C55-DDC1-47D2-A23B-72D95E8552B4}" presName="root2" presStyleCnt="0"/>
      <dgm:spPr/>
    </dgm:pt>
    <dgm:pt modelId="{76098DFA-1E8D-447F-9049-E65B3AE23AF9}" type="pres">
      <dgm:prSet presAssocID="{D2112C55-DDC1-47D2-A23B-72D95E8552B4}" presName="LevelTwoTextNode" presStyleLbl="node2" presStyleIdx="0" presStyleCnt="4" custScaleX="141682" custScaleY="36672" custLinFactY="61142" custLinFactNeighborX="4408" custLinFactNeighborY="100000">
        <dgm:presLayoutVars>
          <dgm:chPref val="3"/>
        </dgm:presLayoutVars>
      </dgm:prSet>
      <dgm:spPr/>
      <dgm:t>
        <a:bodyPr/>
        <a:lstStyle/>
        <a:p>
          <a:endParaRPr lang="en-US"/>
        </a:p>
      </dgm:t>
    </dgm:pt>
    <dgm:pt modelId="{68F62B81-E96B-41B9-8539-AE25228BAB26}" type="pres">
      <dgm:prSet presAssocID="{D2112C55-DDC1-47D2-A23B-72D95E8552B4}" presName="level3hierChild" presStyleCnt="0"/>
      <dgm:spPr/>
    </dgm:pt>
    <dgm:pt modelId="{625385FF-07A0-4A28-BE7A-D30EFCEFE4BF}" type="pres">
      <dgm:prSet presAssocID="{6DEBD1F3-B4F1-40CF-B228-B6566D4DACAE}" presName="conn2-1" presStyleLbl="parChTrans1D3" presStyleIdx="0" presStyleCnt="3"/>
      <dgm:spPr/>
      <dgm:t>
        <a:bodyPr/>
        <a:lstStyle/>
        <a:p>
          <a:endParaRPr lang="en-US"/>
        </a:p>
      </dgm:t>
    </dgm:pt>
    <dgm:pt modelId="{C185403A-C237-4E4E-A237-EB17EF3F8895}" type="pres">
      <dgm:prSet presAssocID="{6DEBD1F3-B4F1-40CF-B228-B6566D4DACAE}" presName="connTx" presStyleLbl="parChTrans1D3" presStyleIdx="0" presStyleCnt="3"/>
      <dgm:spPr/>
      <dgm:t>
        <a:bodyPr/>
        <a:lstStyle/>
        <a:p>
          <a:endParaRPr lang="en-US"/>
        </a:p>
      </dgm:t>
    </dgm:pt>
    <dgm:pt modelId="{722FC70C-286A-4008-9870-6D41242D6995}" type="pres">
      <dgm:prSet presAssocID="{2E03C0E7-0E9C-4571-9DFB-3184504F5E2D}" presName="root2" presStyleCnt="0"/>
      <dgm:spPr/>
    </dgm:pt>
    <dgm:pt modelId="{A3609A3C-B399-479E-AE1C-A122B4A85A88}" type="pres">
      <dgm:prSet presAssocID="{2E03C0E7-0E9C-4571-9DFB-3184504F5E2D}" presName="LevelTwoTextNode" presStyleLbl="node3" presStyleIdx="0" presStyleCnt="3" custScaleX="98752" custScaleY="43251" custLinFactY="41890" custLinFactNeighborX="3028" custLinFactNeighborY="100000">
        <dgm:presLayoutVars>
          <dgm:chPref val="3"/>
        </dgm:presLayoutVars>
      </dgm:prSet>
      <dgm:spPr/>
      <dgm:t>
        <a:bodyPr/>
        <a:lstStyle/>
        <a:p>
          <a:endParaRPr lang="en-US"/>
        </a:p>
      </dgm:t>
    </dgm:pt>
    <dgm:pt modelId="{9948EDBA-5772-4B1E-9807-282D490F3BC3}" type="pres">
      <dgm:prSet presAssocID="{2E03C0E7-0E9C-4571-9DFB-3184504F5E2D}" presName="level3hierChild" presStyleCnt="0"/>
      <dgm:spPr/>
    </dgm:pt>
    <dgm:pt modelId="{EA99619A-1EDB-4375-8031-82C8F67AEC2F}" type="pres">
      <dgm:prSet presAssocID="{68A4CAF4-7F19-41FB-9B35-AD055FC7C7F6}" presName="conn2-1" presStyleLbl="parChTrans1D3" presStyleIdx="1" presStyleCnt="3"/>
      <dgm:spPr/>
      <dgm:t>
        <a:bodyPr/>
        <a:lstStyle/>
        <a:p>
          <a:endParaRPr lang="en-US"/>
        </a:p>
      </dgm:t>
    </dgm:pt>
    <dgm:pt modelId="{70F4F090-C8E6-4654-9C49-9E1350AA5D16}" type="pres">
      <dgm:prSet presAssocID="{68A4CAF4-7F19-41FB-9B35-AD055FC7C7F6}" presName="connTx" presStyleLbl="parChTrans1D3" presStyleIdx="1" presStyleCnt="3"/>
      <dgm:spPr/>
      <dgm:t>
        <a:bodyPr/>
        <a:lstStyle/>
        <a:p>
          <a:endParaRPr lang="en-US"/>
        </a:p>
      </dgm:t>
    </dgm:pt>
    <dgm:pt modelId="{60EDF471-5C81-4EBB-807D-504D1E21174A}" type="pres">
      <dgm:prSet presAssocID="{2425BBD9-733C-467F-B4B3-DD853F65DFC8}" presName="root2" presStyleCnt="0"/>
      <dgm:spPr/>
    </dgm:pt>
    <dgm:pt modelId="{23F05CC2-DD86-4095-BDF2-D73ED1A5DFDC}" type="pres">
      <dgm:prSet presAssocID="{2425BBD9-733C-467F-B4B3-DD853F65DFC8}" presName="LevelTwoTextNode" presStyleLbl="node3" presStyleIdx="1" presStyleCnt="3" custScaleX="72388" custScaleY="42114" custLinFactY="50369" custLinFactNeighborX="-3317" custLinFactNeighborY="100000">
        <dgm:presLayoutVars>
          <dgm:chPref val="3"/>
        </dgm:presLayoutVars>
      </dgm:prSet>
      <dgm:spPr/>
      <dgm:t>
        <a:bodyPr/>
        <a:lstStyle/>
        <a:p>
          <a:endParaRPr lang="en-US"/>
        </a:p>
      </dgm:t>
    </dgm:pt>
    <dgm:pt modelId="{1556CAC7-D205-49EA-8E87-A6DB4DFE29E9}" type="pres">
      <dgm:prSet presAssocID="{2425BBD9-733C-467F-B4B3-DD853F65DFC8}" presName="level3hierChild" presStyleCnt="0"/>
      <dgm:spPr/>
    </dgm:pt>
    <dgm:pt modelId="{441B7A27-E86E-4596-ADC7-1E5B546C13A7}" type="pres">
      <dgm:prSet presAssocID="{34C5B8CB-AA83-4181-B590-6EA009BC2975}" presName="conn2-1" presStyleLbl="parChTrans1D3" presStyleIdx="2" presStyleCnt="3"/>
      <dgm:spPr/>
      <dgm:t>
        <a:bodyPr/>
        <a:lstStyle/>
        <a:p>
          <a:endParaRPr lang="en-US"/>
        </a:p>
      </dgm:t>
    </dgm:pt>
    <dgm:pt modelId="{C88FEA1B-28CB-4E88-963D-533387D0D0FF}" type="pres">
      <dgm:prSet presAssocID="{34C5B8CB-AA83-4181-B590-6EA009BC2975}" presName="connTx" presStyleLbl="parChTrans1D3" presStyleIdx="2" presStyleCnt="3"/>
      <dgm:spPr/>
      <dgm:t>
        <a:bodyPr/>
        <a:lstStyle/>
        <a:p>
          <a:endParaRPr lang="en-US"/>
        </a:p>
      </dgm:t>
    </dgm:pt>
    <dgm:pt modelId="{C5BE0904-B279-4ED1-9D51-FB6016A0AAA4}" type="pres">
      <dgm:prSet presAssocID="{7EF1BAA9-A165-43AD-8E05-99026EEE96EB}" presName="root2" presStyleCnt="0"/>
      <dgm:spPr/>
    </dgm:pt>
    <dgm:pt modelId="{EB9730F7-E121-4363-A531-D28345D75D26}" type="pres">
      <dgm:prSet presAssocID="{7EF1BAA9-A165-43AD-8E05-99026EEE96EB}" presName="LevelTwoTextNode" presStyleLbl="node3" presStyleIdx="2" presStyleCnt="3" custScaleX="86219" custScaleY="42955" custLinFactY="59984" custLinFactNeighborX="-2832" custLinFactNeighborY="100000">
        <dgm:presLayoutVars>
          <dgm:chPref val="3"/>
        </dgm:presLayoutVars>
      </dgm:prSet>
      <dgm:spPr/>
      <dgm:t>
        <a:bodyPr/>
        <a:lstStyle/>
        <a:p>
          <a:endParaRPr lang="en-US"/>
        </a:p>
      </dgm:t>
    </dgm:pt>
    <dgm:pt modelId="{91E0313B-0C81-42C3-A38E-A8B26C20668D}" type="pres">
      <dgm:prSet presAssocID="{7EF1BAA9-A165-43AD-8E05-99026EEE96EB}" presName="level3hierChild" presStyleCnt="0"/>
      <dgm:spPr/>
    </dgm:pt>
    <dgm:pt modelId="{ACDEB9DA-AB66-4065-91BA-B608E4B14FEE}" type="pres">
      <dgm:prSet presAssocID="{58BBE475-D7F7-43EE-BA51-8FDE10F0A842}" presName="conn2-1" presStyleLbl="parChTrans1D2" presStyleIdx="1" presStyleCnt="4"/>
      <dgm:spPr/>
      <dgm:t>
        <a:bodyPr/>
        <a:lstStyle/>
        <a:p>
          <a:endParaRPr lang="en-US"/>
        </a:p>
      </dgm:t>
    </dgm:pt>
    <dgm:pt modelId="{44BE0BBF-4634-4F2F-B6F4-14E955FE8310}" type="pres">
      <dgm:prSet presAssocID="{58BBE475-D7F7-43EE-BA51-8FDE10F0A842}" presName="connTx" presStyleLbl="parChTrans1D2" presStyleIdx="1" presStyleCnt="4"/>
      <dgm:spPr/>
      <dgm:t>
        <a:bodyPr/>
        <a:lstStyle/>
        <a:p>
          <a:endParaRPr lang="en-US"/>
        </a:p>
      </dgm:t>
    </dgm:pt>
    <dgm:pt modelId="{9C666ED1-0DCD-4924-B307-EF1EA21AE2F5}" type="pres">
      <dgm:prSet presAssocID="{BF65F283-771C-4D15-922B-2E0A0C2AEF94}" presName="root2" presStyleCnt="0"/>
      <dgm:spPr/>
    </dgm:pt>
    <dgm:pt modelId="{3C45E37F-87C4-4A82-ABEB-981976155ACA}" type="pres">
      <dgm:prSet presAssocID="{BF65F283-771C-4D15-922B-2E0A0C2AEF94}" presName="LevelTwoTextNode" presStyleLbl="node2" presStyleIdx="1" presStyleCnt="4" custScaleX="136287" custScaleY="41171" custLinFactY="-64122" custLinFactNeighborX="-17160" custLinFactNeighborY="-100000">
        <dgm:presLayoutVars>
          <dgm:chPref val="3"/>
        </dgm:presLayoutVars>
      </dgm:prSet>
      <dgm:spPr/>
      <dgm:t>
        <a:bodyPr/>
        <a:lstStyle/>
        <a:p>
          <a:endParaRPr lang="en-US"/>
        </a:p>
      </dgm:t>
    </dgm:pt>
    <dgm:pt modelId="{639A6CD8-3006-4979-9C69-EA533480DFE8}" type="pres">
      <dgm:prSet presAssocID="{BF65F283-771C-4D15-922B-2E0A0C2AEF94}" presName="level3hierChild" presStyleCnt="0"/>
      <dgm:spPr/>
    </dgm:pt>
    <dgm:pt modelId="{1C88B460-0028-496F-9A3A-4383A2F96FB5}" type="pres">
      <dgm:prSet presAssocID="{DFE2E4E8-B91E-48E8-96A4-377C0789622C}" presName="conn2-1" presStyleLbl="parChTrans1D2" presStyleIdx="2" presStyleCnt="4"/>
      <dgm:spPr/>
      <dgm:t>
        <a:bodyPr/>
        <a:lstStyle/>
        <a:p>
          <a:endParaRPr lang="en-US"/>
        </a:p>
      </dgm:t>
    </dgm:pt>
    <dgm:pt modelId="{9D5C156C-CB99-4B71-AF76-307448706E20}" type="pres">
      <dgm:prSet presAssocID="{DFE2E4E8-B91E-48E8-96A4-377C0789622C}" presName="connTx" presStyleLbl="parChTrans1D2" presStyleIdx="2" presStyleCnt="4"/>
      <dgm:spPr/>
      <dgm:t>
        <a:bodyPr/>
        <a:lstStyle/>
        <a:p>
          <a:endParaRPr lang="en-US"/>
        </a:p>
      </dgm:t>
    </dgm:pt>
    <dgm:pt modelId="{F2AAE2EF-71E3-4261-979B-876135C11930}" type="pres">
      <dgm:prSet presAssocID="{5D70DAEA-8002-4897-AA49-CCCBCC109788}" presName="root2" presStyleCnt="0"/>
      <dgm:spPr/>
    </dgm:pt>
    <dgm:pt modelId="{530B68F6-C5D4-4C13-9026-27810A9952CE}" type="pres">
      <dgm:prSet presAssocID="{5D70DAEA-8002-4897-AA49-CCCBCC109788}" presName="LevelTwoTextNode" presStyleLbl="node2" presStyleIdx="2" presStyleCnt="4" custScaleY="43032" custLinFactY="-60236" custLinFactNeighborX="-22212" custLinFactNeighborY="-100000">
        <dgm:presLayoutVars>
          <dgm:chPref val="3"/>
        </dgm:presLayoutVars>
      </dgm:prSet>
      <dgm:spPr/>
      <dgm:t>
        <a:bodyPr/>
        <a:lstStyle/>
        <a:p>
          <a:endParaRPr lang="en-US"/>
        </a:p>
      </dgm:t>
    </dgm:pt>
    <dgm:pt modelId="{708E7D38-AEB3-48C9-9EFF-EA0B108BFDDE}" type="pres">
      <dgm:prSet presAssocID="{5D70DAEA-8002-4897-AA49-CCCBCC109788}" presName="level3hierChild" presStyleCnt="0"/>
      <dgm:spPr/>
    </dgm:pt>
    <dgm:pt modelId="{FBC84554-4FEB-4BD3-914D-CAF32094DCFC}" type="pres">
      <dgm:prSet presAssocID="{10B026BE-48A8-4AA1-8353-274E4C710F59}" presName="conn2-1" presStyleLbl="parChTrans1D2" presStyleIdx="3" presStyleCnt="4"/>
      <dgm:spPr/>
      <dgm:t>
        <a:bodyPr/>
        <a:lstStyle/>
        <a:p>
          <a:endParaRPr lang="en-US"/>
        </a:p>
      </dgm:t>
    </dgm:pt>
    <dgm:pt modelId="{542426F7-A952-4891-A078-DB5FFED67B63}" type="pres">
      <dgm:prSet presAssocID="{10B026BE-48A8-4AA1-8353-274E4C710F59}" presName="connTx" presStyleLbl="parChTrans1D2" presStyleIdx="3" presStyleCnt="4"/>
      <dgm:spPr/>
      <dgm:t>
        <a:bodyPr/>
        <a:lstStyle/>
        <a:p>
          <a:endParaRPr lang="en-US"/>
        </a:p>
      </dgm:t>
    </dgm:pt>
    <dgm:pt modelId="{F9C0D65E-9C66-4814-A7CF-D2F6E933262C}" type="pres">
      <dgm:prSet presAssocID="{24A6AFB5-C176-4B89-A721-9D6ADDC8A4B8}" presName="root2" presStyleCnt="0"/>
      <dgm:spPr/>
    </dgm:pt>
    <dgm:pt modelId="{FF409D9F-4BDE-4BEF-9E49-E0EC882C4213}" type="pres">
      <dgm:prSet presAssocID="{24A6AFB5-C176-4B89-A721-9D6ADDC8A4B8}" presName="LevelTwoTextNode" presStyleLbl="node2" presStyleIdx="3" presStyleCnt="4" custScaleX="121905" custScaleY="43735" custLinFactY="-44866" custLinFactNeighborX="-15708" custLinFactNeighborY="-100000">
        <dgm:presLayoutVars>
          <dgm:chPref val="3"/>
        </dgm:presLayoutVars>
      </dgm:prSet>
      <dgm:spPr/>
      <dgm:t>
        <a:bodyPr/>
        <a:lstStyle/>
        <a:p>
          <a:endParaRPr lang="en-US"/>
        </a:p>
      </dgm:t>
    </dgm:pt>
    <dgm:pt modelId="{B5258A24-8656-47EA-AF14-4F6B18256B51}" type="pres">
      <dgm:prSet presAssocID="{24A6AFB5-C176-4B89-A721-9D6ADDC8A4B8}" presName="level3hierChild" presStyleCnt="0"/>
      <dgm:spPr/>
    </dgm:pt>
  </dgm:ptLst>
  <dgm:cxnLst>
    <dgm:cxn modelId="{E06880E8-2F5F-4E7F-9367-E7E4EF60B475}" type="presOf" srcId="{10B026BE-48A8-4AA1-8353-274E4C710F59}" destId="{FBC84554-4FEB-4BD3-914D-CAF32094DCFC}" srcOrd="0" destOrd="0" presId="urn:microsoft.com/office/officeart/2005/8/layout/hierarchy2"/>
    <dgm:cxn modelId="{65D288E1-4AF1-431D-A8F7-A45E90CA445B}" type="presOf" srcId="{34C5B8CB-AA83-4181-B590-6EA009BC2975}" destId="{441B7A27-E86E-4596-ADC7-1E5B546C13A7}" srcOrd="0" destOrd="0" presId="urn:microsoft.com/office/officeart/2005/8/layout/hierarchy2"/>
    <dgm:cxn modelId="{0EA28CB8-B1EF-4152-AF90-09C08CB3153D}" srcId="{ADB18B52-5E56-4CF7-9AE7-BBC40E39655C}" destId="{24A6AFB5-C176-4B89-A721-9D6ADDC8A4B8}" srcOrd="3" destOrd="0" parTransId="{10B026BE-48A8-4AA1-8353-274E4C710F59}" sibTransId="{844B91C5-9AB6-491E-8234-A2AE17B36E0F}"/>
    <dgm:cxn modelId="{00F8FCB8-AA88-42D2-B15D-7B43574EB2AE}" srcId="{D2112C55-DDC1-47D2-A23B-72D95E8552B4}" destId="{2425BBD9-733C-467F-B4B3-DD853F65DFC8}" srcOrd="1" destOrd="0" parTransId="{68A4CAF4-7F19-41FB-9B35-AD055FC7C7F6}" sibTransId="{39BDA412-58A3-40F3-A749-5FEED99DDE4F}"/>
    <dgm:cxn modelId="{71CAAEF3-54AA-4A0B-B37B-BAFA3F3BE9A5}" type="presOf" srcId="{68A4CAF4-7F19-41FB-9B35-AD055FC7C7F6}" destId="{70F4F090-C8E6-4654-9C49-9E1350AA5D16}" srcOrd="1" destOrd="0" presId="urn:microsoft.com/office/officeart/2005/8/layout/hierarchy2"/>
    <dgm:cxn modelId="{6D757F48-E6B2-434C-BA67-FDD437DC6614}" srcId="{D2112C55-DDC1-47D2-A23B-72D95E8552B4}" destId="{2E03C0E7-0E9C-4571-9DFB-3184504F5E2D}" srcOrd="0" destOrd="0" parTransId="{6DEBD1F3-B4F1-40CF-B228-B6566D4DACAE}" sibTransId="{BE9D470B-6390-43B8-9316-EEC2C3F2531A}"/>
    <dgm:cxn modelId="{B8C09B99-AB15-44DF-8CE2-7F535655EE42}" type="presOf" srcId="{54A6BDBC-8660-4613-89DE-93D58BD81492}" destId="{DD9C3AC8-3CF1-4324-956D-2763FD93402D}" srcOrd="0" destOrd="0" presId="urn:microsoft.com/office/officeart/2005/8/layout/hierarchy2"/>
    <dgm:cxn modelId="{30176ABB-EAEF-4AC1-B785-35277B461A1C}" srcId="{ADB18B52-5E56-4CF7-9AE7-BBC40E39655C}" destId="{5D70DAEA-8002-4897-AA49-CCCBCC109788}" srcOrd="2" destOrd="0" parTransId="{DFE2E4E8-B91E-48E8-96A4-377C0789622C}" sibTransId="{D60B242C-28AE-463A-BC01-CF07CA264504}"/>
    <dgm:cxn modelId="{E457731D-4637-4040-A430-92B36C099214}" type="presOf" srcId="{34C5B8CB-AA83-4181-B590-6EA009BC2975}" destId="{C88FEA1B-28CB-4E88-963D-533387D0D0FF}" srcOrd="1" destOrd="0" presId="urn:microsoft.com/office/officeart/2005/8/layout/hierarchy2"/>
    <dgm:cxn modelId="{43ECBC2D-AFFB-4990-9A2A-D08A3F1061FD}" type="presOf" srcId="{9B129A17-9872-4395-A4DE-05C2AAC13765}" destId="{85B9CA04-0506-4851-A378-78BF03B1577F}" srcOrd="1" destOrd="0" presId="urn:microsoft.com/office/officeart/2005/8/layout/hierarchy2"/>
    <dgm:cxn modelId="{F480F47D-AEFE-45D8-B4B6-BA435A1BD1B9}" type="presOf" srcId="{BF65F283-771C-4D15-922B-2E0A0C2AEF94}" destId="{3C45E37F-87C4-4A82-ABEB-981976155ACA}" srcOrd="0" destOrd="0" presId="urn:microsoft.com/office/officeart/2005/8/layout/hierarchy2"/>
    <dgm:cxn modelId="{72778F4B-101B-4815-8F42-82BDC15C5023}" srcId="{D2112C55-DDC1-47D2-A23B-72D95E8552B4}" destId="{7EF1BAA9-A165-43AD-8E05-99026EEE96EB}" srcOrd="2" destOrd="0" parTransId="{34C5B8CB-AA83-4181-B590-6EA009BC2975}" sibTransId="{641D27A1-C3CD-40F6-94EE-4B357122EB08}"/>
    <dgm:cxn modelId="{A582F4BC-7983-4405-B25E-A94269312E78}" type="presOf" srcId="{ADB18B52-5E56-4CF7-9AE7-BBC40E39655C}" destId="{BDD6DF67-CF2E-4491-A551-09AAA551913A}" srcOrd="0" destOrd="0" presId="urn:microsoft.com/office/officeart/2005/8/layout/hierarchy2"/>
    <dgm:cxn modelId="{6D46ADC4-F1AE-4E5D-BF8D-724D50BE08A7}" type="presOf" srcId="{24A6AFB5-C176-4B89-A721-9D6ADDC8A4B8}" destId="{FF409D9F-4BDE-4BEF-9E49-E0EC882C4213}" srcOrd="0" destOrd="0" presId="urn:microsoft.com/office/officeart/2005/8/layout/hierarchy2"/>
    <dgm:cxn modelId="{4ACBB171-D566-42CA-80B1-740609B7CFB1}" srcId="{ADB18B52-5E56-4CF7-9AE7-BBC40E39655C}" destId="{D2112C55-DDC1-47D2-A23B-72D95E8552B4}" srcOrd="0" destOrd="0" parTransId="{9B129A17-9872-4395-A4DE-05C2AAC13765}" sibTransId="{10C5DEFA-9782-4B91-AE99-D46629757E89}"/>
    <dgm:cxn modelId="{26C3C5CE-2DD5-4EA9-9121-B0DF8032603C}" type="presOf" srcId="{7EF1BAA9-A165-43AD-8E05-99026EEE96EB}" destId="{EB9730F7-E121-4363-A531-D28345D75D26}" srcOrd="0" destOrd="0" presId="urn:microsoft.com/office/officeart/2005/8/layout/hierarchy2"/>
    <dgm:cxn modelId="{914ACE18-870D-41E4-9E1B-5868793B8030}" type="presOf" srcId="{2425BBD9-733C-467F-B4B3-DD853F65DFC8}" destId="{23F05CC2-DD86-4095-BDF2-D73ED1A5DFDC}" srcOrd="0" destOrd="0" presId="urn:microsoft.com/office/officeart/2005/8/layout/hierarchy2"/>
    <dgm:cxn modelId="{16E1563D-86DD-4B88-93AA-2F5ACF66417B}" type="presOf" srcId="{6DEBD1F3-B4F1-40CF-B228-B6566D4DACAE}" destId="{C185403A-C237-4E4E-A237-EB17EF3F8895}" srcOrd="1" destOrd="0" presId="urn:microsoft.com/office/officeart/2005/8/layout/hierarchy2"/>
    <dgm:cxn modelId="{8FD475D7-4458-438C-9978-4B788136376F}" type="presOf" srcId="{58BBE475-D7F7-43EE-BA51-8FDE10F0A842}" destId="{ACDEB9DA-AB66-4065-91BA-B608E4B14FEE}" srcOrd="0" destOrd="0" presId="urn:microsoft.com/office/officeart/2005/8/layout/hierarchy2"/>
    <dgm:cxn modelId="{66832472-957B-4174-8973-EFD42030E92F}" type="presOf" srcId="{5D70DAEA-8002-4897-AA49-CCCBCC109788}" destId="{530B68F6-C5D4-4C13-9026-27810A9952CE}" srcOrd="0" destOrd="0" presId="urn:microsoft.com/office/officeart/2005/8/layout/hierarchy2"/>
    <dgm:cxn modelId="{F3A3D143-8B7D-4A91-9D08-3F97DC641CE3}" type="presOf" srcId="{58BBE475-D7F7-43EE-BA51-8FDE10F0A842}" destId="{44BE0BBF-4634-4F2F-B6F4-14E955FE8310}" srcOrd="1" destOrd="0" presId="urn:microsoft.com/office/officeart/2005/8/layout/hierarchy2"/>
    <dgm:cxn modelId="{C9864855-45E5-439A-9164-D859E1019653}" srcId="{ADB18B52-5E56-4CF7-9AE7-BBC40E39655C}" destId="{BF65F283-771C-4D15-922B-2E0A0C2AEF94}" srcOrd="1" destOrd="0" parTransId="{58BBE475-D7F7-43EE-BA51-8FDE10F0A842}" sibTransId="{D744A793-D9EA-4B6F-BEA9-AFCF17F648AB}"/>
    <dgm:cxn modelId="{3F6412F7-6931-46F9-B9EC-AA3ABE17C6E9}" type="presOf" srcId="{DFE2E4E8-B91E-48E8-96A4-377C0789622C}" destId="{1C88B460-0028-496F-9A3A-4383A2F96FB5}" srcOrd="0" destOrd="0" presId="urn:microsoft.com/office/officeart/2005/8/layout/hierarchy2"/>
    <dgm:cxn modelId="{1A5C3DA4-FFF8-4830-8BDB-0CCED82C6557}" type="presOf" srcId="{9B129A17-9872-4395-A4DE-05C2AAC13765}" destId="{5EE05CBD-59D0-4D93-AF53-617EB6B3459A}" srcOrd="0" destOrd="0" presId="urn:microsoft.com/office/officeart/2005/8/layout/hierarchy2"/>
    <dgm:cxn modelId="{EE1A7CB6-2A7E-401C-A3CE-229779AECCA2}" type="presOf" srcId="{DFE2E4E8-B91E-48E8-96A4-377C0789622C}" destId="{9D5C156C-CB99-4B71-AF76-307448706E20}" srcOrd="1" destOrd="0" presId="urn:microsoft.com/office/officeart/2005/8/layout/hierarchy2"/>
    <dgm:cxn modelId="{01EFD54F-EC93-49E6-AFE5-45DF75E2A17D}" type="presOf" srcId="{6DEBD1F3-B4F1-40CF-B228-B6566D4DACAE}" destId="{625385FF-07A0-4A28-BE7A-D30EFCEFE4BF}" srcOrd="0" destOrd="0" presId="urn:microsoft.com/office/officeart/2005/8/layout/hierarchy2"/>
    <dgm:cxn modelId="{50FB5EE4-97EC-43B6-8A17-B93358EDE0B2}" type="presOf" srcId="{D2112C55-DDC1-47D2-A23B-72D95E8552B4}" destId="{76098DFA-1E8D-447F-9049-E65B3AE23AF9}" srcOrd="0" destOrd="0" presId="urn:microsoft.com/office/officeart/2005/8/layout/hierarchy2"/>
    <dgm:cxn modelId="{EF34C71B-0428-4801-A990-1B25197863FB}" type="presOf" srcId="{10B026BE-48A8-4AA1-8353-274E4C710F59}" destId="{542426F7-A952-4891-A078-DB5FFED67B63}" srcOrd="1" destOrd="0" presId="urn:microsoft.com/office/officeart/2005/8/layout/hierarchy2"/>
    <dgm:cxn modelId="{FAA38D3C-F370-4BBA-B83C-A10444326C46}" type="presOf" srcId="{2E03C0E7-0E9C-4571-9DFB-3184504F5E2D}" destId="{A3609A3C-B399-479E-AE1C-A122B4A85A88}" srcOrd="0" destOrd="0" presId="urn:microsoft.com/office/officeart/2005/8/layout/hierarchy2"/>
    <dgm:cxn modelId="{309B8CCD-72CC-4EAC-B0B5-FDB1F956B0DD}" srcId="{54A6BDBC-8660-4613-89DE-93D58BD81492}" destId="{ADB18B52-5E56-4CF7-9AE7-BBC40E39655C}" srcOrd="0" destOrd="0" parTransId="{43AE3DD2-7503-443A-B5BE-123586AD1303}" sibTransId="{1ED905E6-9B6C-44CA-B995-FBACEFF26842}"/>
    <dgm:cxn modelId="{6474DC0B-4106-4F12-9CDF-7E97AFCAD946}" type="presOf" srcId="{68A4CAF4-7F19-41FB-9B35-AD055FC7C7F6}" destId="{EA99619A-1EDB-4375-8031-82C8F67AEC2F}" srcOrd="0" destOrd="0" presId="urn:microsoft.com/office/officeart/2005/8/layout/hierarchy2"/>
    <dgm:cxn modelId="{AA3A8C01-7B03-472C-8C90-033A726BAFBB}" type="presParOf" srcId="{DD9C3AC8-3CF1-4324-956D-2763FD93402D}" destId="{08662D60-D0D6-4447-95C9-87B61B053579}" srcOrd="0" destOrd="0" presId="urn:microsoft.com/office/officeart/2005/8/layout/hierarchy2"/>
    <dgm:cxn modelId="{27B71936-3BA6-4AC3-9ED8-070FC130A076}" type="presParOf" srcId="{08662D60-D0D6-4447-95C9-87B61B053579}" destId="{BDD6DF67-CF2E-4491-A551-09AAA551913A}" srcOrd="0" destOrd="0" presId="urn:microsoft.com/office/officeart/2005/8/layout/hierarchy2"/>
    <dgm:cxn modelId="{6A3AAF7B-CAF0-4AD0-A069-77E7BAFD6133}" type="presParOf" srcId="{08662D60-D0D6-4447-95C9-87B61B053579}" destId="{63C0BE25-966D-49A0-A744-6D969316CF6C}" srcOrd="1" destOrd="0" presId="urn:microsoft.com/office/officeart/2005/8/layout/hierarchy2"/>
    <dgm:cxn modelId="{D4099CBA-153E-4712-B725-5DD1EEEF6684}" type="presParOf" srcId="{63C0BE25-966D-49A0-A744-6D969316CF6C}" destId="{5EE05CBD-59D0-4D93-AF53-617EB6B3459A}" srcOrd="0" destOrd="0" presId="urn:microsoft.com/office/officeart/2005/8/layout/hierarchy2"/>
    <dgm:cxn modelId="{747F39D4-564E-4FAB-BC21-D2F412947203}" type="presParOf" srcId="{5EE05CBD-59D0-4D93-AF53-617EB6B3459A}" destId="{85B9CA04-0506-4851-A378-78BF03B1577F}" srcOrd="0" destOrd="0" presId="urn:microsoft.com/office/officeart/2005/8/layout/hierarchy2"/>
    <dgm:cxn modelId="{3DB48738-F141-4619-9293-7E37EDC74B72}" type="presParOf" srcId="{63C0BE25-966D-49A0-A744-6D969316CF6C}" destId="{FB6159C4-6488-4377-9725-32EBED50A9FC}" srcOrd="1" destOrd="0" presId="urn:microsoft.com/office/officeart/2005/8/layout/hierarchy2"/>
    <dgm:cxn modelId="{BDBBC5FC-6E12-4E08-A184-B7B64603B1A5}" type="presParOf" srcId="{FB6159C4-6488-4377-9725-32EBED50A9FC}" destId="{76098DFA-1E8D-447F-9049-E65B3AE23AF9}" srcOrd="0" destOrd="0" presId="urn:microsoft.com/office/officeart/2005/8/layout/hierarchy2"/>
    <dgm:cxn modelId="{9B6D8E2F-5333-466B-89DB-73080407F011}" type="presParOf" srcId="{FB6159C4-6488-4377-9725-32EBED50A9FC}" destId="{68F62B81-E96B-41B9-8539-AE25228BAB26}" srcOrd="1" destOrd="0" presId="urn:microsoft.com/office/officeart/2005/8/layout/hierarchy2"/>
    <dgm:cxn modelId="{34A54AAF-E0B3-4D71-9C77-6BB84961F9AA}" type="presParOf" srcId="{68F62B81-E96B-41B9-8539-AE25228BAB26}" destId="{625385FF-07A0-4A28-BE7A-D30EFCEFE4BF}" srcOrd="0" destOrd="0" presId="urn:microsoft.com/office/officeart/2005/8/layout/hierarchy2"/>
    <dgm:cxn modelId="{C82A8508-4051-4582-BF8A-A93C21043F18}" type="presParOf" srcId="{625385FF-07A0-4A28-BE7A-D30EFCEFE4BF}" destId="{C185403A-C237-4E4E-A237-EB17EF3F8895}" srcOrd="0" destOrd="0" presId="urn:microsoft.com/office/officeart/2005/8/layout/hierarchy2"/>
    <dgm:cxn modelId="{5331E0A5-1C03-445E-8175-61EB4A9F1788}" type="presParOf" srcId="{68F62B81-E96B-41B9-8539-AE25228BAB26}" destId="{722FC70C-286A-4008-9870-6D41242D6995}" srcOrd="1" destOrd="0" presId="urn:microsoft.com/office/officeart/2005/8/layout/hierarchy2"/>
    <dgm:cxn modelId="{58BF0216-2D6A-42FE-9621-4FD691179465}" type="presParOf" srcId="{722FC70C-286A-4008-9870-6D41242D6995}" destId="{A3609A3C-B399-479E-AE1C-A122B4A85A88}" srcOrd="0" destOrd="0" presId="urn:microsoft.com/office/officeart/2005/8/layout/hierarchy2"/>
    <dgm:cxn modelId="{7AD07293-0199-4BB1-A90B-C83D7A7FF1DD}" type="presParOf" srcId="{722FC70C-286A-4008-9870-6D41242D6995}" destId="{9948EDBA-5772-4B1E-9807-282D490F3BC3}" srcOrd="1" destOrd="0" presId="urn:microsoft.com/office/officeart/2005/8/layout/hierarchy2"/>
    <dgm:cxn modelId="{15DA5934-8EA9-4A6F-A0EA-B216CEFFF32D}" type="presParOf" srcId="{68F62B81-E96B-41B9-8539-AE25228BAB26}" destId="{EA99619A-1EDB-4375-8031-82C8F67AEC2F}" srcOrd="2" destOrd="0" presId="urn:microsoft.com/office/officeart/2005/8/layout/hierarchy2"/>
    <dgm:cxn modelId="{EA609F10-5777-40D6-9EB0-B6FD9108DA6E}" type="presParOf" srcId="{EA99619A-1EDB-4375-8031-82C8F67AEC2F}" destId="{70F4F090-C8E6-4654-9C49-9E1350AA5D16}" srcOrd="0" destOrd="0" presId="urn:microsoft.com/office/officeart/2005/8/layout/hierarchy2"/>
    <dgm:cxn modelId="{CB295800-F014-4FBC-B41E-9FEE90990B01}" type="presParOf" srcId="{68F62B81-E96B-41B9-8539-AE25228BAB26}" destId="{60EDF471-5C81-4EBB-807D-504D1E21174A}" srcOrd="3" destOrd="0" presId="urn:microsoft.com/office/officeart/2005/8/layout/hierarchy2"/>
    <dgm:cxn modelId="{2D96131B-8206-4342-BCDE-3799E2BB24A2}" type="presParOf" srcId="{60EDF471-5C81-4EBB-807D-504D1E21174A}" destId="{23F05CC2-DD86-4095-BDF2-D73ED1A5DFDC}" srcOrd="0" destOrd="0" presId="urn:microsoft.com/office/officeart/2005/8/layout/hierarchy2"/>
    <dgm:cxn modelId="{1DE3271B-1815-4473-B4C3-FDF51B05F563}" type="presParOf" srcId="{60EDF471-5C81-4EBB-807D-504D1E21174A}" destId="{1556CAC7-D205-49EA-8E87-A6DB4DFE29E9}" srcOrd="1" destOrd="0" presId="urn:microsoft.com/office/officeart/2005/8/layout/hierarchy2"/>
    <dgm:cxn modelId="{9C612946-EDC3-439B-AF75-60ED1A6C07F1}" type="presParOf" srcId="{68F62B81-E96B-41B9-8539-AE25228BAB26}" destId="{441B7A27-E86E-4596-ADC7-1E5B546C13A7}" srcOrd="4" destOrd="0" presId="urn:microsoft.com/office/officeart/2005/8/layout/hierarchy2"/>
    <dgm:cxn modelId="{8D928F70-0242-4083-95FE-0647F30700DE}" type="presParOf" srcId="{441B7A27-E86E-4596-ADC7-1E5B546C13A7}" destId="{C88FEA1B-28CB-4E88-963D-533387D0D0FF}" srcOrd="0" destOrd="0" presId="urn:microsoft.com/office/officeart/2005/8/layout/hierarchy2"/>
    <dgm:cxn modelId="{E34B162E-04B5-4CA1-8336-06F55CB4CBA2}" type="presParOf" srcId="{68F62B81-E96B-41B9-8539-AE25228BAB26}" destId="{C5BE0904-B279-4ED1-9D51-FB6016A0AAA4}" srcOrd="5" destOrd="0" presId="urn:microsoft.com/office/officeart/2005/8/layout/hierarchy2"/>
    <dgm:cxn modelId="{3FB7217B-BA4D-4A84-8704-E787BE5C77D6}" type="presParOf" srcId="{C5BE0904-B279-4ED1-9D51-FB6016A0AAA4}" destId="{EB9730F7-E121-4363-A531-D28345D75D26}" srcOrd="0" destOrd="0" presId="urn:microsoft.com/office/officeart/2005/8/layout/hierarchy2"/>
    <dgm:cxn modelId="{B8A32FE7-8618-4227-9B15-A3382CE15349}" type="presParOf" srcId="{C5BE0904-B279-4ED1-9D51-FB6016A0AAA4}" destId="{91E0313B-0C81-42C3-A38E-A8B26C20668D}" srcOrd="1" destOrd="0" presId="urn:microsoft.com/office/officeart/2005/8/layout/hierarchy2"/>
    <dgm:cxn modelId="{379D817B-6DB8-47A7-BF81-D995614006E7}" type="presParOf" srcId="{63C0BE25-966D-49A0-A744-6D969316CF6C}" destId="{ACDEB9DA-AB66-4065-91BA-B608E4B14FEE}" srcOrd="2" destOrd="0" presId="urn:microsoft.com/office/officeart/2005/8/layout/hierarchy2"/>
    <dgm:cxn modelId="{C27898C5-EF2C-48DE-98F9-6E5FC7B4D2B6}" type="presParOf" srcId="{ACDEB9DA-AB66-4065-91BA-B608E4B14FEE}" destId="{44BE0BBF-4634-4F2F-B6F4-14E955FE8310}" srcOrd="0" destOrd="0" presId="urn:microsoft.com/office/officeart/2005/8/layout/hierarchy2"/>
    <dgm:cxn modelId="{CB0C1D65-1757-455C-9A5E-3CF801AEAEFE}" type="presParOf" srcId="{63C0BE25-966D-49A0-A744-6D969316CF6C}" destId="{9C666ED1-0DCD-4924-B307-EF1EA21AE2F5}" srcOrd="3" destOrd="0" presId="urn:microsoft.com/office/officeart/2005/8/layout/hierarchy2"/>
    <dgm:cxn modelId="{74029B6A-A24E-4BC3-B274-E2E6E965E891}" type="presParOf" srcId="{9C666ED1-0DCD-4924-B307-EF1EA21AE2F5}" destId="{3C45E37F-87C4-4A82-ABEB-981976155ACA}" srcOrd="0" destOrd="0" presId="urn:microsoft.com/office/officeart/2005/8/layout/hierarchy2"/>
    <dgm:cxn modelId="{79F5D396-6B02-489F-B429-E2BE2FFAE721}" type="presParOf" srcId="{9C666ED1-0DCD-4924-B307-EF1EA21AE2F5}" destId="{639A6CD8-3006-4979-9C69-EA533480DFE8}" srcOrd="1" destOrd="0" presId="urn:microsoft.com/office/officeart/2005/8/layout/hierarchy2"/>
    <dgm:cxn modelId="{69BDC6E4-E633-465E-AC95-E8C060827311}" type="presParOf" srcId="{63C0BE25-966D-49A0-A744-6D969316CF6C}" destId="{1C88B460-0028-496F-9A3A-4383A2F96FB5}" srcOrd="4" destOrd="0" presId="urn:microsoft.com/office/officeart/2005/8/layout/hierarchy2"/>
    <dgm:cxn modelId="{1EFDE36C-E6E5-4E6E-8B34-7B441BABA37C}" type="presParOf" srcId="{1C88B460-0028-496F-9A3A-4383A2F96FB5}" destId="{9D5C156C-CB99-4B71-AF76-307448706E20}" srcOrd="0" destOrd="0" presId="urn:microsoft.com/office/officeart/2005/8/layout/hierarchy2"/>
    <dgm:cxn modelId="{64CB51C0-1C01-42A6-BB20-F731C1D822D1}" type="presParOf" srcId="{63C0BE25-966D-49A0-A744-6D969316CF6C}" destId="{F2AAE2EF-71E3-4261-979B-876135C11930}" srcOrd="5" destOrd="0" presId="urn:microsoft.com/office/officeart/2005/8/layout/hierarchy2"/>
    <dgm:cxn modelId="{48560B70-7DD5-4505-ADB5-92B4574A0EC1}" type="presParOf" srcId="{F2AAE2EF-71E3-4261-979B-876135C11930}" destId="{530B68F6-C5D4-4C13-9026-27810A9952CE}" srcOrd="0" destOrd="0" presId="urn:microsoft.com/office/officeart/2005/8/layout/hierarchy2"/>
    <dgm:cxn modelId="{36BA231B-8A4F-40FC-B180-52D87EA8C089}" type="presParOf" srcId="{F2AAE2EF-71E3-4261-979B-876135C11930}" destId="{708E7D38-AEB3-48C9-9EFF-EA0B108BFDDE}" srcOrd="1" destOrd="0" presId="urn:microsoft.com/office/officeart/2005/8/layout/hierarchy2"/>
    <dgm:cxn modelId="{6CD25EB1-9CFF-49AA-93AE-4CAAA1E6F703}" type="presParOf" srcId="{63C0BE25-966D-49A0-A744-6D969316CF6C}" destId="{FBC84554-4FEB-4BD3-914D-CAF32094DCFC}" srcOrd="6" destOrd="0" presId="urn:microsoft.com/office/officeart/2005/8/layout/hierarchy2"/>
    <dgm:cxn modelId="{85E17478-8831-4B9E-84D9-95D36290F95E}" type="presParOf" srcId="{FBC84554-4FEB-4BD3-914D-CAF32094DCFC}" destId="{542426F7-A952-4891-A078-DB5FFED67B63}" srcOrd="0" destOrd="0" presId="urn:microsoft.com/office/officeart/2005/8/layout/hierarchy2"/>
    <dgm:cxn modelId="{E3B8D570-1B46-4122-87BF-638CF756DD38}" type="presParOf" srcId="{63C0BE25-966D-49A0-A744-6D969316CF6C}" destId="{F9C0D65E-9C66-4814-A7CF-D2F6E933262C}" srcOrd="7" destOrd="0" presId="urn:microsoft.com/office/officeart/2005/8/layout/hierarchy2"/>
    <dgm:cxn modelId="{E003D213-8FA9-4C0F-98DE-FD4AFA0FB03F}" type="presParOf" srcId="{F9C0D65E-9C66-4814-A7CF-D2F6E933262C}" destId="{FF409D9F-4BDE-4BEF-9E49-E0EC882C4213}" srcOrd="0" destOrd="0" presId="urn:microsoft.com/office/officeart/2005/8/layout/hierarchy2"/>
    <dgm:cxn modelId="{D82B6094-539D-4706-9188-395289372E84}" type="presParOf" srcId="{F9C0D65E-9C66-4814-A7CF-D2F6E933262C}" destId="{B5258A24-8656-47EA-AF14-4F6B18256B51}"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528F375-9648-4DE5-A1C4-03D0DB8911D7}" type="datetimeFigureOut">
              <a:rPr lang="en-US" smtClean="0"/>
              <a:t>6/15/2020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C84F447-D02A-4F1A-AB70-8861ADCA4B83}" type="slidenum">
              <a:rPr lang="en-US" smtClean="0"/>
              <a:t>‹#›</a:t>
            </a:fld>
            <a:endParaRPr lang="en-US"/>
          </a:p>
        </p:txBody>
      </p:sp>
    </p:spTree>
    <p:extLst>
      <p:ext uri="{BB962C8B-B14F-4D97-AF65-F5344CB8AC3E}">
        <p14:creationId xmlns:p14="http://schemas.microsoft.com/office/powerpoint/2010/main" val="32354691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1506" name="Group 2"/>
          <p:cNvGrpSpPr>
            <a:grpSpLocks/>
          </p:cNvGrpSpPr>
          <p:nvPr/>
        </p:nvGrpSpPr>
        <p:grpSpPr bwMode="auto">
          <a:xfrm>
            <a:off x="0" y="2438400"/>
            <a:ext cx="9009063" cy="1052513"/>
            <a:chOff x="0" y="1536"/>
            <a:chExt cx="5675" cy="663"/>
          </a:xfrm>
        </p:grpSpPr>
        <p:grpSp>
          <p:nvGrpSpPr>
            <p:cNvPr id="21507" name="Group 3"/>
            <p:cNvGrpSpPr>
              <a:grpSpLocks/>
            </p:cNvGrpSpPr>
            <p:nvPr/>
          </p:nvGrpSpPr>
          <p:grpSpPr bwMode="auto">
            <a:xfrm>
              <a:off x="183" y="1604"/>
              <a:ext cx="448" cy="299"/>
              <a:chOff x="720" y="336"/>
              <a:chExt cx="624" cy="432"/>
            </a:xfrm>
          </p:grpSpPr>
          <p:sp>
            <p:nvSpPr>
              <p:cNvPr id="21508" name="Rectangle 4"/>
              <p:cNvSpPr>
                <a:spLocks noChangeArrowheads="1"/>
              </p:cNvSpPr>
              <p:nvPr/>
            </p:nvSpPr>
            <p:spPr bwMode="auto">
              <a:xfrm>
                <a:off x="720" y="336"/>
                <a:ext cx="384" cy="43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509"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21510" name="Group 6"/>
            <p:cNvGrpSpPr>
              <a:grpSpLocks/>
            </p:cNvGrpSpPr>
            <p:nvPr/>
          </p:nvGrpSpPr>
          <p:grpSpPr bwMode="auto">
            <a:xfrm>
              <a:off x="261" y="1870"/>
              <a:ext cx="465" cy="299"/>
              <a:chOff x="912" y="2640"/>
              <a:chExt cx="672" cy="432"/>
            </a:xfrm>
          </p:grpSpPr>
          <p:sp>
            <p:nvSpPr>
              <p:cNvPr id="21511" name="Rectangle 7"/>
              <p:cNvSpPr>
                <a:spLocks noChangeArrowheads="1"/>
              </p:cNvSpPr>
              <p:nvPr/>
            </p:nvSpPr>
            <p:spPr bwMode="auto">
              <a:xfrm>
                <a:off x="912" y="2640"/>
                <a:ext cx="384" cy="43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512" name="Rectangle 8"/>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21513"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514" name="Rectangle 10"/>
            <p:cNvSpPr>
              <a:spLocks noChangeArrowheads="1"/>
            </p:cNvSpPr>
            <p:nvPr/>
          </p:nvSpPr>
          <p:spPr bwMode="auto">
            <a:xfrm>
              <a:off x="400" y="1536"/>
              <a:ext cx="20" cy="663"/>
            </a:xfrm>
            <a:prstGeom prst="rect">
              <a:avLst/>
            </a:prstGeom>
            <a:solidFill>
              <a:schemeClr val="bg2"/>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515"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21516" name="Rectangle 12"/>
          <p:cNvSpPr>
            <a:spLocks noGrp="1" noChangeArrowheads="1"/>
          </p:cNvSpPr>
          <p:nvPr>
            <p:ph type="ctrTitle"/>
          </p:nvPr>
        </p:nvSpPr>
        <p:spPr>
          <a:xfrm>
            <a:off x="990600" y="1828800"/>
            <a:ext cx="7772400" cy="1143000"/>
          </a:xfrm>
        </p:spPr>
        <p:txBody>
          <a:bodyPr/>
          <a:lstStyle>
            <a:lvl1pPr>
              <a:defRPr/>
            </a:lvl1pPr>
          </a:lstStyle>
          <a:p>
            <a:pPr lvl="0"/>
            <a:r>
              <a:rPr lang="en-US" noProof="0" smtClean="0"/>
              <a:t>Click to edit Master title style</a:t>
            </a:r>
          </a:p>
        </p:txBody>
      </p:sp>
      <p:sp>
        <p:nvSpPr>
          <p:cNvPr id="21517"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pPr lvl="0"/>
            <a:r>
              <a:rPr lang="en-US" noProof="0" smtClean="0"/>
              <a:t>Click to edit Master subtitle style</a:t>
            </a:r>
          </a:p>
        </p:txBody>
      </p:sp>
      <p:sp>
        <p:nvSpPr>
          <p:cNvPr id="21518" name="Rectangle 14"/>
          <p:cNvSpPr>
            <a:spLocks noGrp="1" noChangeArrowheads="1"/>
          </p:cNvSpPr>
          <p:nvPr>
            <p:ph type="dt" sz="half" idx="2"/>
          </p:nvPr>
        </p:nvSpPr>
        <p:spPr>
          <a:xfrm>
            <a:off x="990600" y="6248400"/>
            <a:ext cx="1905000" cy="457200"/>
          </a:xfrm>
        </p:spPr>
        <p:txBody>
          <a:bodyPr/>
          <a:lstStyle>
            <a:lvl1pPr>
              <a:defRPr>
                <a:solidFill>
                  <a:schemeClr val="bg2"/>
                </a:solidFill>
              </a:defRPr>
            </a:lvl1pPr>
          </a:lstStyle>
          <a:p>
            <a:endParaRPr lang="en-US"/>
          </a:p>
        </p:txBody>
      </p:sp>
      <p:sp>
        <p:nvSpPr>
          <p:cNvPr id="21519" name="Rectangle 15"/>
          <p:cNvSpPr>
            <a:spLocks noGrp="1" noChangeArrowheads="1"/>
          </p:cNvSpPr>
          <p:nvPr>
            <p:ph type="ftr" sz="quarter" idx="3"/>
          </p:nvPr>
        </p:nvSpPr>
        <p:spPr>
          <a:xfrm>
            <a:off x="3429000" y="6248400"/>
            <a:ext cx="2895600" cy="457200"/>
          </a:xfrm>
        </p:spPr>
        <p:txBody>
          <a:bodyPr/>
          <a:lstStyle>
            <a:lvl1pPr>
              <a:defRPr>
                <a:solidFill>
                  <a:schemeClr val="bg2"/>
                </a:solidFill>
              </a:defRPr>
            </a:lvl1pPr>
          </a:lstStyle>
          <a:p>
            <a:endParaRPr lang="en-US"/>
          </a:p>
        </p:txBody>
      </p:sp>
      <p:sp>
        <p:nvSpPr>
          <p:cNvPr id="21520" name="Rectangle 16"/>
          <p:cNvSpPr>
            <a:spLocks noGrp="1" noChangeArrowheads="1"/>
          </p:cNvSpPr>
          <p:nvPr>
            <p:ph type="sldNum" sz="quarter" idx="4"/>
          </p:nvPr>
        </p:nvSpPr>
        <p:spPr>
          <a:xfrm>
            <a:off x="6858000" y="6248400"/>
            <a:ext cx="1905000" cy="457200"/>
          </a:xfrm>
        </p:spPr>
        <p:txBody>
          <a:bodyPr/>
          <a:lstStyle>
            <a:lvl1pPr>
              <a:defRPr>
                <a:solidFill>
                  <a:schemeClr val="bg2"/>
                </a:solidFill>
              </a:defRPr>
            </a:lvl1pPr>
          </a:lstStyle>
          <a:p>
            <a:fld id="{FE384174-FE78-4916-8449-406480875227}"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9E4D1C3C-C19F-4B3D-8EE9-EA7208E0188D}" type="slidenum">
              <a:rPr lang="en-US"/>
              <a:pPr/>
              <a:t>‹#›</a:t>
            </a:fld>
            <a:endParaRPr lang="en-US"/>
          </a:p>
        </p:txBody>
      </p:sp>
    </p:spTree>
    <p:extLst>
      <p:ext uri="{BB962C8B-B14F-4D97-AF65-F5344CB8AC3E}">
        <p14:creationId xmlns:p14="http://schemas.microsoft.com/office/powerpoint/2010/main" val="24264224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71906A5-E25D-466A-B4E7-BF47800EF35D}" type="slidenum">
              <a:rPr lang="en-US"/>
              <a:pPr/>
              <a:t>‹#›</a:t>
            </a:fld>
            <a:endParaRPr lang="en-US"/>
          </a:p>
        </p:txBody>
      </p:sp>
    </p:spTree>
    <p:extLst>
      <p:ext uri="{BB962C8B-B14F-4D97-AF65-F5344CB8AC3E}">
        <p14:creationId xmlns:p14="http://schemas.microsoft.com/office/powerpoint/2010/main" val="39531268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C50C997C-F94E-478D-9D2F-472CD1531AC3}" type="slidenum">
              <a:rPr lang="en-US"/>
              <a:pPr/>
              <a:t>‹#›</a:t>
            </a:fld>
            <a:endParaRPr lang="en-US"/>
          </a:p>
        </p:txBody>
      </p:sp>
    </p:spTree>
    <p:extLst>
      <p:ext uri="{BB962C8B-B14F-4D97-AF65-F5344CB8AC3E}">
        <p14:creationId xmlns:p14="http://schemas.microsoft.com/office/powerpoint/2010/main" val="4333367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BAAB7196-75E8-4837-93B7-CB060F7F83A8}" type="slidenum">
              <a:rPr lang="en-US"/>
              <a:pPr/>
              <a:t>‹#›</a:t>
            </a:fld>
            <a:endParaRPr lang="en-US"/>
          </a:p>
        </p:txBody>
      </p:sp>
    </p:spTree>
    <p:extLst>
      <p:ext uri="{BB962C8B-B14F-4D97-AF65-F5344CB8AC3E}">
        <p14:creationId xmlns:p14="http://schemas.microsoft.com/office/powerpoint/2010/main" val="37527856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B1A3FCBE-27B9-4685-BEE1-7D8072D7365A}" type="slidenum">
              <a:rPr lang="en-US"/>
              <a:pPr/>
              <a:t>‹#›</a:t>
            </a:fld>
            <a:endParaRPr lang="en-US"/>
          </a:p>
        </p:txBody>
      </p:sp>
    </p:spTree>
    <p:extLst>
      <p:ext uri="{BB962C8B-B14F-4D97-AF65-F5344CB8AC3E}">
        <p14:creationId xmlns:p14="http://schemas.microsoft.com/office/powerpoint/2010/main" val="3836359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7D93FF95-B095-4C0A-B3DC-C95C7A406847}" type="slidenum">
              <a:rPr lang="en-US"/>
              <a:pPr/>
              <a:t>‹#›</a:t>
            </a:fld>
            <a:endParaRPr lang="en-US"/>
          </a:p>
        </p:txBody>
      </p:sp>
    </p:spTree>
    <p:extLst>
      <p:ext uri="{BB962C8B-B14F-4D97-AF65-F5344CB8AC3E}">
        <p14:creationId xmlns:p14="http://schemas.microsoft.com/office/powerpoint/2010/main" val="27805211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07914DDC-065E-4CBB-8D4B-9F73434BE561}" type="slidenum">
              <a:rPr lang="en-US"/>
              <a:pPr/>
              <a:t>‹#›</a:t>
            </a:fld>
            <a:endParaRPr lang="en-US"/>
          </a:p>
        </p:txBody>
      </p:sp>
    </p:spTree>
    <p:extLst>
      <p:ext uri="{BB962C8B-B14F-4D97-AF65-F5344CB8AC3E}">
        <p14:creationId xmlns:p14="http://schemas.microsoft.com/office/powerpoint/2010/main" val="1321101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2E9861D5-F649-4DC1-A1A3-8F0213D27059}" type="slidenum">
              <a:rPr lang="en-US"/>
              <a:pPr/>
              <a:t>‹#›</a:t>
            </a:fld>
            <a:endParaRPr lang="en-US"/>
          </a:p>
        </p:txBody>
      </p:sp>
    </p:spTree>
    <p:extLst>
      <p:ext uri="{BB962C8B-B14F-4D97-AF65-F5344CB8AC3E}">
        <p14:creationId xmlns:p14="http://schemas.microsoft.com/office/powerpoint/2010/main" val="31627531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FAFFB22-1682-4E52-B380-8D07B7766C21}" type="slidenum">
              <a:rPr lang="en-US"/>
              <a:pPr/>
              <a:t>‹#›</a:t>
            </a:fld>
            <a:endParaRPr lang="en-US"/>
          </a:p>
        </p:txBody>
      </p:sp>
    </p:spTree>
    <p:extLst>
      <p:ext uri="{BB962C8B-B14F-4D97-AF65-F5344CB8AC3E}">
        <p14:creationId xmlns:p14="http://schemas.microsoft.com/office/powerpoint/2010/main" val="864717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04050" y="617538"/>
            <a:ext cx="1951038" cy="55149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150938" y="617538"/>
            <a:ext cx="5700712" cy="55149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136E85B-E3AD-47C7-8465-638A34DA95B4}" type="slidenum">
              <a:rPr lang="en-US"/>
              <a:pPr/>
              <a:t>‹#›</a:t>
            </a:fld>
            <a:endParaRPr lang="en-US"/>
          </a:p>
        </p:txBody>
      </p:sp>
    </p:spTree>
    <p:extLst>
      <p:ext uri="{BB962C8B-B14F-4D97-AF65-F5344CB8AC3E}">
        <p14:creationId xmlns:p14="http://schemas.microsoft.com/office/powerpoint/2010/main" val="30012498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150938" y="617538"/>
            <a:ext cx="7793037" cy="1143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1182688" y="2017713"/>
            <a:ext cx="7772400" cy="4114800"/>
          </a:xfrm>
        </p:spPr>
        <p:txBody>
          <a:bodyPr/>
          <a:lstStyle/>
          <a:p>
            <a:endParaRPr lang="en-US"/>
          </a:p>
        </p:txBody>
      </p:sp>
      <p:sp>
        <p:nvSpPr>
          <p:cNvPr id="4" name="Date Placeholder 3"/>
          <p:cNvSpPr>
            <a:spLocks noGrp="1"/>
          </p:cNvSpPr>
          <p:nvPr>
            <p:ph type="dt" sz="half" idx="10"/>
          </p:nvPr>
        </p:nvSpPr>
        <p:spPr>
          <a:xfrm>
            <a:off x="914400" y="6324600"/>
            <a:ext cx="1905000" cy="457200"/>
          </a:xfrm>
        </p:spPr>
        <p:txBody>
          <a:bodyPr/>
          <a:lstStyle>
            <a:lvl1pPr>
              <a:defRPr/>
            </a:lvl1pPr>
          </a:lstStyle>
          <a:p>
            <a:endParaRPr lang="en-US"/>
          </a:p>
        </p:txBody>
      </p:sp>
      <p:sp>
        <p:nvSpPr>
          <p:cNvPr id="5" name="Footer Placeholder 4"/>
          <p:cNvSpPr>
            <a:spLocks noGrp="1"/>
          </p:cNvSpPr>
          <p:nvPr>
            <p:ph type="ftr" sz="quarter" idx="11"/>
          </p:nvPr>
        </p:nvSpPr>
        <p:spPr>
          <a:xfrm>
            <a:off x="3352800" y="6324600"/>
            <a:ext cx="2895600" cy="457200"/>
          </a:xfrm>
        </p:spPr>
        <p:txBody>
          <a:bodyPr/>
          <a:lstStyle>
            <a:lvl1pPr>
              <a:defRPr/>
            </a:lvl1pPr>
          </a:lstStyle>
          <a:p>
            <a:endParaRPr lang="en-US"/>
          </a:p>
        </p:txBody>
      </p:sp>
      <p:sp>
        <p:nvSpPr>
          <p:cNvPr id="6" name="Slide Number Placeholder 5"/>
          <p:cNvSpPr>
            <a:spLocks noGrp="1"/>
          </p:cNvSpPr>
          <p:nvPr>
            <p:ph type="sldNum" sz="quarter" idx="12"/>
          </p:nvPr>
        </p:nvSpPr>
        <p:spPr>
          <a:xfrm>
            <a:off x="6781800" y="6324600"/>
            <a:ext cx="1905000" cy="457200"/>
          </a:xfrm>
        </p:spPr>
        <p:txBody>
          <a:bodyPr/>
          <a:lstStyle>
            <a:lvl1pPr>
              <a:defRPr/>
            </a:lvl1pPr>
          </a:lstStyle>
          <a:p>
            <a:fld id="{D977D5E0-10F4-4AC4-95FD-EFC020FCDE4F}" type="slidenum">
              <a:rPr lang="en-US"/>
              <a:pPr/>
              <a:t>‹#›</a:t>
            </a:fld>
            <a:endParaRPr lang="en-US"/>
          </a:p>
        </p:txBody>
      </p:sp>
    </p:spTree>
    <p:extLst>
      <p:ext uri="{BB962C8B-B14F-4D97-AF65-F5344CB8AC3E}">
        <p14:creationId xmlns:p14="http://schemas.microsoft.com/office/powerpoint/2010/main" val="515514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ChangeArrowheads="1"/>
          </p:cNvSpPr>
          <p:nvPr/>
        </p:nvSpPr>
        <p:spPr bwMode="ltGray">
          <a:xfrm>
            <a:off x="417513" y="1098550"/>
            <a:ext cx="438150" cy="474663"/>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p>
        </p:txBody>
      </p:sp>
      <p:sp>
        <p:nvSpPr>
          <p:cNvPr id="20483"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p>
        </p:txBody>
      </p:sp>
      <p:sp>
        <p:nvSpPr>
          <p:cNvPr id="20484" name="Rectangle 4"/>
          <p:cNvSpPr>
            <a:spLocks noChangeArrowheads="1"/>
          </p:cNvSpPr>
          <p:nvPr/>
        </p:nvSpPr>
        <p:spPr bwMode="ltGray">
          <a:xfrm>
            <a:off x="541338" y="1520825"/>
            <a:ext cx="422275" cy="474663"/>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p>
        </p:txBody>
      </p:sp>
      <p:sp>
        <p:nvSpPr>
          <p:cNvPr id="20485"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p>
        </p:txBody>
      </p:sp>
      <p:sp>
        <p:nvSpPr>
          <p:cNvPr id="20486"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p>
        </p:txBody>
      </p:sp>
      <p:sp>
        <p:nvSpPr>
          <p:cNvPr id="20487" name="Rectangle 7"/>
          <p:cNvSpPr>
            <a:spLocks noChangeArrowheads="1"/>
          </p:cNvSpPr>
          <p:nvPr/>
        </p:nvSpPr>
        <p:spPr bwMode="gray">
          <a:xfrm>
            <a:off x="762000" y="990600"/>
            <a:ext cx="31750" cy="105251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p>
        </p:txBody>
      </p:sp>
      <p:sp>
        <p:nvSpPr>
          <p:cNvPr id="20488"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p>
        </p:txBody>
      </p:sp>
      <p:sp>
        <p:nvSpPr>
          <p:cNvPr id="20489" name="Rectangle 9"/>
          <p:cNvSpPr>
            <a:spLocks noGrp="1" noChangeArrowheads="1"/>
          </p:cNvSpPr>
          <p:nvPr>
            <p:ph type="title"/>
          </p:nvPr>
        </p:nvSpPr>
        <p:spPr bwMode="auto">
          <a:xfrm>
            <a:off x="1150938" y="617538"/>
            <a:ext cx="7793037"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20490" name="Rectangle 10"/>
          <p:cNvSpPr>
            <a:spLocks noGrp="1" noChangeArrowheads="1"/>
          </p:cNvSpPr>
          <p:nvPr>
            <p:ph type="body" idx="1"/>
          </p:nvPr>
        </p:nvSpPr>
        <p:spPr bwMode="auto">
          <a:xfrm>
            <a:off x="1182688" y="2017713"/>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491" name="Rectangle 11"/>
          <p:cNvSpPr>
            <a:spLocks noGrp="1" noChangeArrowheads="1"/>
          </p:cNvSpPr>
          <p:nvPr>
            <p:ph type="dt" sz="half" idx="2"/>
          </p:nvPr>
        </p:nvSpPr>
        <p:spPr bwMode="auto">
          <a:xfrm>
            <a:off x="9144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400"/>
            </a:lvl1pPr>
          </a:lstStyle>
          <a:p>
            <a:endParaRPr lang="en-US"/>
          </a:p>
        </p:txBody>
      </p:sp>
      <p:sp>
        <p:nvSpPr>
          <p:cNvPr id="20492" name="Rectangle 12"/>
          <p:cNvSpPr>
            <a:spLocks noGrp="1" noChangeArrowheads="1"/>
          </p:cNvSpPr>
          <p:nvPr>
            <p:ph type="ftr" sz="quarter" idx="3"/>
          </p:nvPr>
        </p:nvSpPr>
        <p:spPr bwMode="auto">
          <a:xfrm>
            <a:off x="33528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sz="1400"/>
            </a:lvl1pPr>
          </a:lstStyle>
          <a:p>
            <a:endParaRPr lang="en-US"/>
          </a:p>
        </p:txBody>
      </p:sp>
      <p:sp>
        <p:nvSpPr>
          <p:cNvPr id="20493" name="Rectangle 13"/>
          <p:cNvSpPr>
            <a:spLocks noGrp="1" noChangeArrowheads="1"/>
          </p:cNvSpPr>
          <p:nvPr>
            <p:ph type="sldNum" sz="quarter" idx="4"/>
          </p:nvPr>
        </p:nvSpPr>
        <p:spPr bwMode="auto">
          <a:xfrm>
            <a:off x="6781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400"/>
            </a:lvl1pPr>
          </a:lstStyle>
          <a:p>
            <a:fld id="{5C3105B3-625A-4F4D-B4CC-04AF2EDBDBA0}"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 id="2147483665" r:id="rId12"/>
  </p:sldLayoutIdLst>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Tahoma" pitchFamily="34" charset="0"/>
        </a:defRPr>
      </a:lvl2pPr>
      <a:lvl3pPr algn="l" rtl="0" fontAlgn="base">
        <a:spcBef>
          <a:spcPct val="0"/>
        </a:spcBef>
        <a:spcAft>
          <a:spcPct val="0"/>
        </a:spcAft>
        <a:defRPr sz="4400">
          <a:solidFill>
            <a:schemeClr val="tx2"/>
          </a:solidFill>
          <a:latin typeface="Tahoma" pitchFamily="34" charset="0"/>
        </a:defRPr>
      </a:lvl3pPr>
      <a:lvl4pPr algn="l" rtl="0" fontAlgn="base">
        <a:spcBef>
          <a:spcPct val="0"/>
        </a:spcBef>
        <a:spcAft>
          <a:spcPct val="0"/>
        </a:spcAft>
        <a:defRPr sz="4400">
          <a:solidFill>
            <a:schemeClr val="tx2"/>
          </a:solidFill>
          <a:latin typeface="Tahoma" pitchFamily="34" charset="0"/>
        </a:defRPr>
      </a:lvl4pPr>
      <a:lvl5pPr algn="l" rtl="0" fontAlgn="base">
        <a:spcBef>
          <a:spcPct val="0"/>
        </a:spcBef>
        <a:spcAft>
          <a:spcPct val="0"/>
        </a:spcAft>
        <a:defRPr sz="4400">
          <a:solidFill>
            <a:schemeClr val="tx2"/>
          </a:solidFill>
          <a:latin typeface="Tahoma" pitchFamily="34" charset="0"/>
        </a:defRPr>
      </a:lvl5pPr>
      <a:lvl6pPr marL="457200" algn="l" rtl="0" fontAlgn="base">
        <a:spcBef>
          <a:spcPct val="0"/>
        </a:spcBef>
        <a:spcAft>
          <a:spcPct val="0"/>
        </a:spcAft>
        <a:defRPr sz="4400">
          <a:solidFill>
            <a:schemeClr val="tx2"/>
          </a:solidFill>
          <a:latin typeface="Tahoma" pitchFamily="34" charset="0"/>
        </a:defRPr>
      </a:lvl6pPr>
      <a:lvl7pPr marL="914400" algn="l" rtl="0" fontAlgn="base">
        <a:spcBef>
          <a:spcPct val="0"/>
        </a:spcBef>
        <a:spcAft>
          <a:spcPct val="0"/>
        </a:spcAft>
        <a:defRPr sz="4400">
          <a:solidFill>
            <a:schemeClr val="tx2"/>
          </a:solidFill>
          <a:latin typeface="Tahoma" pitchFamily="34" charset="0"/>
        </a:defRPr>
      </a:lvl7pPr>
      <a:lvl8pPr marL="1371600" algn="l" rtl="0" fontAlgn="base">
        <a:spcBef>
          <a:spcPct val="0"/>
        </a:spcBef>
        <a:spcAft>
          <a:spcPct val="0"/>
        </a:spcAft>
        <a:defRPr sz="4400">
          <a:solidFill>
            <a:schemeClr val="tx2"/>
          </a:solidFill>
          <a:latin typeface="Tahoma" pitchFamily="34" charset="0"/>
        </a:defRPr>
      </a:lvl8pPr>
      <a:lvl9pPr marL="1828800" algn="l" rtl="0" fontAlgn="base">
        <a:spcBef>
          <a:spcPct val="0"/>
        </a:spcBef>
        <a:spcAft>
          <a:spcPct val="0"/>
        </a:spcAft>
        <a:defRPr sz="4400">
          <a:solidFill>
            <a:schemeClr val="tx2"/>
          </a:solidFill>
          <a:latin typeface="Tahoma" pitchFamily="34" charset="0"/>
        </a:defRPr>
      </a:lvl9pPr>
    </p:titleStyle>
    <p:bodyStyle>
      <a:lvl1pPr marL="342900" indent="-342900" algn="l" rtl="0" fontAlgn="base">
        <a:spcBef>
          <a:spcPct val="20000"/>
        </a:spcBef>
        <a:spcAft>
          <a:spcPct val="0"/>
        </a:spcAft>
        <a:buClr>
          <a:schemeClr val="folHlink"/>
        </a:buClr>
        <a:buSzPct val="60000"/>
        <a:buFont typeface="Wingdings" pitchFamily="2" charset="2"/>
        <a:buChar char="n"/>
        <a:defRPr sz="3200">
          <a:solidFill>
            <a:schemeClr val="tx1"/>
          </a:solidFill>
          <a:latin typeface="+mn-lt"/>
          <a:ea typeface="+mn-ea"/>
          <a:cs typeface="+mn-cs"/>
        </a:defRPr>
      </a:lvl1pPr>
      <a:lvl2pPr marL="742950" indent="-285750" algn="l" rtl="0" fontAlgn="base">
        <a:spcBef>
          <a:spcPct val="20000"/>
        </a:spcBef>
        <a:spcAft>
          <a:spcPct val="0"/>
        </a:spcAft>
        <a:buClr>
          <a:schemeClr val="hlink"/>
        </a:buClr>
        <a:buSzPct val="55000"/>
        <a:buFont typeface="Wingdings" pitchFamily="2" charset="2"/>
        <a:buChar char="n"/>
        <a:defRPr sz="2800">
          <a:solidFill>
            <a:schemeClr val="tx1"/>
          </a:solidFill>
          <a:latin typeface="+mn-lt"/>
        </a:defRPr>
      </a:lvl2pPr>
      <a:lvl3pPr marL="1143000" indent="-228600" algn="l" rtl="0" fontAlgn="base">
        <a:spcBef>
          <a:spcPct val="20000"/>
        </a:spcBef>
        <a:spcAft>
          <a:spcPct val="0"/>
        </a:spcAft>
        <a:buClr>
          <a:schemeClr val="folHlink"/>
        </a:buClr>
        <a:buSzPct val="50000"/>
        <a:buFont typeface="Wingdings" pitchFamily="2" charset="2"/>
        <a:buChar char="n"/>
        <a:defRPr sz="2400">
          <a:solidFill>
            <a:schemeClr val="tx1"/>
          </a:solidFill>
          <a:latin typeface="+mn-lt"/>
        </a:defRPr>
      </a:lvl3pPr>
      <a:lvl4pPr marL="1600200" indent="-228600" algn="l" rtl="0" fontAlgn="base">
        <a:spcBef>
          <a:spcPct val="20000"/>
        </a:spcBef>
        <a:spcAft>
          <a:spcPct val="0"/>
        </a:spcAft>
        <a:buClr>
          <a:schemeClr val="accent2"/>
        </a:buClr>
        <a:buSzPct val="55000"/>
        <a:buFont typeface="Wingdings" pitchFamily="2" charset="2"/>
        <a:buChar char="n"/>
        <a:defRPr sz="2000">
          <a:solidFill>
            <a:schemeClr val="tx1"/>
          </a:solidFill>
          <a:latin typeface="+mn-lt"/>
        </a:defRPr>
      </a:lvl4pPr>
      <a:lvl5pPr marL="20574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5pPr>
      <a:lvl6pPr marL="25146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6pPr>
      <a:lvl7pPr marL="29718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7pPr>
      <a:lvl8pPr marL="34290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8pPr>
      <a:lvl9pPr marL="38862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5157679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rtl="1"/>
            <a:r>
              <a:rPr lang="fa-IR" b="1" dirty="0" smtClean="0">
                <a:cs typeface="B Titr" pitchFamily="2" charset="-78"/>
              </a:rPr>
              <a:t>مهارت مقابله با همسر عصبانی </a:t>
            </a:r>
            <a:endParaRPr lang="en-US" b="1" dirty="0">
              <a:cs typeface="B Titr" pitchFamily="2" charset="-78"/>
            </a:endParaRPr>
          </a:p>
        </p:txBody>
      </p:sp>
    </p:spTree>
    <p:extLst>
      <p:ext uri="{BB962C8B-B14F-4D97-AF65-F5344CB8AC3E}">
        <p14:creationId xmlns:p14="http://schemas.microsoft.com/office/powerpoint/2010/main" val="36054803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116632"/>
            <a:ext cx="7828359" cy="864096"/>
          </a:xfrm>
        </p:spPr>
        <p:txBody>
          <a:bodyPr anchor="ctr"/>
          <a:lstStyle/>
          <a:p>
            <a:pPr algn="r" rtl="1"/>
            <a:r>
              <a:rPr lang="fa-IR" sz="3600" b="1" dirty="0" smtClean="0">
                <a:cs typeface="B Titr" pitchFamily="2" charset="-78"/>
              </a:rPr>
              <a:t>واکنش های سه گانه بر اثر نگرش های مختلف </a:t>
            </a:r>
            <a:endParaRPr lang="en-US" sz="3600" b="1" dirty="0">
              <a:cs typeface="B Titr" pitchFamily="2" charset="-78"/>
            </a:endParaRPr>
          </a:p>
        </p:txBody>
      </p:sp>
      <p:sp>
        <p:nvSpPr>
          <p:cNvPr id="3" name="Content Placeholder 2"/>
          <p:cNvSpPr>
            <a:spLocks noGrp="1"/>
          </p:cNvSpPr>
          <p:nvPr>
            <p:ph idx="1"/>
          </p:nvPr>
        </p:nvSpPr>
        <p:spPr>
          <a:xfrm>
            <a:off x="179512" y="1268760"/>
            <a:ext cx="8775576" cy="4863753"/>
          </a:xfrm>
        </p:spPr>
        <p:txBody>
          <a:bodyPr anchor="t"/>
          <a:lstStyle/>
          <a:p>
            <a:pPr algn="r" rtl="1">
              <a:buFont typeface="Wingdings" pitchFamily="2" charset="2"/>
              <a:buChar char="v"/>
            </a:pPr>
            <a:endParaRPr lang="fa-IR" sz="4400" dirty="0" smtClean="0">
              <a:cs typeface="B Titr" pitchFamily="2" charset="-78"/>
            </a:endParaRPr>
          </a:p>
          <a:p>
            <a:pPr algn="r" rtl="1">
              <a:buFont typeface="Wingdings" pitchFamily="2" charset="2"/>
              <a:buChar char="v"/>
            </a:pPr>
            <a:r>
              <a:rPr lang="fa-IR" sz="3600" dirty="0" smtClean="0">
                <a:solidFill>
                  <a:srgbClr val="C00000"/>
                </a:solidFill>
                <a:cs typeface="B Titr" pitchFamily="2" charset="-78"/>
              </a:rPr>
              <a:t>پرخاشگری :</a:t>
            </a:r>
            <a:r>
              <a:rPr lang="fa-IR" dirty="0" smtClean="0">
                <a:cs typeface="B Roya" pitchFamily="2" charset="-78"/>
              </a:rPr>
              <a:t>نیازهای شما مهم اند و همیشه از نیازهای افراد دیگر مهمتر هستند</a:t>
            </a:r>
            <a:endParaRPr lang="fa-IR" dirty="0" smtClean="0">
              <a:cs typeface="B Titr" pitchFamily="2" charset="-78"/>
            </a:endParaRPr>
          </a:p>
          <a:p>
            <a:pPr algn="r" rtl="1">
              <a:buFont typeface="Wingdings" pitchFamily="2" charset="2"/>
              <a:buChar char="v"/>
            </a:pPr>
            <a:r>
              <a:rPr lang="fa-IR" sz="3600" dirty="0" smtClean="0">
                <a:solidFill>
                  <a:srgbClr val="C00000"/>
                </a:solidFill>
                <a:cs typeface="B Titr" pitchFamily="2" charset="-78"/>
              </a:rPr>
              <a:t>انفعال :</a:t>
            </a:r>
            <a:r>
              <a:rPr lang="fa-IR" dirty="0" smtClean="0">
                <a:cs typeface="B Roya" pitchFamily="2" charset="-78"/>
              </a:rPr>
              <a:t>نیازها و خواسته های شما نسبت به نیازها و خواسته های دیگران کم اهمیت ترند.</a:t>
            </a:r>
            <a:endParaRPr lang="fa-IR" dirty="0" smtClean="0">
              <a:cs typeface="B Titr" pitchFamily="2" charset="-78"/>
            </a:endParaRPr>
          </a:p>
          <a:p>
            <a:pPr algn="r" rtl="1">
              <a:buFont typeface="Wingdings" pitchFamily="2" charset="2"/>
              <a:buChar char="v"/>
            </a:pPr>
            <a:r>
              <a:rPr lang="fa-IR" sz="3600" dirty="0" smtClean="0">
                <a:solidFill>
                  <a:srgbClr val="C00000"/>
                </a:solidFill>
                <a:cs typeface="B Titr" pitchFamily="2" charset="-78"/>
              </a:rPr>
              <a:t>جراتمندی :</a:t>
            </a:r>
            <a:r>
              <a:rPr lang="fa-IR" sz="3600" dirty="0" smtClean="0">
                <a:cs typeface="B Titr" pitchFamily="2" charset="-78"/>
              </a:rPr>
              <a:t> </a:t>
            </a:r>
            <a:r>
              <a:rPr lang="fa-IR" sz="3600" dirty="0" smtClean="0">
                <a:cs typeface="B Roya" pitchFamily="2" charset="-78"/>
              </a:rPr>
              <a:t>شما حق دارید به دنبال برآورده ساختن نیازهای خودباشید و دیگران نیز حق دارند نیازهای خودرا پی جویی کنند.</a:t>
            </a:r>
            <a:endParaRPr lang="en-US" sz="3600" dirty="0">
              <a:cs typeface="B Titr" pitchFamily="2" charset="-78"/>
            </a:endParaRPr>
          </a:p>
        </p:txBody>
      </p:sp>
    </p:spTree>
    <p:extLst>
      <p:ext uri="{BB962C8B-B14F-4D97-AF65-F5344CB8AC3E}">
        <p14:creationId xmlns:p14="http://schemas.microsoft.com/office/powerpoint/2010/main" val="8458009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40152" y="116632"/>
            <a:ext cx="3003823" cy="1080120"/>
          </a:xfrm>
        </p:spPr>
        <p:txBody>
          <a:bodyPr anchor="ctr"/>
          <a:lstStyle/>
          <a:p>
            <a:pPr algn="r" rtl="1"/>
            <a:r>
              <a:rPr lang="fa-IR" sz="3600" b="1" dirty="0" smtClean="0">
                <a:cs typeface="B Titr" pitchFamily="2" charset="-78"/>
              </a:rPr>
              <a:t>رفتار جرأت مند</a:t>
            </a:r>
            <a:endParaRPr lang="en-US" sz="3600" b="1" dirty="0">
              <a:cs typeface="B Titr" pitchFamily="2" charset="-78"/>
            </a:endParaRPr>
          </a:p>
        </p:txBody>
      </p:sp>
      <p:sp>
        <p:nvSpPr>
          <p:cNvPr id="3" name="Content Placeholder 2"/>
          <p:cNvSpPr>
            <a:spLocks noGrp="1"/>
          </p:cNvSpPr>
          <p:nvPr>
            <p:ph idx="1"/>
          </p:nvPr>
        </p:nvSpPr>
        <p:spPr>
          <a:xfrm>
            <a:off x="179512" y="1844824"/>
            <a:ext cx="8775576" cy="4752528"/>
          </a:xfrm>
        </p:spPr>
        <p:txBody>
          <a:bodyPr anchor="t"/>
          <a:lstStyle/>
          <a:p>
            <a:pPr algn="r" rtl="1">
              <a:buFont typeface="Wingdings" pitchFamily="2" charset="2"/>
              <a:buChar char="q"/>
            </a:pPr>
            <a:r>
              <a:rPr lang="fa-IR" dirty="0" smtClean="0">
                <a:solidFill>
                  <a:srgbClr val="7E007E"/>
                </a:solidFill>
                <a:cs typeface="B Morvarid" pitchFamily="2" charset="-78"/>
              </a:rPr>
              <a:t>همسر</a:t>
            </a:r>
            <a:r>
              <a:rPr lang="fa-IR" sz="3600" dirty="0" smtClean="0">
                <a:solidFill>
                  <a:srgbClr val="7E007E"/>
                </a:solidFill>
                <a:cs typeface="B Morvarid" pitchFamily="2" charset="-78"/>
              </a:rPr>
              <a:t>: </a:t>
            </a:r>
            <a:r>
              <a:rPr lang="fa-IR" sz="2400" b="1" dirty="0" smtClean="0">
                <a:cs typeface="B Roya" pitchFamily="2" charset="-78"/>
              </a:rPr>
              <a:t>اینجا خیلی کثیف شده!نمی توانی لوازم خودرا از اینجا برداری؟به غیر از صدای مداوم آن تلوزیون ،نمی توانی کاری انجام دهی؟</a:t>
            </a:r>
          </a:p>
          <a:p>
            <a:pPr algn="r" rtl="1">
              <a:buFont typeface="Wingdings" pitchFamily="2" charset="2"/>
              <a:buChar char="q"/>
            </a:pPr>
            <a:r>
              <a:rPr lang="fa-IR" sz="2000" b="1" dirty="0" smtClean="0">
                <a:solidFill>
                  <a:srgbClr val="C00000"/>
                </a:solidFill>
                <a:cs typeface="B Morvarid" pitchFamily="2" charset="-78"/>
              </a:rPr>
              <a:t>پاسخ پرخاشگرانه</a:t>
            </a:r>
            <a:r>
              <a:rPr lang="fa-IR" b="1" dirty="0" smtClean="0">
                <a:solidFill>
                  <a:srgbClr val="C00000"/>
                </a:solidFill>
                <a:cs typeface="B Koodak" pitchFamily="2" charset="-78"/>
              </a:rPr>
              <a:t>: </a:t>
            </a:r>
            <a:r>
              <a:rPr lang="fa-IR" sz="2400" b="1" dirty="0" smtClean="0">
                <a:solidFill>
                  <a:schemeClr val="tx2">
                    <a:lumMod val="50000"/>
                  </a:schemeClr>
                </a:solidFill>
                <a:cs typeface="B Roya" pitchFamily="2" charset="-78"/>
              </a:rPr>
              <a:t>اگر اینجا این قدر کثیف است،چراول نمی کنی بروی؟ودیگر برنگردی !</a:t>
            </a:r>
          </a:p>
          <a:p>
            <a:pPr marL="0" indent="0" algn="r" rtl="1">
              <a:buNone/>
            </a:pPr>
            <a:endParaRPr lang="fa-IR" sz="2400" b="1" dirty="0" smtClean="0">
              <a:solidFill>
                <a:schemeClr val="tx2">
                  <a:lumMod val="50000"/>
                </a:schemeClr>
              </a:solidFill>
              <a:cs typeface="B Roya" pitchFamily="2" charset="-78"/>
            </a:endParaRPr>
          </a:p>
          <a:p>
            <a:pPr algn="r" rtl="1">
              <a:buFont typeface="Wingdings" pitchFamily="2" charset="2"/>
              <a:buChar char="q"/>
            </a:pPr>
            <a:r>
              <a:rPr lang="fa-IR" sz="2800" b="1" dirty="0" smtClean="0">
                <a:solidFill>
                  <a:schemeClr val="accent6">
                    <a:lumMod val="50000"/>
                  </a:schemeClr>
                </a:solidFill>
                <a:cs typeface="B Morvarid" pitchFamily="2" charset="-78"/>
              </a:rPr>
              <a:t>پاسخ منفعلانه</a:t>
            </a:r>
            <a:r>
              <a:rPr lang="fa-IR" sz="2800" b="1" dirty="0" smtClean="0">
                <a:solidFill>
                  <a:schemeClr val="tx2">
                    <a:lumMod val="50000"/>
                  </a:schemeClr>
                </a:solidFill>
                <a:cs typeface="B Koodak" pitchFamily="2" charset="-78"/>
              </a:rPr>
              <a:t>: متأسفم آنها را جمع می کنم،همه چیز درست می شود.</a:t>
            </a:r>
          </a:p>
          <a:p>
            <a:pPr marL="0" indent="0" algn="r" rtl="1">
              <a:buNone/>
            </a:pPr>
            <a:endParaRPr lang="fa-IR" sz="2800" b="1" dirty="0" smtClean="0">
              <a:solidFill>
                <a:schemeClr val="tx2">
                  <a:lumMod val="50000"/>
                </a:schemeClr>
              </a:solidFill>
              <a:cs typeface="B Koodak" pitchFamily="2" charset="-78"/>
            </a:endParaRPr>
          </a:p>
          <a:p>
            <a:pPr algn="r" rtl="1">
              <a:buFont typeface="Wingdings" pitchFamily="2" charset="2"/>
              <a:buChar char="q"/>
            </a:pPr>
            <a:r>
              <a:rPr lang="fa-IR" sz="2800" b="1" dirty="0" smtClean="0">
                <a:solidFill>
                  <a:srgbClr val="007000"/>
                </a:solidFill>
                <a:cs typeface="B Morvarid" pitchFamily="2" charset="-78"/>
              </a:rPr>
              <a:t>پاسخ جرأت مندانه </a:t>
            </a:r>
            <a:r>
              <a:rPr lang="fa-IR" sz="2800" b="1" dirty="0" smtClean="0">
                <a:solidFill>
                  <a:schemeClr val="tx2">
                    <a:lumMod val="50000"/>
                  </a:schemeClr>
                </a:solidFill>
                <a:cs typeface="B Morvarid" pitchFamily="2" charset="-78"/>
              </a:rPr>
              <a:t>: </a:t>
            </a:r>
            <a:r>
              <a:rPr lang="fa-IR" sz="2800" b="1" dirty="0" smtClean="0">
                <a:solidFill>
                  <a:schemeClr val="tx2">
                    <a:lumMod val="50000"/>
                  </a:schemeClr>
                </a:solidFill>
                <a:cs typeface="B Roya" pitchFamily="2" charset="-78"/>
              </a:rPr>
              <a:t>اینجا شلوغ است،امروز روز سختی داشتم ،بگذار یک نوشیدنی بخورم، بعداً می توانیم اینجا را مرتب کنیم.</a:t>
            </a:r>
            <a:endParaRPr lang="fa-IR" sz="4000" b="1" dirty="0" smtClean="0">
              <a:solidFill>
                <a:schemeClr val="tx2">
                  <a:lumMod val="50000"/>
                </a:schemeClr>
              </a:solidFill>
              <a:cs typeface="B Koodak" pitchFamily="2" charset="-78"/>
            </a:endParaRPr>
          </a:p>
        </p:txBody>
      </p:sp>
    </p:spTree>
    <p:extLst>
      <p:ext uri="{BB962C8B-B14F-4D97-AF65-F5344CB8AC3E}">
        <p14:creationId xmlns:p14="http://schemas.microsoft.com/office/powerpoint/2010/main" val="6073341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116632"/>
            <a:ext cx="7828359" cy="864096"/>
          </a:xfrm>
        </p:spPr>
        <p:txBody>
          <a:bodyPr anchor="ctr"/>
          <a:lstStyle/>
          <a:p>
            <a:pPr algn="r" rtl="1"/>
            <a:r>
              <a:rPr lang="fa-IR" sz="3600" b="1" dirty="0" smtClean="0">
                <a:cs typeface="B Titr" pitchFamily="2" charset="-78"/>
              </a:rPr>
              <a:t>نحوة  پاسخ دادن به انتقاد </a:t>
            </a:r>
            <a:endParaRPr lang="en-US" sz="3600" b="1" dirty="0">
              <a:cs typeface="B Titr" pitchFamily="2" charset="-78"/>
            </a:endParaRPr>
          </a:p>
        </p:txBody>
      </p:sp>
      <p:sp>
        <p:nvSpPr>
          <p:cNvPr id="3" name="Content Placeholder 2"/>
          <p:cNvSpPr>
            <a:spLocks noGrp="1"/>
          </p:cNvSpPr>
          <p:nvPr>
            <p:ph idx="1"/>
          </p:nvPr>
        </p:nvSpPr>
        <p:spPr>
          <a:xfrm>
            <a:off x="1907704" y="2132856"/>
            <a:ext cx="5391200" cy="3423593"/>
          </a:xfrm>
        </p:spPr>
        <p:txBody>
          <a:bodyPr anchor="t"/>
          <a:lstStyle/>
          <a:p>
            <a:pPr algn="r" rtl="1">
              <a:buFont typeface="Wingdings" pitchFamily="2" charset="2"/>
              <a:buChar char="v"/>
            </a:pPr>
            <a:r>
              <a:rPr lang="fa-IR" sz="3600" b="1" dirty="0" smtClean="0">
                <a:solidFill>
                  <a:srgbClr val="007000"/>
                </a:solidFill>
                <a:cs typeface="B Titr" pitchFamily="2" charset="-78"/>
              </a:rPr>
              <a:t>بررسی</a:t>
            </a:r>
          </a:p>
          <a:p>
            <a:pPr algn="r" rtl="1">
              <a:buFont typeface="Wingdings" pitchFamily="2" charset="2"/>
              <a:buChar char="v"/>
            </a:pPr>
            <a:r>
              <a:rPr lang="fa-IR" sz="3600" b="1" dirty="0" smtClean="0">
                <a:solidFill>
                  <a:srgbClr val="007000"/>
                </a:solidFill>
                <a:cs typeface="B Titr" pitchFamily="2" charset="-78"/>
              </a:rPr>
              <a:t>تصدیق</a:t>
            </a:r>
          </a:p>
          <a:p>
            <a:pPr algn="r" rtl="1">
              <a:buFont typeface="Wingdings" pitchFamily="2" charset="2"/>
              <a:buChar char="v"/>
            </a:pPr>
            <a:r>
              <a:rPr lang="fa-IR" sz="3600" b="1" dirty="0" smtClean="0">
                <a:solidFill>
                  <a:srgbClr val="007000"/>
                </a:solidFill>
                <a:cs typeface="B Titr" pitchFamily="2" charset="-78"/>
              </a:rPr>
              <a:t>منحرف کردن</a:t>
            </a:r>
          </a:p>
          <a:p>
            <a:pPr algn="r" rtl="1">
              <a:buFont typeface="Wingdings" pitchFamily="2" charset="2"/>
              <a:buChar char="v"/>
            </a:pPr>
            <a:r>
              <a:rPr lang="fa-IR" sz="3600" b="1" dirty="0" smtClean="0">
                <a:solidFill>
                  <a:srgbClr val="007000"/>
                </a:solidFill>
                <a:cs typeface="B Titr" pitchFamily="2" charset="-78"/>
              </a:rPr>
              <a:t>محدود سازی صدمه</a:t>
            </a:r>
            <a:endParaRPr lang="en-US" sz="3600" b="1" dirty="0">
              <a:solidFill>
                <a:srgbClr val="007000"/>
              </a:solidFill>
              <a:cs typeface="B Titr" pitchFamily="2" charset="-78"/>
            </a:endParaRPr>
          </a:p>
        </p:txBody>
      </p:sp>
    </p:spTree>
    <p:extLst>
      <p:ext uri="{BB962C8B-B14F-4D97-AF65-F5344CB8AC3E}">
        <p14:creationId xmlns:p14="http://schemas.microsoft.com/office/powerpoint/2010/main" val="6073341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3568" y="1916832"/>
            <a:ext cx="8271520" cy="4215681"/>
          </a:xfrm>
        </p:spPr>
        <p:txBody>
          <a:bodyPr anchor="t"/>
          <a:lstStyle/>
          <a:p>
            <a:pPr algn="just" rtl="1">
              <a:buFont typeface="Wingdings" pitchFamily="2" charset="2"/>
              <a:buChar char="v"/>
            </a:pPr>
            <a:r>
              <a:rPr lang="fa-IR" sz="2800" b="1" dirty="0" smtClean="0">
                <a:solidFill>
                  <a:srgbClr val="800000"/>
                </a:solidFill>
                <a:cs typeface="B Titr" pitchFamily="2" charset="-78"/>
              </a:rPr>
              <a:t>به آن بخش از انتقاد که فرد منتقد بیشتر برآن تاکید می کند،توجه کنید و سعی کنید بفهمید چرااوبه خاطر آن ناراحت شده است.</a:t>
            </a:r>
          </a:p>
          <a:p>
            <a:pPr algn="just" rtl="1">
              <a:buFont typeface="Wingdings" pitchFamily="2" charset="2"/>
              <a:buChar char="v"/>
            </a:pPr>
            <a:r>
              <a:rPr lang="fa-IR" sz="2800" b="1" dirty="0" smtClean="0">
                <a:solidFill>
                  <a:srgbClr val="A400A4"/>
                </a:solidFill>
                <a:cs typeface="B Titr" pitchFamily="2" charset="-78"/>
              </a:rPr>
              <a:t>برای این که بفهمید منتقد شما چه احساسی دارد،به چه چیزی فکر می کند یا چه چیزی می خواهد،می توانید از رفتارهای مشابه قبلی او کمک بگیرید.</a:t>
            </a:r>
          </a:p>
          <a:p>
            <a:pPr algn="just" rtl="1">
              <a:buFont typeface="Wingdings" pitchFamily="2" charset="2"/>
              <a:buChar char="v"/>
            </a:pPr>
            <a:r>
              <a:rPr lang="fa-IR" sz="2800" b="1" dirty="0" smtClean="0">
                <a:solidFill>
                  <a:srgbClr val="007000"/>
                </a:solidFill>
                <a:cs typeface="B Titr" pitchFamily="2" charset="-78"/>
              </a:rPr>
              <a:t>برای آگاهی کامل از قصد منتقد خود ،به بررسی کردن ادامه بدهید.</a:t>
            </a:r>
            <a:endParaRPr lang="en-US" sz="2800" b="1" dirty="0">
              <a:solidFill>
                <a:srgbClr val="007000"/>
              </a:solidFill>
              <a:cs typeface="B Titr" pitchFamily="2" charset="-78"/>
            </a:endParaRPr>
          </a:p>
        </p:txBody>
      </p:sp>
      <p:sp>
        <p:nvSpPr>
          <p:cNvPr id="5" name="Flowchart: Punched Tape 4"/>
          <p:cNvSpPr/>
          <p:nvPr/>
        </p:nvSpPr>
        <p:spPr bwMode="auto">
          <a:xfrm>
            <a:off x="3491880" y="188640"/>
            <a:ext cx="2016224" cy="1152128"/>
          </a:xfrm>
          <a:prstGeom prst="flowChartPunchedTape">
            <a:avLst/>
          </a:prstGeom>
          <a:noFill/>
          <a:ln w="9525" cap="flat" cmpd="sng" algn="ctr">
            <a:solidFill>
              <a:srgbClr val="C00000"/>
            </a:solidFill>
            <a:prstDash val="solid"/>
            <a:miter lim="800000"/>
            <a:headEnd type="none" w="med" len="med"/>
            <a:tailEnd type="none" w="med" len="med"/>
          </a:ln>
          <a:effectLst>
            <a:glow rad="101600">
              <a:srgbClr val="C00000">
                <a:alpha val="60000"/>
              </a:srgbClr>
            </a:glow>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ahoma" pitchFamily="34" charset="0"/>
            </a:endParaRPr>
          </a:p>
        </p:txBody>
      </p:sp>
      <p:sp>
        <p:nvSpPr>
          <p:cNvPr id="7" name="TextBox 6"/>
          <p:cNvSpPr txBox="1"/>
          <p:nvPr/>
        </p:nvSpPr>
        <p:spPr>
          <a:xfrm>
            <a:off x="3131840" y="322299"/>
            <a:ext cx="2016224" cy="646331"/>
          </a:xfrm>
          <a:prstGeom prst="rect">
            <a:avLst/>
          </a:prstGeom>
          <a:noFill/>
        </p:spPr>
        <p:txBody>
          <a:bodyPr wrap="square" rtlCol="0">
            <a:spAutoFit/>
          </a:bodyPr>
          <a:lstStyle/>
          <a:p>
            <a:pPr algn="r" rtl="1"/>
            <a:r>
              <a:rPr lang="fa-IR" sz="3600" b="1" dirty="0" smtClean="0">
                <a:solidFill>
                  <a:srgbClr val="C00000"/>
                </a:solidFill>
                <a:cs typeface="B Titr" pitchFamily="2" charset="-78"/>
              </a:rPr>
              <a:t>بررسی</a:t>
            </a:r>
            <a:endParaRPr lang="en-US" sz="3600" b="1" dirty="0">
              <a:solidFill>
                <a:srgbClr val="C00000"/>
              </a:solidFill>
              <a:cs typeface="B Titr" pitchFamily="2" charset="-78"/>
            </a:endParaRPr>
          </a:p>
        </p:txBody>
      </p:sp>
    </p:spTree>
    <p:extLst>
      <p:ext uri="{BB962C8B-B14F-4D97-AF65-F5344CB8AC3E}">
        <p14:creationId xmlns:p14="http://schemas.microsoft.com/office/powerpoint/2010/main" val="15296186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71600" y="1556792"/>
            <a:ext cx="8064896" cy="4575721"/>
          </a:xfrm>
        </p:spPr>
        <p:txBody>
          <a:bodyPr anchor="t"/>
          <a:lstStyle/>
          <a:p>
            <a:pPr algn="just" rtl="1">
              <a:buFont typeface="Wingdings" pitchFamily="2" charset="2"/>
              <a:buChar char="v"/>
            </a:pPr>
            <a:r>
              <a:rPr lang="fa-IR" sz="2400" b="1" dirty="0" smtClean="0">
                <a:solidFill>
                  <a:srgbClr val="0070C0"/>
                </a:solidFill>
                <a:cs typeface="B Titr" pitchFamily="2" charset="-78"/>
              </a:rPr>
              <a:t>موقعی که انتقاد از شما درست است،بهترین راه این است که آنرا به سادگی تصدیق کنید.</a:t>
            </a:r>
          </a:p>
          <a:p>
            <a:pPr algn="just" rtl="1">
              <a:buFont typeface="Wingdings" pitchFamily="2" charset="2"/>
              <a:buChar char="v"/>
            </a:pPr>
            <a:r>
              <a:rPr lang="fa-IR" sz="2400" b="1" dirty="0" smtClean="0">
                <a:solidFill>
                  <a:schemeClr val="accent5">
                    <a:lumMod val="25000"/>
                  </a:schemeClr>
                </a:solidFill>
                <a:cs typeface="B Titr" pitchFamily="2" charset="-78"/>
              </a:rPr>
              <a:t>ممکن است همسرتان بخواهد برای اثبات جرأت مندی خود،دعوایی به راه اندازد و تأیید انتقاد از طرف شما می تواند از این وضعیت پیش گیری کند.</a:t>
            </a:r>
          </a:p>
          <a:p>
            <a:pPr algn="just" rtl="1">
              <a:buFont typeface="Wingdings" pitchFamily="2" charset="2"/>
              <a:buChar char="v"/>
            </a:pPr>
            <a:r>
              <a:rPr lang="fa-IR" sz="2400" b="1" dirty="0" smtClean="0">
                <a:solidFill>
                  <a:schemeClr val="tx2">
                    <a:lumMod val="75000"/>
                  </a:schemeClr>
                </a:solidFill>
                <a:cs typeface="B Titr" pitchFamily="2" charset="-78"/>
              </a:rPr>
              <a:t>هنگامی که تصدیق می کنید آنرا طعنه آمیز نگویید.</a:t>
            </a:r>
          </a:p>
          <a:p>
            <a:pPr algn="just" rtl="1">
              <a:buFont typeface="Wingdings" pitchFamily="2" charset="2"/>
              <a:buChar char="v"/>
            </a:pPr>
            <a:r>
              <a:rPr lang="fa-IR" sz="2400" b="1" dirty="0" smtClean="0">
                <a:solidFill>
                  <a:srgbClr val="C00000"/>
                </a:solidFill>
                <a:cs typeface="B Titr" pitchFamily="2" charset="-78"/>
              </a:rPr>
              <a:t>سعی نکنید عذرخواهی کنیدیا برای رفتارتان دلایلی بتراشید.</a:t>
            </a:r>
          </a:p>
          <a:p>
            <a:pPr algn="just" rtl="1">
              <a:buFont typeface="Wingdings" pitchFamily="2" charset="2"/>
              <a:buChar char="v"/>
            </a:pPr>
            <a:r>
              <a:rPr lang="fa-IR" sz="2400" b="1" dirty="0" smtClean="0">
                <a:solidFill>
                  <a:srgbClr val="A400A4"/>
                </a:solidFill>
                <a:cs typeface="B Titr" pitchFamily="2" charset="-78"/>
              </a:rPr>
              <a:t>شما بچه نیستید؛مجبورنیستید رفتار خودرابه روش دوران کودکی خودتوجیه کنید.</a:t>
            </a:r>
          </a:p>
          <a:p>
            <a:pPr algn="just" rtl="1">
              <a:buFont typeface="Wingdings" pitchFamily="2" charset="2"/>
              <a:buChar char="v"/>
            </a:pPr>
            <a:r>
              <a:rPr lang="fa-IR" sz="2400" b="1" dirty="0" smtClean="0">
                <a:solidFill>
                  <a:schemeClr val="tx2">
                    <a:lumMod val="75000"/>
                  </a:schemeClr>
                </a:solidFill>
                <a:cs typeface="B Titr" pitchFamily="2" charset="-78"/>
              </a:rPr>
              <a:t>اگر فکر می کنید شرح دادن دلایل رفتارتان در ایجاد ارتباط جرأت مندتر به شما کمک می کند ومی دانید همسرتان به آنها گوش خواهد دادمی توانید،این کار راانجام دهید اما مجبور نیستید. </a:t>
            </a:r>
          </a:p>
          <a:p>
            <a:pPr algn="just" rtl="1">
              <a:buFont typeface="Wingdings" pitchFamily="2" charset="2"/>
              <a:buChar char="v"/>
            </a:pPr>
            <a:endParaRPr lang="fa-IR" sz="2400" b="1" dirty="0" smtClean="0">
              <a:solidFill>
                <a:schemeClr val="tx2">
                  <a:lumMod val="75000"/>
                </a:schemeClr>
              </a:solidFill>
              <a:cs typeface="B Titr" pitchFamily="2" charset="-78"/>
            </a:endParaRPr>
          </a:p>
          <a:p>
            <a:pPr algn="just" rtl="1">
              <a:buFont typeface="Wingdings" pitchFamily="2" charset="2"/>
              <a:buChar char="v"/>
            </a:pPr>
            <a:endParaRPr lang="en-US" sz="2400" b="1" dirty="0">
              <a:solidFill>
                <a:schemeClr val="tx2">
                  <a:lumMod val="75000"/>
                </a:schemeClr>
              </a:solidFill>
              <a:cs typeface="B Titr" pitchFamily="2" charset="-78"/>
            </a:endParaRPr>
          </a:p>
        </p:txBody>
      </p:sp>
      <p:sp>
        <p:nvSpPr>
          <p:cNvPr id="5" name="Flowchart: Punched Tape 4"/>
          <p:cNvSpPr/>
          <p:nvPr/>
        </p:nvSpPr>
        <p:spPr bwMode="auto">
          <a:xfrm>
            <a:off x="3491880" y="188640"/>
            <a:ext cx="2016224" cy="1152128"/>
          </a:xfrm>
          <a:prstGeom prst="flowChartPunchedTape">
            <a:avLst/>
          </a:prstGeom>
          <a:noFill/>
          <a:ln w="9525" cap="flat" cmpd="sng" algn="ctr">
            <a:solidFill>
              <a:srgbClr val="C00000"/>
            </a:solidFill>
            <a:prstDash val="solid"/>
            <a:miter lim="800000"/>
            <a:headEnd type="none" w="med" len="med"/>
            <a:tailEnd type="none" w="med" len="med"/>
          </a:ln>
          <a:effectLst>
            <a:glow rad="101600">
              <a:srgbClr val="C00000">
                <a:alpha val="60000"/>
              </a:srgbClr>
            </a:glow>
          </a:effectLst>
        </p:spPr>
        <p:txBody>
          <a:bodyPr vert="horz" wrap="none" lIns="91440" tIns="45720" rIns="91440" bIns="45720" numCol="1" rtlCol="0" anchor="t" anchorCtr="0" compatLnSpc="1">
            <a:prstTxWarp prst="textNoShape">
              <a:avLst/>
            </a:prstTxWarp>
          </a:bodyPr>
          <a:lstStyle/>
          <a:p>
            <a:endParaRPr lang="en-US">
              <a:solidFill>
                <a:srgbClr val="000000"/>
              </a:solidFill>
            </a:endParaRPr>
          </a:p>
        </p:txBody>
      </p:sp>
      <p:sp>
        <p:nvSpPr>
          <p:cNvPr id="7" name="TextBox 6"/>
          <p:cNvSpPr txBox="1"/>
          <p:nvPr/>
        </p:nvSpPr>
        <p:spPr>
          <a:xfrm>
            <a:off x="3131840" y="322299"/>
            <a:ext cx="2016224" cy="646331"/>
          </a:xfrm>
          <a:prstGeom prst="rect">
            <a:avLst/>
          </a:prstGeom>
          <a:noFill/>
        </p:spPr>
        <p:txBody>
          <a:bodyPr wrap="square" rtlCol="0">
            <a:spAutoFit/>
          </a:bodyPr>
          <a:lstStyle/>
          <a:p>
            <a:pPr algn="r" rtl="1"/>
            <a:r>
              <a:rPr lang="fa-IR" sz="3600" b="1" dirty="0" smtClean="0">
                <a:solidFill>
                  <a:srgbClr val="C00000"/>
                </a:solidFill>
                <a:cs typeface="B Titr" pitchFamily="2" charset="-78"/>
              </a:rPr>
              <a:t>تصدیق</a:t>
            </a:r>
            <a:endParaRPr lang="en-US" sz="3600" b="1" dirty="0">
              <a:solidFill>
                <a:srgbClr val="C00000"/>
              </a:solidFill>
              <a:cs typeface="B Titr" pitchFamily="2" charset="-78"/>
            </a:endParaRPr>
          </a:p>
        </p:txBody>
      </p:sp>
    </p:spTree>
    <p:extLst>
      <p:ext uri="{BB962C8B-B14F-4D97-AF65-F5344CB8AC3E}">
        <p14:creationId xmlns:p14="http://schemas.microsoft.com/office/powerpoint/2010/main" val="874808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3568" y="1700808"/>
            <a:ext cx="8271520" cy="4431705"/>
          </a:xfrm>
        </p:spPr>
        <p:txBody>
          <a:bodyPr anchor="t"/>
          <a:lstStyle/>
          <a:p>
            <a:pPr algn="r" rtl="1">
              <a:buFont typeface="Wingdings" pitchFamily="2" charset="2"/>
              <a:buChar char="v"/>
            </a:pPr>
            <a:r>
              <a:rPr lang="fa-IR" sz="2000" b="1" dirty="0" smtClean="0">
                <a:solidFill>
                  <a:srgbClr val="002060"/>
                </a:solidFill>
                <a:cs typeface="B Titr" pitchFamily="2" charset="-78"/>
              </a:rPr>
              <a:t>موقعی که فرد مقابل به منظور تخریب و تحقیر کردن از شما انتقاد می کند،منحرف کردن راهکاری مفید است.</a:t>
            </a:r>
          </a:p>
          <a:p>
            <a:pPr algn="r" rtl="1">
              <a:buFont typeface="Wingdings" pitchFamily="2" charset="2"/>
              <a:buChar char="v"/>
            </a:pPr>
            <a:endParaRPr lang="fa-IR" sz="2000" b="1" dirty="0">
              <a:solidFill>
                <a:srgbClr val="002060"/>
              </a:solidFill>
              <a:cs typeface="B Titr" pitchFamily="2" charset="-78"/>
            </a:endParaRPr>
          </a:p>
          <a:p>
            <a:pPr algn="r" rtl="1">
              <a:buFont typeface="Wingdings" pitchFamily="2" charset="2"/>
              <a:buChar char="v"/>
            </a:pPr>
            <a:endParaRPr lang="fa-IR" sz="2000" b="1" dirty="0" smtClean="0">
              <a:solidFill>
                <a:srgbClr val="002060"/>
              </a:solidFill>
              <a:cs typeface="B Titr" pitchFamily="2" charset="-78"/>
            </a:endParaRPr>
          </a:p>
          <a:p>
            <a:pPr marL="0" indent="0" algn="r" rtl="1">
              <a:buNone/>
            </a:pPr>
            <a:endParaRPr lang="en-US" sz="2000" b="1" dirty="0">
              <a:solidFill>
                <a:srgbClr val="002060"/>
              </a:solidFill>
              <a:cs typeface="B Titr" pitchFamily="2" charset="-78"/>
            </a:endParaRPr>
          </a:p>
        </p:txBody>
      </p:sp>
      <p:sp>
        <p:nvSpPr>
          <p:cNvPr id="5" name="Flowchart: Punched Tape 4"/>
          <p:cNvSpPr/>
          <p:nvPr/>
        </p:nvSpPr>
        <p:spPr bwMode="auto">
          <a:xfrm>
            <a:off x="3491880" y="188640"/>
            <a:ext cx="2808312" cy="1152128"/>
          </a:xfrm>
          <a:prstGeom prst="flowChartPunchedTape">
            <a:avLst/>
          </a:prstGeom>
          <a:noFill/>
          <a:ln w="9525" cap="flat" cmpd="sng" algn="ctr">
            <a:solidFill>
              <a:srgbClr val="C00000"/>
            </a:solidFill>
            <a:prstDash val="solid"/>
            <a:miter lim="800000"/>
            <a:headEnd type="none" w="med" len="med"/>
            <a:tailEnd type="none" w="med" len="med"/>
          </a:ln>
          <a:effectLst>
            <a:glow rad="101600">
              <a:srgbClr val="C00000">
                <a:alpha val="60000"/>
              </a:srgbClr>
            </a:glow>
          </a:effectLst>
        </p:spPr>
        <p:txBody>
          <a:bodyPr vert="horz" wrap="none" lIns="91440" tIns="45720" rIns="91440" bIns="45720" numCol="1" rtlCol="0" anchor="t" anchorCtr="0" compatLnSpc="1">
            <a:prstTxWarp prst="textNoShape">
              <a:avLst/>
            </a:prstTxWarp>
          </a:bodyPr>
          <a:lstStyle/>
          <a:p>
            <a:endParaRPr lang="en-US">
              <a:solidFill>
                <a:srgbClr val="000000"/>
              </a:solidFill>
            </a:endParaRPr>
          </a:p>
        </p:txBody>
      </p:sp>
      <p:sp>
        <p:nvSpPr>
          <p:cNvPr id="7" name="TextBox 6"/>
          <p:cNvSpPr txBox="1"/>
          <p:nvPr/>
        </p:nvSpPr>
        <p:spPr>
          <a:xfrm>
            <a:off x="3131840" y="441538"/>
            <a:ext cx="2952328" cy="646331"/>
          </a:xfrm>
          <a:prstGeom prst="rect">
            <a:avLst/>
          </a:prstGeom>
          <a:noFill/>
        </p:spPr>
        <p:txBody>
          <a:bodyPr wrap="square" rtlCol="0">
            <a:spAutoFit/>
          </a:bodyPr>
          <a:lstStyle/>
          <a:p>
            <a:pPr algn="r" rtl="1"/>
            <a:r>
              <a:rPr lang="fa-IR" sz="3600" b="1" dirty="0" smtClean="0">
                <a:solidFill>
                  <a:srgbClr val="C00000"/>
                </a:solidFill>
                <a:cs typeface="B Titr" pitchFamily="2" charset="-78"/>
              </a:rPr>
              <a:t>منحرف کردن</a:t>
            </a:r>
            <a:endParaRPr lang="en-US" sz="3600" b="1" dirty="0">
              <a:solidFill>
                <a:srgbClr val="C00000"/>
              </a:solidFill>
              <a:cs typeface="B Titr" pitchFamily="2" charset="-78"/>
            </a:endParaRPr>
          </a:p>
        </p:txBody>
      </p:sp>
      <p:graphicFrame>
        <p:nvGraphicFramePr>
          <p:cNvPr id="2" name="Diagram 1"/>
          <p:cNvGraphicFramePr/>
          <p:nvPr>
            <p:extLst>
              <p:ext uri="{D42A27DB-BD31-4B8C-83A1-F6EECF244321}">
                <p14:modId xmlns:p14="http://schemas.microsoft.com/office/powerpoint/2010/main" val="3658253443"/>
              </p:ext>
            </p:extLst>
          </p:nvPr>
        </p:nvGraphicFramePr>
        <p:xfrm>
          <a:off x="395536" y="2060848"/>
          <a:ext cx="8352928" cy="44644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74808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3568" y="1916832"/>
            <a:ext cx="8271520" cy="4215681"/>
          </a:xfrm>
        </p:spPr>
        <p:txBody>
          <a:bodyPr anchor="t"/>
          <a:lstStyle/>
          <a:p>
            <a:pPr algn="just" rtl="1">
              <a:buFont typeface="Wingdings" pitchFamily="2" charset="2"/>
              <a:buChar char="v"/>
            </a:pPr>
            <a:endParaRPr lang="fa-IR" sz="2400" b="1" dirty="0">
              <a:solidFill>
                <a:srgbClr val="002060"/>
              </a:solidFill>
              <a:cs typeface="B Koodak" pitchFamily="2" charset="-78"/>
            </a:endParaRPr>
          </a:p>
          <a:p>
            <a:pPr algn="just" rtl="1">
              <a:buFont typeface="Wingdings" pitchFamily="2" charset="2"/>
              <a:buChar char="v"/>
            </a:pPr>
            <a:r>
              <a:rPr lang="fa-IR" sz="2400" b="1" dirty="0" smtClean="0">
                <a:solidFill>
                  <a:srgbClr val="002060"/>
                </a:solidFill>
                <a:cs typeface="B Koodak" pitchFamily="2" charset="-78"/>
              </a:rPr>
              <a:t>بحث را از موضوع گفتگو(محتوا) به آنچه بین شما رخ می دهد(فرایند)،تغییر می دهید. این راهکار به ویژه زمانی که با صدای بلند بحث می کنید و هیاجانات شدید مانع ارتباط مؤثر می شوند ،یا موقعی که موضوع اصلی مورد توجه قرار نمی گیرد،بسیار مفید است.</a:t>
            </a:r>
          </a:p>
          <a:p>
            <a:pPr algn="just" rtl="1">
              <a:buFont typeface="Wingdings" pitchFamily="2" charset="2"/>
              <a:buChar char="v"/>
            </a:pPr>
            <a:endParaRPr lang="fa-IR" sz="2400" b="1" dirty="0">
              <a:solidFill>
                <a:srgbClr val="002060"/>
              </a:solidFill>
              <a:cs typeface="B Koodak" pitchFamily="2" charset="-78"/>
            </a:endParaRPr>
          </a:p>
          <a:p>
            <a:pPr algn="just" rtl="1">
              <a:buFont typeface="Wingdings" pitchFamily="2" charset="2"/>
              <a:buChar char="v"/>
            </a:pPr>
            <a:r>
              <a:rPr lang="fa-IR" sz="2400" b="1" dirty="0" smtClean="0">
                <a:solidFill>
                  <a:srgbClr val="002060"/>
                </a:solidFill>
                <a:cs typeface="B Koodak" pitchFamily="2" charset="-78"/>
              </a:rPr>
              <a:t>در این راهکار ، احساس ها و افکار خود را در آن لحظه ابراز می کنید.مواظب باشید جملات خودرامثل طرف مقابل انتقادی و با حالت حمله بیان نکنید.</a:t>
            </a:r>
          </a:p>
        </p:txBody>
      </p:sp>
      <p:sp>
        <p:nvSpPr>
          <p:cNvPr id="5" name="Flowchart: Punched Tape 4"/>
          <p:cNvSpPr/>
          <p:nvPr/>
        </p:nvSpPr>
        <p:spPr bwMode="auto">
          <a:xfrm>
            <a:off x="2051720" y="188640"/>
            <a:ext cx="5616624" cy="1152128"/>
          </a:xfrm>
          <a:prstGeom prst="flowChartPunchedTape">
            <a:avLst/>
          </a:prstGeom>
          <a:solidFill>
            <a:srgbClr val="FFE7FF"/>
          </a:solidFill>
          <a:ln w="9525" cap="flat" cmpd="sng" algn="ctr">
            <a:solidFill>
              <a:srgbClr val="6363CB"/>
            </a:solidFill>
            <a:prstDash val="solid"/>
            <a:miter lim="800000"/>
            <a:headEnd type="none" w="med" len="med"/>
            <a:tailEnd type="none" w="med" len="med"/>
          </a:ln>
          <a:effectLst>
            <a:glow rad="101600">
              <a:schemeClr val="tx2">
                <a:lumMod val="75000"/>
                <a:alpha val="60000"/>
              </a:schemeClr>
            </a:glow>
          </a:effectLst>
        </p:spPr>
        <p:txBody>
          <a:bodyPr vert="horz" wrap="none" lIns="91440" tIns="45720" rIns="91440" bIns="45720" numCol="1" rtlCol="0" anchor="t" anchorCtr="0" compatLnSpc="1">
            <a:prstTxWarp prst="textNoShape">
              <a:avLst/>
            </a:prstTxWarp>
          </a:bodyPr>
          <a:lstStyle/>
          <a:p>
            <a:endParaRPr lang="en-US">
              <a:solidFill>
                <a:srgbClr val="000000"/>
              </a:solidFill>
            </a:endParaRPr>
          </a:p>
        </p:txBody>
      </p:sp>
      <p:sp>
        <p:nvSpPr>
          <p:cNvPr id="7" name="TextBox 6"/>
          <p:cNvSpPr txBox="1"/>
          <p:nvPr/>
        </p:nvSpPr>
        <p:spPr>
          <a:xfrm>
            <a:off x="2195736" y="441538"/>
            <a:ext cx="5184576" cy="646331"/>
          </a:xfrm>
          <a:prstGeom prst="rect">
            <a:avLst/>
          </a:prstGeom>
          <a:noFill/>
        </p:spPr>
        <p:txBody>
          <a:bodyPr wrap="square" rtlCol="0">
            <a:spAutoFit/>
          </a:bodyPr>
          <a:lstStyle/>
          <a:p>
            <a:pPr algn="r" rtl="1"/>
            <a:r>
              <a:rPr lang="fa-IR" sz="3600" b="1" dirty="0" smtClean="0">
                <a:solidFill>
                  <a:srgbClr val="002060"/>
                </a:solidFill>
                <a:cs typeface="B Titr" pitchFamily="2" charset="-78"/>
              </a:rPr>
              <a:t>تغییر بحث از محتوا به فرایند</a:t>
            </a:r>
            <a:endParaRPr lang="en-US" sz="3600" b="1" dirty="0">
              <a:solidFill>
                <a:srgbClr val="002060"/>
              </a:solidFill>
              <a:cs typeface="B Titr" pitchFamily="2" charset="-78"/>
            </a:endParaRPr>
          </a:p>
        </p:txBody>
      </p:sp>
    </p:spTree>
    <p:extLst>
      <p:ext uri="{BB962C8B-B14F-4D97-AF65-F5344CB8AC3E}">
        <p14:creationId xmlns:p14="http://schemas.microsoft.com/office/powerpoint/2010/main" val="1919185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3568" y="1916832"/>
            <a:ext cx="8271520" cy="4215681"/>
          </a:xfrm>
        </p:spPr>
        <p:txBody>
          <a:bodyPr anchor="t"/>
          <a:lstStyle/>
          <a:p>
            <a:pPr algn="ctr" rtl="1">
              <a:buFont typeface="Wingdings" pitchFamily="2" charset="2"/>
              <a:buChar char="v"/>
            </a:pPr>
            <a:endParaRPr lang="fa-IR" sz="4000" b="1" dirty="0">
              <a:solidFill>
                <a:srgbClr val="002060"/>
              </a:solidFill>
              <a:cs typeface="B Titr" pitchFamily="2" charset="-78"/>
            </a:endParaRPr>
          </a:p>
          <a:p>
            <a:pPr algn="ctr" rtl="1">
              <a:buFont typeface="Wingdings" pitchFamily="2" charset="2"/>
              <a:buChar char="v"/>
            </a:pPr>
            <a:endParaRPr lang="fa-IR" sz="4000" b="1" dirty="0" smtClean="0">
              <a:solidFill>
                <a:srgbClr val="002060"/>
              </a:solidFill>
              <a:cs typeface="B Titr" pitchFamily="2" charset="-78"/>
            </a:endParaRPr>
          </a:p>
          <a:p>
            <a:pPr marL="0" indent="0" algn="ctr" rtl="1">
              <a:buNone/>
            </a:pPr>
            <a:r>
              <a:rPr lang="fa-IR" sz="4000" b="1" dirty="0" smtClean="0">
                <a:solidFill>
                  <a:srgbClr val="002060"/>
                </a:solidFill>
                <a:cs typeface="B Titr" pitchFamily="2" charset="-78"/>
              </a:rPr>
              <a:t>تأکید فرد منتقد،بدون حمله به او و مخالفت با او بدون عصبانی شدن </a:t>
            </a:r>
            <a:endParaRPr lang="en-US" sz="4000" b="1" dirty="0">
              <a:solidFill>
                <a:srgbClr val="002060"/>
              </a:solidFill>
              <a:cs typeface="B Titr" pitchFamily="2" charset="-78"/>
            </a:endParaRPr>
          </a:p>
        </p:txBody>
      </p:sp>
      <p:sp>
        <p:nvSpPr>
          <p:cNvPr id="5" name="Flowchart: Punched Tape 4"/>
          <p:cNvSpPr/>
          <p:nvPr/>
        </p:nvSpPr>
        <p:spPr bwMode="auto">
          <a:xfrm>
            <a:off x="3995936" y="188640"/>
            <a:ext cx="3384376" cy="1152128"/>
          </a:xfrm>
          <a:prstGeom prst="flowChartPunchedTape">
            <a:avLst/>
          </a:prstGeom>
          <a:solidFill>
            <a:schemeClr val="accent2">
              <a:lumMod val="20000"/>
              <a:lumOff val="80000"/>
            </a:schemeClr>
          </a:solidFill>
          <a:ln w="9525" cap="flat" cmpd="sng" algn="ctr">
            <a:solidFill>
              <a:srgbClr val="6363CB"/>
            </a:solidFill>
            <a:prstDash val="solid"/>
            <a:miter lim="800000"/>
            <a:headEnd type="none" w="med" len="med"/>
            <a:tailEnd type="none" w="med" len="med"/>
          </a:ln>
          <a:effectLst>
            <a:glow rad="101600">
              <a:schemeClr val="tx2">
                <a:lumMod val="75000"/>
                <a:alpha val="60000"/>
              </a:schemeClr>
            </a:glow>
          </a:effectLst>
        </p:spPr>
        <p:txBody>
          <a:bodyPr vert="horz" wrap="none" lIns="91440" tIns="45720" rIns="91440" bIns="45720" numCol="1" rtlCol="0" anchor="t" anchorCtr="0" compatLnSpc="1">
            <a:prstTxWarp prst="textNoShape">
              <a:avLst/>
            </a:prstTxWarp>
          </a:bodyPr>
          <a:lstStyle/>
          <a:p>
            <a:pPr algn="ctr" rtl="1"/>
            <a:endParaRPr lang="en-US" dirty="0">
              <a:solidFill>
                <a:srgbClr val="000000"/>
              </a:solidFill>
            </a:endParaRPr>
          </a:p>
        </p:txBody>
      </p:sp>
      <p:sp>
        <p:nvSpPr>
          <p:cNvPr id="7" name="TextBox 6"/>
          <p:cNvSpPr txBox="1"/>
          <p:nvPr/>
        </p:nvSpPr>
        <p:spPr>
          <a:xfrm>
            <a:off x="3635896" y="441538"/>
            <a:ext cx="3744416" cy="646331"/>
          </a:xfrm>
          <a:prstGeom prst="rect">
            <a:avLst/>
          </a:prstGeom>
          <a:noFill/>
        </p:spPr>
        <p:txBody>
          <a:bodyPr wrap="square" rtlCol="0">
            <a:spAutoFit/>
          </a:bodyPr>
          <a:lstStyle/>
          <a:p>
            <a:pPr algn="ctr" rtl="1"/>
            <a:r>
              <a:rPr lang="fa-IR" sz="3600" b="1" dirty="0" smtClean="0">
                <a:solidFill>
                  <a:srgbClr val="002060"/>
                </a:solidFill>
                <a:cs typeface="B Titr" pitchFamily="2" charset="-78"/>
              </a:rPr>
              <a:t>واکنش جرأتمند</a:t>
            </a:r>
            <a:endParaRPr lang="en-US" sz="3600" b="1" dirty="0">
              <a:solidFill>
                <a:srgbClr val="002060"/>
              </a:solidFill>
              <a:cs typeface="B Titr" pitchFamily="2" charset="-78"/>
            </a:endParaRPr>
          </a:p>
        </p:txBody>
      </p:sp>
    </p:spTree>
    <p:extLst>
      <p:ext uri="{BB962C8B-B14F-4D97-AF65-F5344CB8AC3E}">
        <p14:creationId xmlns:p14="http://schemas.microsoft.com/office/powerpoint/2010/main" val="144823289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3568" y="1916832"/>
            <a:ext cx="8271520" cy="4215681"/>
          </a:xfrm>
        </p:spPr>
        <p:txBody>
          <a:bodyPr anchor="t"/>
          <a:lstStyle/>
          <a:p>
            <a:pPr algn="r" rtl="1">
              <a:buFont typeface="Wingdings" pitchFamily="2" charset="2"/>
              <a:buChar char="ü"/>
            </a:pPr>
            <a:r>
              <a:rPr lang="fa-IR" sz="2800" b="1" dirty="0" smtClean="0">
                <a:solidFill>
                  <a:srgbClr val="002060"/>
                </a:solidFill>
                <a:cs typeface="B Roya" pitchFamily="2" charset="-78"/>
              </a:rPr>
              <a:t>به جای اینکه حتماً بلافاصله به انتقاد جواب دهید مهلتی را تعیین کنید.</a:t>
            </a:r>
          </a:p>
          <a:p>
            <a:pPr algn="r" rtl="1">
              <a:buFont typeface="Wingdings" pitchFamily="2" charset="2"/>
              <a:buChar char="ü"/>
            </a:pPr>
            <a:r>
              <a:rPr lang="fa-IR" sz="2800" b="1" dirty="0" smtClean="0">
                <a:solidFill>
                  <a:srgbClr val="002060"/>
                </a:solidFill>
                <a:cs typeface="B Roya" pitchFamily="2" charset="-78"/>
              </a:rPr>
              <a:t>وقفه ،خواه بمدت چند ثانیه یا چند ساعت ،به شما اجازه می دهد آرام شوید،درمورد آنچه گفته شد به دقت فکر کنید،برخی از راهکارهای مقابله ای خود را فعال سازید و پاسخ خودرا آماده کنید.</a:t>
            </a:r>
          </a:p>
          <a:p>
            <a:pPr algn="r" rtl="1">
              <a:buFont typeface="Wingdings" pitchFamily="2" charset="2"/>
              <a:buChar char="ü"/>
            </a:pPr>
            <a:r>
              <a:rPr lang="fa-IR" sz="2800" b="1" dirty="0" smtClean="0">
                <a:solidFill>
                  <a:srgbClr val="002060"/>
                </a:solidFill>
                <a:cs typeface="B Roya" pitchFamily="2" charset="-78"/>
              </a:rPr>
              <a:t>در شرایط دعوا،امتناع از جواب دادن می تواند از تشدید عصبانیت جلوگیری کند.نیازی نیست عذرخواهی کنید یا توضیح دهید فقط پاسخ خودرا به تعویق اندازید.</a:t>
            </a:r>
            <a:endParaRPr lang="fa-IR" sz="2800" b="1" dirty="0">
              <a:solidFill>
                <a:srgbClr val="002060"/>
              </a:solidFill>
              <a:cs typeface="B Roya" pitchFamily="2" charset="-78"/>
            </a:endParaRPr>
          </a:p>
          <a:p>
            <a:pPr algn="r" rtl="1">
              <a:buFont typeface="Wingdings" pitchFamily="2" charset="2"/>
              <a:buChar char="ü"/>
            </a:pPr>
            <a:endParaRPr lang="fa-IR" sz="2800" b="1" dirty="0" smtClean="0">
              <a:solidFill>
                <a:srgbClr val="002060"/>
              </a:solidFill>
              <a:cs typeface="B Roya" pitchFamily="2" charset="-78"/>
            </a:endParaRPr>
          </a:p>
          <a:p>
            <a:pPr algn="r" rtl="1">
              <a:buFont typeface="Wingdings" pitchFamily="2" charset="2"/>
              <a:buChar char="ü"/>
            </a:pPr>
            <a:endParaRPr lang="en-US" sz="2800" b="1" dirty="0">
              <a:solidFill>
                <a:srgbClr val="002060"/>
              </a:solidFill>
              <a:cs typeface="B Roya" pitchFamily="2" charset="-78"/>
            </a:endParaRPr>
          </a:p>
        </p:txBody>
      </p:sp>
      <p:sp>
        <p:nvSpPr>
          <p:cNvPr id="5" name="Flowchart: Punched Tape 4"/>
          <p:cNvSpPr/>
          <p:nvPr/>
        </p:nvSpPr>
        <p:spPr bwMode="auto">
          <a:xfrm>
            <a:off x="2051720" y="188640"/>
            <a:ext cx="5616624" cy="1152128"/>
          </a:xfrm>
          <a:prstGeom prst="flowChartPunchedTape">
            <a:avLst/>
          </a:prstGeom>
          <a:solidFill>
            <a:srgbClr val="D5D5FF"/>
          </a:solidFill>
          <a:ln w="9525" cap="flat" cmpd="sng" algn="ctr">
            <a:solidFill>
              <a:srgbClr val="6363CB"/>
            </a:solidFill>
            <a:prstDash val="solid"/>
            <a:miter lim="800000"/>
            <a:headEnd type="none" w="med" len="med"/>
            <a:tailEnd type="none" w="med" len="med"/>
          </a:ln>
          <a:effectLst>
            <a:glow rad="101600">
              <a:schemeClr val="tx2">
                <a:lumMod val="75000"/>
                <a:alpha val="60000"/>
              </a:schemeClr>
            </a:glow>
          </a:effectLst>
        </p:spPr>
        <p:txBody>
          <a:bodyPr vert="horz" wrap="none" lIns="91440" tIns="45720" rIns="91440" bIns="45720" numCol="1" rtlCol="0" anchor="t" anchorCtr="0" compatLnSpc="1">
            <a:prstTxWarp prst="textNoShape">
              <a:avLst/>
            </a:prstTxWarp>
          </a:bodyPr>
          <a:lstStyle/>
          <a:p>
            <a:endParaRPr lang="en-US">
              <a:solidFill>
                <a:srgbClr val="000000"/>
              </a:solidFill>
            </a:endParaRPr>
          </a:p>
        </p:txBody>
      </p:sp>
      <p:sp>
        <p:nvSpPr>
          <p:cNvPr id="7" name="TextBox 6"/>
          <p:cNvSpPr txBox="1"/>
          <p:nvPr/>
        </p:nvSpPr>
        <p:spPr>
          <a:xfrm>
            <a:off x="2051720" y="441538"/>
            <a:ext cx="5616624" cy="646331"/>
          </a:xfrm>
          <a:prstGeom prst="rect">
            <a:avLst/>
          </a:prstGeom>
          <a:noFill/>
        </p:spPr>
        <p:txBody>
          <a:bodyPr wrap="square" rtlCol="0">
            <a:spAutoFit/>
          </a:bodyPr>
          <a:lstStyle/>
          <a:p>
            <a:pPr algn="r" rtl="1"/>
            <a:r>
              <a:rPr lang="fa-IR" sz="3600" b="1" dirty="0" smtClean="0">
                <a:solidFill>
                  <a:srgbClr val="002060"/>
                </a:solidFill>
                <a:cs typeface="B Titr" pitchFamily="2" charset="-78"/>
              </a:rPr>
              <a:t>به تاخیر انداختن جرأتمندانة پاسخ</a:t>
            </a:r>
            <a:endParaRPr lang="en-US" sz="3600" b="1" dirty="0">
              <a:solidFill>
                <a:srgbClr val="002060"/>
              </a:solidFill>
              <a:cs typeface="B Titr" pitchFamily="2" charset="-78"/>
            </a:endParaRPr>
          </a:p>
        </p:txBody>
      </p:sp>
    </p:spTree>
    <p:extLst>
      <p:ext uri="{BB962C8B-B14F-4D97-AF65-F5344CB8AC3E}">
        <p14:creationId xmlns:p14="http://schemas.microsoft.com/office/powerpoint/2010/main" val="144823289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8248" y="1988840"/>
            <a:ext cx="8271520" cy="4215681"/>
          </a:xfrm>
        </p:spPr>
        <p:txBody>
          <a:bodyPr anchor="t"/>
          <a:lstStyle/>
          <a:p>
            <a:pPr algn="r" rtl="1">
              <a:buFont typeface="Wingdings" pitchFamily="2" charset="2"/>
              <a:buChar char="v"/>
            </a:pPr>
            <a:endParaRPr lang="fa-IR" sz="2000" b="1" dirty="0">
              <a:solidFill>
                <a:srgbClr val="002060"/>
              </a:solidFill>
              <a:cs typeface="B Titr" pitchFamily="2" charset="-78"/>
            </a:endParaRPr>
          </a:p>
          <a:p>
            <a:pPr algn="r" rtl="1">
              <a:buFont typeface="Wingdings" pitchFamily="2" charset="2"/>
              <a:buChar char="v"/>
            </a:pPr>
            <a:r>
              <a:rPr lang="fa-IR" sz="2000" b="1" dirty="0" smtClean="0">
                <a:solidFill>
                  <a:srgbClr val="002060"/>
                </a:solidFill>
                <a:cs typeface="B Titr" pitchFamily="2" charset="-78"/>
              </a:rPr>
              <a:t>از لابلای حرف های فرد منتقد،موارد درست راتأیید کنیم.برای یافتن قسمتی از انتقاد که ممکن است درست باشد باید بادقت به حرفهای فرد منتقد گوش کنید.</a:t>
            </a:r>
          </a:p>
          <a:p>
            <a:pPr algn="r" rtl="1">
              <a:buFont typeface="Wingdings" pitchFamily="2" charset="2"/>
              <a:buChar char="v"/>
            </a:pPr>
            <a:endParaRPr lang="fa-IR" sz="2000" b="1" dirty="0" smtClean="0">
              <a:solidFill>
                <a:srgbClr val="002060"/>
              </a:solidFill>
              <a:cs typeface="B Titr" pitchFamily="2" charset="-78"/>
            </a:endParaRPr>
          </a:p>
          <a:p>
            <a:pPr algn="r" rtl="1">
              <a:buFont typeface="Wingdings" pitchFamily="2" charset="2"/>
              <a:buChar char="v"/>
            </a:pPr>
            <a:r>
              <a:rPr lang="fa-IR" sz="2000" b="1" dirty="0" smtClean="0">
                <a:solidFill>
                  <a:srgbClr val="FF0066"/>
                </a:solidFill>
                <a:cs typeface="B Morvarid" pitchFamily="2" charset="-78"/>
              </a:rPr>
              <a:t>موافقت با قسمتی از حرفها </a:t>
            </a:r>
            <a:r>
              <a:rPr lang="fa-IR" sz="2000" b="1" dirty="0" smtClean="0">
                <a:solidFill>
                  <a:srgbClr val="002060"/>
                </a:solidFill>
                <a:cs typeface="B Morvarid" pitchFamily="2" charset="-78"/>
              </a:rPr>
              <a:t>: </a:t>
            </a:r>
            <a:r>
              <a:rPr lang="fa-IR" sz="2000" b="1" dirty="0" smtClean="0">
                <a:solidFill>
                  <a:srgbClr val="002060"/>
                </a:solidFill>
                <a:cs typeface="B Roya" pitchFamily="2" charset="-78"/>
              </a:rPr>
              <a:t>یعنی بخشی از انتقادها را که موافق هستید،تأیید کنیدو بقیه رانادیده بگیرید.شما می توانید در عین حال که اصل انتقاد را مورد توجه قرار می دهید،تعمیم های بیش از حد مثل هرگز، همیشه را اصلاح کنید.</a:t>
            </a:r>
          </a:p>
          <a:p>
            <a:pPr marL="0" indent="0" algn="r" rtl="1">
              <a:buNone/>
            </a:pPr>
            <a:r>
              <a:rPr lang="fa-IR" sz="2000" b="1" dirty="0" smtClean="0">
                <a:solidFill>
                  <a:srgbClr val="002060"/>
                </a:solidFill>
                <a:cs typeface="B Roya" pitchFamily="2" charset="-78"/>
              </a:rPr>
              <a:t>                        مثال:</a:t>
            </a:r>
          </a:p>
          <a:p>
            <a:pPr marL="0" indent="0" algn="ctr" rtl="1">
              <a:buNone/>
            </a:pPr>
            <a:r>
              <a:rPr lang="fa-IR" sz="2000" b="1" dirty="0" smtClean="0">
                <a:solidFill>
                  <a:srgbClr val="002060"/>
                </a:solidFill>
                <a:cs typeface="B Roya" pitchFamily="2" charset="-78"/>
              </a:rPr>
              <a:t>                  </a:t>
            </a:r>
            <a:r>
              <a:rPr lang="fa-IR" sz="2000" b="1" dirty="0" smtClean="0">
                <a:solidFill>
                  <a:srgbClr val="C00000"/>
                </a:solidFill>
                <a:cs typeface="B Morvarid" pitchFamily="2" charset="-78"/>
              </a:rPr>
              <a:t> همسر</a:t>
            </a:r>
            <a:r>
              <a:rPr lang="fa-IR" sz="2000" b="1" dirty="0" smtClean="0">
                <a:solidFill>
                  <a:srgbClr val="002060"/>
                </a:solidFill>
                <a:cs typeface="B Roya" pitchFamily="2" charset="-78"/>
              </a:rPr>
              <a:t>: اینجا خیلی کثیف است و تو هیچ توجّهی نمی کنی.</a:t>
            </a:r>
          </a:p>
          <a:p>
            <a:pPr marL="0" indent="0" algn="ctr" rtl="1">
              <a:buNone/>
            </a:pPr>
            <a:r>
              <a:rPr lang="fa-IR" sz="2000" b="1" dirty="0" smtClean="0">
                <a:solidFill>
                  <a:srgbClr val="C00000"/>
                </a:solidFill>
                <a:cs typeface="B Morvarid" pitchFamily="2" charset="-78"/>
              </a:rPr>
              <a:t>شما : </a:t>
            </a:r>
            <a:r>
              <a:rPr lang="fa-IR" sz="2000" b="1" dirty="0" smtClean="0">
                <a:solidFill>
                  <a:srgbClr val="002060"/>
                </a:solidFill>
                <a:cs typeface="B Roya" pitchFamily="2" charset="-78"/>
              </a:rPr>
              <a:t>حق با توست ، خانه خیلی شلوغ است.</a:t>
            </a:r>
          </a:p>
          <a:p>
            <a:pPr algn="r" rtl="1">
              <a:buFont typeface="Wingdings" pitchFamily="2" charset="2"/>
              <a:buChar char="v"/>
            </a:pPr>
            <a:endParaRPr lang="fa-IR" sz="2000" b="1" dirty="0" smtClean="0">
              <a:solidFill>
                <a:srgbClr val="FF0000"/>
              </a:solidFill>
              <a:cs typeface="B Roya" pitchFamily="2" charset="-78"/>
            </a:endParaRPr>
          </a:p>
          <a:p>
            <a:pPr marL="0" indent="0" algn="r" rtl="1">
              <a:buNone/>
            </a:pPr>
            <a:endParaRPr lang="en-US" sz="2000" b="1" dirty="0">
              <a:solidFill>
                <a:srgbClr val="002060"/>
              </a:solidFill>
              <a:cs typeface="B Titr" pitchFamily="2" charset="-78"/>
            </a:endParaRPr>
          </a:p>
        </p:txBody>
      </p:sp>
      <p:sp>
        <p:nvSpPr>
          <p:cNvPr id="5" name="Flowchart: Punched Tape 4"/>
          <p:cNvSpPr/>
          <p:nvPr/>
        </p:nvSpPr>
        <p:spPr bwMode="auto">
          <a:xfrm>
            <a:off x="1043608" y="188640"/>
            <a:ext cx="7416824" cy="1152128"/>
          </a:xfrm>
          <a:prstGeom prst="flowChartPunchedTape">
            <a:avLst/>
          </a:prstGeom>
          <a:solidFill>
            <a:srgbClr val="D4F5F4"/>
          </a:solidFill>
          <a:ln w="9525" cap="flat" cmpd="sng" algn="ctr">
            <a:solidFill>
              <a:srgbClr val="6363CB"/>
            </a:solidFill>
            <a:prstDash val="solid"/>
            <a:miter lim="800000"/>
            <a:headEnd type="none" w="med" len="med"/>
            <a:tailEnd type="none" w="med" len="med"/>
          </a:ln>
          <a:effectLst>
            <a:glow rad="101600">
              <a:schemeClr val="tx2">
                <a:lumMod val="75000"/>
                <a:alpha val="60000"/>
              </a:schemeClr>
            </a:glow>
          </a:effectLst>
        </p:spPr>
        <p:txBody>
          <a:bodyPr vert="horz" wrap="none" lIns="91440" tIns="45720" rIns="91440" bIns="45720" numCol="1" rtlCol="0" anchor="t" anchorCtr="0" compatLnSpc="1">
            <a:prstTxWarp prst="textNoShape">
              <a:avLst/>
            </a:prstTxWarp>
          </a:bodyPr>
          <a:lstStyle/>
          <a:p>
            <a:endParaRPr lang="en-US">
              <a:solidFill>
                <a:srgbClr val="000000"/>
              </a:solidFill>
            </a:endParaRPr>
          </a:p>
        </p:txBody>
      </p:sp>
      <p:sp>
        <p:nvSpPr>
          <p:cNvPr id="7" name="TextBox 6"/>
          <p:cNvSpPr txBox="1"/>
          <p:nvPr/>
        </p:nvSpPr>
        <p:spPr>
          <a:xfrm>
            <a:off x="1043608" y="397176"/>
            <a:ext cx="7200800" cy="584775"/>
          </a:xfrm>
          <a:prstGeom prst="rect">
            <a:avLst/>
          </a:prstGeom>
          <a:noFill/>
        </p:spPr>
        <p:txBody>
          <a:bodyPr wrap="square" rtlCol="0" anchor="ctr">
            <a:spAutoFit/>
          </a:bodyPr>
          <a:lstStyle/>
          <a:p>
            <a:pPr algn="r" rtl="1"/>
            <a:r>
              <a:rPr lang="fa-IR" sz="3200" b="1" dirty="0" smtClean="0">
                <a:solidFill>
                  <a:srgbClr val="002060"/>
                </a:solidFill>
                <a:cs typeface="B Titr" pitchFamily="2" charset="-78"/>
              </a:rPr>
              <a:t>بررسی انتقاد و یافتن موارد درست و تأیید آنها</a:t>
            </a:r>
            <a:endParaRPr lang="en-US" sz="3200" b="1" dirty="0">
              <a:solidFill>
                <a:srgbClr val="002060"/>
              </a:solidFill>
              <a:cs typeface="B Titr" pitchFamily="2" charset="-78"/>
            </a:endParaRPr>
          </a:p>
        </p:txBody>
      </p:sp>
    </p:spTree>
    <p:extLst>
      <p:ext uri="{BB962C8B-B14F-4D97-AF65-F5344CB8AC3E}">
        <p14:creationId xmlns:p14="http://schemas.microsoft.com/office/powerpoint/2010/main" val="144823289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8248" y="1988840"/>
            <a:ext cx="8271520" cy="4215681"/>
          </a:xfrm>
        </p:spPr>
        <p:txBody>
          <a:bodyPr anchor="t"/>
          <a:lstStyle/>
          <a:p>
            <a:pPr algn="r" rtl="1">
              <a:buFont typeface="Wingdings" pitchFamily="2" charset="2"/>
              <a:buChar char="v"/>
            </a:pPr>
            <a:endParaRPr lang="fa-IR" sz="2000" b="1" dirty="0">
              <a:solidFill>
                <a:srgbClr val="002060"/>
              </a:solidFill>
              <a:cs typeface="B Titr" pitchFamily="2" charset="-78"/>
            </a:endParaRPr>
          </a:p>
          <a:p>
            <a:pPr algn="r" rtl="1">
              <a:buFont typeface="Wingdings" pitchFamily="2" charset="2"/>
              <a:buChar char="v"/>
            </a:pPr>
            <a:endParaRPr lang="fa-IR" sz="2000" b="1" dirty="0" smtClean="0">
              <a:solidFill>
                <a:srgbClr val="002060"/>
              </a:solidFill>
              <a:cs typeface="B Titr" pitchFamily="2" charset="-78"/>
            </a:endParaRPr>
          </a:p>
          <a:p>
            <a:pPr algn="r" rtl="1">
              <a:buFont typeface="Wingdings" pitchFamily="2" charset="2"/>
              <a:buChar char="v"/>
            </a:pPr>
            <a:r>
              <a:rPr lang="fa-IR" sz="2000" b="1" dirty="0" smtClean="0">
                <a:solidFill>
                  <a:srgbClr val="FF0066"/>
                </a:solidFill>
                <a:cs typeface="B Morvarid" pitchFamily="2" charset="-78"/>
              </a:rPr>
              <a:t>موافقت احتمالی : </a:t>
            </a:r>
            <a:r>
              <a:rPr lang="fa-IR" sz="2000" b="1" dirty="0" smtClean="0">
                <a:solidFill>
                  <a:srgbClr val="002060"/>
                </a:solidFill>
                <a:cs typeface="B Roya" pitchFamily="2" charset="-78"/>
              </a:rPr>
              <a:t>تأیید می کنید که احتمال دارد انتقاد فرد مقابل درست باشد.</a:t>
            </a:r>
          </a:p>
          <a:p>
            <a:pPr algn="r" rtl="1">
              <a:buFont typeface="Wingdings" pitchFamily="2" charset="2"/>
              <a:buChar char="v"/>
            </a:pPr>
            <a:r>
              <a:rPr lang="fa-IR" sz="2000" b="1" dirty="0" smtClean="0">
                <a:solidFill>
                  <a:srgbClr val="002060"/>
                </a:solidFill>
                <a:cs typeface="B Titr" pitchFamily="2" charset="-78"/>
              </a:rPr>
              <a:t>مثال : </a:t>
            </a:r>
            <a:r>
              <a:rPr lang="fa-IR" sz="2000" b="1" dirty="0" smtClean="0">
                <a:solidFill>
                  <a:srgbClr val="800000"/>
                </a:solidFill>
                <a:cs typeface="B Morvarid" pitchFamily="2" charset="-78"/>
              </a:rPr>
              <a:t>احتمالاً من به اندازة کافی درمورد تمیز نگه داشتن خانه توجه نمی کنم</a:t>
            </a:r>
          </a:p>
          <a:p>
            <a:pPr algn="r" rtl="1">
              <a:buFont typeface="Wingdings" pitchFamily="2" charset="2"/>
              <a:buChar char="v"/>
            </a:pPr>
            <a:endParaRPr lang="fa-IR" sz="2000" b="1" dirty="0" smtClean="0">
              <a:solidFill>
                <a:srgbClr val="FF0000"/>
              </a:solidFill>
              <a:cs typeface="B Roya" pitchFamily="2" charset="-78"/>
            </a:endParaRPr>
          </a:p>
          <a:p>
            <a:pPr lvl="0" algn="r" rtl="1">
              <a:buClr>
                <a:srgbClr val="3333CC"/>
              </a:buClr>
              <a:buFont typeface="Wingdings" pitchFamily="2" charset="2"/>
              <a:buChar char="v"/>
            </a:pPr>
            <a:r>
              <a:rPr lang="fa-IR" sz="2000" b="1" dirty="0">
                <a:solidFill>
                  <a:srgbClr val="FF0066"/>
                </a:solidFill>
                <a:cs typeface="B Morvarid" pitchFamily="2" charset="-78"/>
              </a:rPr>
              <a:t>موافقت </a:t>
            </a:r>
            <a:r>
              <a:rPr lang="fa-IR" sz="2000" b="1" dirty="0" smtClean="0">
                <a:solidFill>
                  <a:srgbClr val="FF0066"/>
                </a:solidFill>
                <a:cs typeface="B Morvarid" pitchFamily="2" charset="-78"/>
              </a:rPr>
              <a:t>با اصل موضوع : </a:t>
            </a:r>
            <a:r>
              <a:rPr lang="fa-IR" sz="2000" b="1" dirty="0" smtClean="0">
                <a:solidFill>
                  <a:srgbClr val="002060"/>
                </a:solidFill>
                <a:cs typeface="B Roya" pitchFamily="2" charset="-78"/>
              </a:rPr>
              <a:t>عنوان می کنید که اگر شرایطی که همسرتان توصیف می کند وجودداشته باشد،پس نتیجه گیری او می تواند درست باشد اما تأیید نمی کنید و که آن شرایط وجوددارند یا نه</a:t>
            </a:r>
            <a:endParaRPr lang="fa-IR" sz="2000" b="1" dirty="0">
              <a:solidFill>
                <a:srgbClr val="002060"/>
              </a:solidFill>
              <a:cs typeface="B Roya" pitchFamily="2" charset="-78"/>
            </a:endParaRPr>
          </a:p>
          <a:p>
            <a:pPr marL="0" lvl="0" indent="0" algn="r" rtl="1">
              <a:buClr>
                <a:srgbClr val="3333CC"/>
              </a:buClr>
              <a:buNone/>
            </a:pPr>
            <a:r>
              <a:rPr lang="fa-IR" sz="2000" b="1" dirty="0" smtClean="0">
                <a:solidFill>
                  <a:srgbClr val="002060"/>
                </a:solidFill>
                <a:cs typeface="B Titr" pitchFamily="2" charset="-78"/>
              </a:rPr>
              <a:t>     مثال</a:t>
            </a:r>
            <a:r>
              <a:rPr lang="fa-IR" sz="2000" b="1" dirty="0">
                <a:solidFill>
                  <a:srgbClr val="002060"/>
                </a:solidFill>
                <a:cs typeface="B Titr" pitchFamily="2" charset="-78"/>
              </a:rPr>
              <a:t>:</a:t>
            </a:r>
          </a:p>
          <a:p>
            <a:pPr marL="0" lvl="0" indent="0" algn="r" rtl="1">
              <a:buClr>
                <a:srgbClr val="3333CC"/>
              </a:buClr>
              <a:buNone/>
            </a:pPr>
            <a:r>
              <a:rPr lang="fa-IR" sz="2000" b="1" dirty="0" smtClean="0">
                <a:solidFill>
                  <a:srgbClr val="C00000"/>
                </a:solidFill>
                <a:cs typeface="B Morvarid" pitchFamily="2" charset="-78"/>
              </a:rPr>
              <a:t>          همسر</a:t>
            </a:r>
            <a:r>
              <a:rPr lang="fa-IR" sz="2000" b="1" dirty="0">
                <a:solidFill>
                  <a:srgbClr val="002060"/>
                </a:solidFill>
                <a:cs typeface="B Roya" pitchFamily="2" charset="-78"/>
              </a:rPr>
              <a:t>: </a:t>
            </a:r>
            <a:r>
              <a:rPr lang="fa-IR" sz="2000" b="1" dirty="0" smtClean="0">
                <a:solidFill>
                  <a:srgbClr val="800000"/>
                </a:solidFill>
                <a:cs typeface="B Roya" pitchFamily="2" charset="-78"/>
              </a:rPr>
              <a:t>اگر برای زهرا بیشتر وقت صرف نکنی،هرگز ارتباط خوبی با او نخواهی داشت.</a:t>
            </a:r>
            <a:endParaRPr lang="fa-IR" sz="2000" b="1" dirty="0">
              <a:solidFill>
                <a:srgbClr val="800000"/>
              </a:solidFill>
              <a:cs typeface="B Roya" pitchFamily="2" charset="-78"/>
            </a:endParaRPr>
          </a:p>
          <a:p>
            <a:pPr marL="0" lvl="0" indent="0" algn="r" rtl="1">
              <a:buClr>
                <a:srgbClr val="3333CC"/>
              </a:buClr>
              <a:buNone/>
            </a:pPr>
            <a:r>
              <a:rPr lang="fa-IR" sz="2000" b="1" dirty="0" smtClean="0">
                <a:solidFill>
                  <a:srgbClr val="C00000"/>
                </a:solidFill>
                <a:cs typeface="B Morvarid" pitchFamily="2" charset="-78"/>
              </a:rPr>
              <a:t>             شما </a:t>
            </a:r>
            <a:r>
              <a:rPr lang="fa-IR" sz="2000" b="1" dirty="0">
                <a:solidFill>
                  <a:srgbClr val="C00000"/>
                </a:solidFill>
                <a:cs typeface="B Morvarid" pitchFamily="2" charset="-78"/>
              </a:rPr>
              <a:t>: </a:t>
            </a:r>
            <a:r>
              <a:rPr lang="fa-IR" sz="2000" b="1" dirty="0">
                <a:solidFill>
                  <a:srgbClr val="800000"/>
                </a:solidFill>
                <a:cs typeface="B Roya" pitchFamily="2" charset="-78"/>
              </a:rPr>
              <a:t>حق با توست ، </a:t>
            </a:r>
            <a:r>
              <a:rPr lang="fa-IR" sz="2000" b="1" dirty="0" smtClean="0">
                <a:solidFill>
                  <a:srgbClr val="800000"/>
                </a:solidFill>
                <a:cs typeface="B Roya" pitchFamily="2" charset="-78"/>
              </a:rPr>
              <a:t>اگر من برای او وقت نگذارم ، رابطة خوبی با او نخواهم داشت.</a:t>
            </a:r>
            <a:endParaRPr lang="fa-IR" sz="2000" b="1" dirty="0">
              <a:solidFill>
                <a:srgbClr val="800000"/>
              </a:solidFill>
              <a:cs typeface="B Roya" pitchFamily="2" charset="-78"/>
            </a:endParaRPr>
          </a:p>
          <a:p>
            <a:pPr marL="0" indent="0" algn="r" rtl="1">
              <a:buNone/>
            </a:pPr>
            <a:endParaRPr lang="en-US" sz="2000" b="1" dirty="0">
              <a:solidFill>
                <a:srgbClr val="002060"/>
              </a:solidFill>
              <a:cs typeface="B Titr" pitchFamily="2" charset="-78"/>
            </a:endParaRPr>
          </a:p>
        </p:txBody>
      </p:sp>
      <p:sp>
        <p:nvSpPr>
          <p:cNvPr id="5" name="Flowchart: Punched Tape 4"/>
          <p:cNvSpPr/>
          <p:nvPr/>
        </p:nvSpPr>
        <p:spPr bwMode="auto">
          <a:xfrm>
            <a:off x="1043608" y="188640"/>
            <a:ext cx="7416824" cy="1152128"/>
          </a:xfrm>
          <a:prstGeom prst="flowChartPunchedTape">
            <a:avLst/>
          </a:prstGeom>
          <a:solidFill>
            <a:srgbClr val="D4F5F4"/>
          </a:solidFill>
          <a:ln w="9525" cap="flat" cmpd="sng" algn="ctr">
            <a:solidFill>
              <a:srgbClr val="6363CB"/>
            </a:solidFill>
            <a:prstDash val="solid"/>
            <a:miter lim="800000"/>
            <a:headEnd type="none" w="med" len="med"/>
            <a:tailEnd type="none" w="med" len="med"/>
          </a:ln>
          <a:effectLst>
            <a:glow rad="101600">
              <a:schemeClr val="tx2">
                <a:lumMod val="75000"/>
                <a:alpha val="60000"/>
              </a:schemeClr>
            </a:glow>
          </a:effectLst>
        </p:spPr>
        <p:txBody>
          <a:bodyPr vert="horz" wrap="none" lIns="91440" tIns="45720" rIns="91440" bIns="45720" numCol="1" rtlCol="0" anchor="t" anchorCtr="0" compatLnSpc="1">
            <a:prstTxWarp prst="textNoShape">
              <a:avLst/>
            </a:prstTxWarp>
          </a:bodyPr>
          <a:lstStyle/>
          <a:p>
            <a:endParaRPr lang="en-US">
              <a:solidFill>
                <a:srgbClr val="000000"/>
              </a:solidFill>
            </a:endParaRPr>
          </a:p>
        </p:txBody>
      </p:sp>
      <p:sp>
        <p:nvSpPr>
          <p:cNvPr id="7" name="TextBox 6"/>
          <p:cNvSpPr txBox="1"/>
          <p:nvPr/>
        </p:nvSpPr>
        <p:spPr>
          <a:xfrm>
            <a:off x="1043608" y="397176"/>
            <a:ext cx="7200800" cy="584775"/>
          </a:xfrm>
          <a:prstGeom prst="rect">
            <a:avLst/>
          </a:prstGeom>
          <a:noFill/>
        </p:spPr>
        <p:txBody>
          <a:bodyPr wrap="square" rtlCol="0" anchor="ctr">
            <a:spAutoFit/>
          </a:bodyPr>
          <a:lstStyle/>
          <a:p>
            <a:pPr algn="r" rtl="1"/>
            <a:r>
              <a:rPr lang="fa-IR" sz="3200" b="1" dirty="0" smtClean="0">
                <a:solidFill>
                  <a:srgbClr val="002060"/>
                </a:solidFill>
                <a:cs typeface="B Titr" pitchFamily="2" charset="-78"/>
              </a:rPr>
              <a:t>بررسی انتقاد و یافتن موارد درست و تأیید آنها</a:t>
            </a:r>
            <a:endParaRPr lang="en-US" sz="3200" b="1" dirty="0">
              <a:solidFill>
                <a:srgbClr val="002060"/>
              </a:solidFill>
              <a:cs typeface="B Titr" pitchFamily="2" charset="-78"/>
            </a:endParaRPr>
          </a:p>
        </p:txBody>
      </p:sp>
    </p:spTree>
    <p:extLst>
      <p:ext uri="{BB962C8B-B14F-4D97-AF65-F5344CB8AC3E}">
        <p14:creationId xmlns:p14="http://schemas.microsoft.com/office/powerpoint/2010/main" val="88699531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916832"/>
            <a:ext cx="8280920" cy="4287689"/>
          </a:xfrm>
        </p:spPr>
        <p:txBody>
          <a:bodyPr anchor="ctr"/>
          <a:lstStyle/>
          <a:p>
            <a:pPr marL="0" indent="0" algn="just" rtl="1">
              <a:buNone/>
            </a:pPr>
            <a:r>
              <a:rPr lang="fa-IR" sz="4400" b="1" dirty="0" smtClean="0">
                <a:solidFill>
                  <a:srgbClr val="002060"/>
                </a:solidFill>
                <a:cs typeface="B Titr" pitchFamily="2" charset="-78"/>
              </a:rPr>
              <a:t>باید سعی کنید به کمترین میزان ممکن در معرض عصبانیت همسرتان قرار بگیرید و نگذارید عصبانیت او به عزّت نفس شما صدمه بزند.</a:t>
            </a:r>
            <a:endParaRPr lang="en-US" sz="4400" b="1" dirty="0">
              <a:solidFill>
                <a:srgbClr val="002060"/>
              </a:solidFill>
              <a:cs typeface="B Titr" pitchFamily="2" charset="-78"/>
            </a:endParaRPr>
          </a:p>
        </p:txBody>
      </p:sp>
      <p:sp>
        <p:nvSpPr>
          <p:cNvPr id="5" name="Flowchart: Punched Tape 4"/>
          <p:cNvSpPr/>
          <p:nvPr/>
        </p:nvSpPr>
        <p:spPr bwMode="auto">
          <a:xfrm>
            <a:off x="5148064" y="188640"/>
            <a:ext cx="3312368" cy="1152128"/>
          </a:xfrm>
          <a:prstGeom prst="flowChartPunchedTape">
            <a:avLst/>
          </a:prstGeom>
          <a:solidFill>
            <a:srgbClr val="FFF8F7"/>
          </a:solidFill>
          <a:ln w="9525" cap="flat" cmpd="sng" algn="ctr">
            <a:solidFill>
              <a:srgbClr val="C00000"/>
            </a:solidFill>
            <a:prstDash val="solid"/>
            <a:miter lim="800000"/>
            <a:headEnd type="none" w="med" len="med"/>
            <a:tailEnd type="none" w="med" len="med"/>
          </a:ln>
          <a:effectLst>
            <a:glow rad="101600">
              <a:srgbClr val="FF0066">
                <a:alpha val="60000"/>
              </a:srgbClr>
            </a:glow>
          </a:effectLst>
        </p:spPr>
        <p:txBody>
          <a:bodyPr vert="horz" wrap="none" lIns="91440" tIns="45720" rIns="91440" bIns="45720" numCol="1" rtlCol="0" anchor="t" anchorCtr="0" compatLnSpc="1">
            <a:prstTxWarp prst="textNoShape">
              <a:avLst/>
            </a:prstTxWarp>
          </a:bodyPr>
          <a:lstStyle/>
          <a:p>
            <a:endParaRPr lang="en-US">
              <a:solidFill>
                <a:srgbClr val="000000"/>
              </a:solidFill>
            </a:endParaRPr>
          </a:p>
        </p:txBody>
      </p:sp>
      <p:sp>
        <p:nvSpPr>
          <p:cNvPr id="7" name="TextBox 6"/>
          <p:cNvSpPr txBox="1"/>
          <p:nvPr/>
        </p:nvSpPr>
        <p:spPr>
          <a:xfrm>
            <a:off x="5148064" y="397176"/>
            <a:ext cx="3096344" cy="584775"/>
          </a:xfrm>
          <a:prstGeom prst="rect">
            <a:avLst/>
          </a:prstGeom>
          <a:noFill/>
        </p:spPr>
        <p:txBody>
          <a:bodyPr wrap="square" rtlCol="0" anchor="ctr">
            <a:spAutoFit/>
          </a:bodyPr>
          <a:lstStyle/>
          <a:p>
            <a:pPr algn="r" rtl="1"/>
            <a:r>
              <a:rPr lang="fa-IR" sz="3200" b="1" dirty="0" smtClean="0">
                <a:solidFill>
                  <a:srgbClr val="800000"/>
                </a:solidFill>
                <a:cs typeface="B Titr" pitchFamily="2" charset="-78"/>
              </a:rPr>
              <a:t>محدود سازی صدمه </a:t>
            </a:r>
            <a:endParaRPr lang="en-US" sz="3200" b="1" dirty="0">
              <a:solidFill>
                <a:srgbClr val="800000"/>
              </a:solidFill>
              <a:cs typeface="B Titr" pitchFamily="2" charset="-78"/>
            </a:endParaRPr>
          </a:p>
        </p:txBody>
      </p:sp>
    </p:spTree>
    <p:extLst>
      <p:ext uri="{BB962C8B-B14F-4D97-AF65-F5344CB8AC3E}">
        <p14:creationId xmlns:p14="http://schemas.microsoft.com/office/powerpoint/2010/main" val="213415782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2060848"/>
            <a:ext cx="8280920" cy="4143673"/>
          </a:xfrm>
        </p:spPr>
        <p:txBody>
          <a:bodyPr anchor="t"/>
          <a:lstStyle/>
          <a:p>
            <a:pPr algn="just" rtl="1">
              <a:buFont typeface="Wingdings" pitchFamily="2" charset="2"/>
              <a:buChar char="ü"/>
            </a:pPr>
            <a:r>
              <a:rPr lang="fa-IR" sz="2400" b="1" dirty="0" smtClean="0">
                <a:solidFill>
                  <a:srgbClr val="002060"/>
                </a:solidFill>
                <a:cs typeface="B Titr" pitchFamily="2" charset="-78"/>
              </a:rPr>
              <a:t>مهم است که همسرتان مشکل را تأیید کند و عنوان کند که آماده است برای برخورد با عصبانیت خود اقدامات لازم را انجام دهد.</a:t>
            </a:r>
          </a:p>
          <a:p>
            <a:pPr algn="just" rtl="1">
              <a:buFont typeface="Wingdings" pitchFamily="2" charset="2"/>
              <a:buChar char="ü"/>
            </a:pPr>
            <a:endParaRPr lang="fa-IR" sz="2400" b="1" dirty="0" smtClean="0">
              <a:solidFill>
                <a:srgbClr val="002060"/>
              </a:solidFill>
              <a:cs typeface="B Titr" pitchFamily="2" charset="-78"/>
            </a:endParaRPr>
          </a:p>
          <a:p>
            <a:pPr algn="just" rtl="1">
              <a:buFont typeface="Wingdings" pitchFamily="2" charset="2"/>
              <a:buChar char="ü"/>
            </a:pPr>
            <a:r>
              <a:rPr lang="fa-IR" sz="2400" b="1" dirty="0" smtClean="0">
                <a:solidFill>
                  <a:srgbClr val="002060"/>
                </a:solidFill>
                <a:cs typeface="B Titr" pitchFamily="2" charset="-78"/>
              </a:rPr>
              <a:t>وقتی بخواهید اقداماتی در زمینه عصبانیت خود انجام دهید،درمرحلة اول هردوباید به مهارت های ارتباطی توجّه کنید.</a:t>
            </a:r>
          </a:p>
          <a:p>
            <a:pPr algn="just" rtl="1">
              <a:buFont typeface="Wingdings" pitchFamily="2" charset="2"/>
              <a:buChar char="ü"/>
            </a:pPr>
            <a:endParaRPr lang="fa-IR" sz="2400" b="1" dirty="0">
              <a:solidFill>
                <a:srgbClr val="002060"/>
              </a:solidFill>
              <a:cs typeface="B Titr" pitchFamily="2" charset="-78"/>
            </a:endParaRPr>
          </a:p>
          <a:p>
            <a:pPr algn="just" rtl="1">
              <a:buFont typeface="Wingdings" pitchFamily="2" charset="2"/>
              <a:buChar char="ü"/>
            </a:pPr>
            <a:r>
              <a:rPr lang="fa-IR" sz="2400" b="1" dirty="0" smtClean="0">
                <a:solidFill>
                  <a:srgbClr val="002060"/>
                </a:solidFill>
                <a:cs typeface="B Titr" pitchFamily="2" charset="-78"/>
              </a:rPr>
              <a:t>اگر مهارتهای ذکر شده فایده ای نداشت باوجود اجرای درست این مهارت ها باز هم نسبت به هم زیاد عصبانی می شوید ویا اگر همسرتان از پذیرفتن مسئولیت خشونت امتناع می کند،بهتراست ازیک زوج درمانگر ماهر کمک بگیرید.</a:t>
            </a:r>
            <a:endParaRPr lang="en-US" sz="2400" b="1" dirty="0">
              <a:solidFill>
                <a:srgbClr val="002060"/>
              </a:solidFill>
              <a:cs typeface="B Titr" pitchFamily="2" charset="-78"/>
            </a:endParaRPr>
          </a:p>
        </p:txBody>
      </p:sp>
      <p:sp>
        <p:nvSpPr>
          <p:cNvPr id="5" name="Flowchart: Punched Tape 4"/>
          <p:cNvSpPr/>
          <p:nvPr/>
        </p:nvSpPr>
        <p:spPr bwMode="auto">
          <a:xfrm rot="19814878">
            <a:off x="6686136" y="299160"/>
            <a:ext cx="1495890" cy="1092490"/>
          </a:xfrm>
          <a:prstGeom prst="flowChartPunchedTape">
            <a:avLst/>
          </a:prstGeom>
          <a:solidFill>
            <a:srgbClr val="FFF8F7"/>
          </a:solidFill>
          <a:ln w="9525" cap="flat" cmpd="sng" algn="ctr">
            <a:solidFill>
              <a:srgbClr val="C00000"/>
            </a:solidFill>
            <a:prstDash val="solid"/>
            <a:miter lim="800000"/>
            <a:headEnd type="none" w="med" len="med"/>
            <a:tailEnd type="none" w="med" len="med"/>
          </a:ln>
          <a:effectLst>
            <a:glow rad="101600">
              <a:srgbClr val="FF0066">
                <a:alpha val="60000"/>
              </a:srgbClr>
            </a:glow>
          </a:effectLst>
        </p:spPr>
        <p:txBody>
          <a:bodyPr vert="horz" wrap="none" lIns="91440" tIns="45720" rIns="91440" bIns="45720" numCol="1" rtlCol="0" anchor="t" anchorCtr="0" compatLnSpc="1">
            <a:prstTxWarp prst="textNoShape">
              <a:avLst/>
            </a:prstTxWarp>
          </a:bodyPr>
          <a:lstStyle/>
          <a:p>
            <a:endParaRPr lang="en-US">
              <a:solidFill>
                <a:srgbClr val="000000"/>
              </a:solidFill>
            </a:endParaRPr>
          </a:p>
        </p:txBody>
      </p:sp>
      <p:sp>
        <p:nvSpPr>
          <p:cNvPr id="7" name="TextBox 6"/>
          <p:cNvSpPr txBox="1"/>
          <p:nvPr/>
        </p:nvSpPr>
        <p:spPr>
          <a:xfrm rot="20741473">
            <a:off x="6356761" y="599098"/>
            <a:ext cx="1872208" cy="584775"/>
          </a:xfrm>
          <a:prstGeom prst="rect">
            <a:avLst/>
          </a:prstGeom>
          <a:noFill/>
        </p:spPr>
        <p:txBody>
          <a:bodyPr wrap="square" rtlCol="0" anchor="t">
            <a:spAutoFit/>
          </a:bodyPr>
          <a:lstStyle/>
          <a:p>
            <a:pPr algn="r" rtl="1"/>
            <a:r>
              <a:rPr lang="fa-IR" sz="3200" b="1" dirty="0" smtClean="0">
                <a:solidFill>
                  <a:srgbClr val="800000"/>
                </a:solidFill>
                <a:cs typeface="B Titr" pitchFamily="2" charset="-78"/>
              </a:rPr>
              <a:t>نکات مهم</a:t>
            </a:r>
            <a:endParaRPr lang="en-US" sz="3200" b="1" dirty="0">
              <a:solidFill>
                <a:srgbClr val="800000"/>
              </a:solidFill>
              <a:cs typeface="B Titr" pitchFamily="2" charset="-78"/>
            </a:endParaRPr>
          </a:p>
        </p:txBody>
      </p:sp>
    </p:spTree>
    <p:extLst>
      <p:ext uri="{BB962C8B-B14F-4D97-AF65-F5344CB8AC3E}">
        <p14:creationId xmlns:p14="http://schemas.microsoft.com/office/powerpoint/2010/main" val="329619026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8"/>
          <p:cNvSpPr>
            <a:spLocks noGrp="1"/>
          </p:cNvSpPr>
          <p:nvPr>
            <p:ph type="title"/>
          </p:nvPr>
        </p:nvSpPr>
        <p:spPr/>
        <p:txBody>
          <a:bodyPr/>
          <a:lstStyle/>
          <a:p>
            <a:endParaRPr lang="en-US"/>
          </a:p>
        </p:txBody>
      </p:sp>
      <p:sp>
        <p:nvSpPr>
          <p:cNvPr id="3" name="Content Placeholder 2"/>
          <p:cNvSpPr>
            <a:spLocks noGrp="1"/>
          </p:cNvSpPr>
          <p:nvPr>
            <p:ph idx="1"/>
          </p:nvPr>
        </p:nvSpPr>
        <p:spPr>
          <a:xfrm>
            <a:off x="395536" y="2017712"/>
            <a:ext cx="8559552" cy="4723655"/>
          </a:xfrm>
        </p:spPr>
        <p:txBody>
          <a:bodyPr anchor="t"/>
          <a:lstStyle/>
          <a:p>
            <a:pPr algn="r" rtl="1">
              <a:buFont typeface="Courier New" pitchFamily="49" charset="0"/>
              <a:buChar char="o"/>
            </a:pPr>
            <a:r>
              <a:rPr lang="fa-IR" sz="2000" b="1" dirty="0" smtClean="0">
                <a:solidFill>
                  <a:srgbClr val="C00000"/>
                </a:solidFill>
                <a:cs typeface="B Roya" pitchFamily="2" charset="-78"/>
              </a:rPr>
              <a:t>توصیف موقعیت : </a:t>
            </a:r>
          </a:p>
          <a:p>
            <a:pPr algn="r" rtl="1">
              <a:buFont typeface="Courier New" pitchFamily="49" charset="0"/>
              <a:buChar char="o"/>
            </a:pPr>
            <a:r>
              <a:rPr lang="fa-IR" sz="2000" b="1" dirty="0" smtClean="0">
                <a:solidFill>
                  <a:srgbClr val="007000"/>
                </a:solidFill>
                <a:cs typeface="B Roya" pitchFamily="2" charset="-78"/>
              </a:rPr>
              <a:t>همسرم چه چیزی گفت :</a:t>
            </a:r>
          </a:p>
          <a:p>
            <a:pPr algn="r" rtl="1">
              <a:buFont typeface="Courier New" pitchFamily="49" charset="0"/>
              <a:buChar char="o"/>
            </a:pPr>
            <a:r>
              <a:rPr lang="fa-IR" sz="2000" b="1" dirty="0" smtClean="0">
                <a:solidFill>
                  <a:schemeClr val="accent5">
                    <a:lumMod val="10000"/>
                  </a:schemeClr>
                </a:solidFill>
                <a:cs typeface="B Roya" pitchFamily="2" charset="-78"/>
              </a:rPr>
              <a:t>بررسی پاسخ :</a:t>
            </a:r>
          </a:p>
          <a:p>
            <a:pPr algn="r" rtl="1">
              <a:buFont typeface="Courier New" pitchFamily="49" charset="0"/>
              <a:buChar char="o"/>
            </a:pPr>
            <a:r>
              <a:rPr lang="fa-IR" sz="2000" b="1" dirty="0" smtClean="0">
                <a:solidFill>
                  <a:schemeClr val="accent6">
                    <a:lumMod val="50000"/>
                  </a:schemeClr>
                </a:solidFill>
                <a:cs typeface="B Roya" pitchFamily="2" charset="-78"/>
              </a:rPr>
              <a:t>تأیید پاسخ : </a:t>
            </a:r>
          </a:p>
          <a:p>
            <a:pPr algn="r" rtl="1">
              <a:buFont typeface="Courier New" pitchFamily="49" charset="0"/>
              <a:buChar char="o"/>
            </a:pPr>
            <a:r>
              <a:rPr lang="fa-IR" sz="2000" b="1" dirty="0" smtClean="0">
                <a:solidFill>
                  <a:srgbClr val="002060"/>
                </a:solidFill>
                <a:cs typeface="B Roya" pitchFamily="2" charset="-78"/>
              </a:rPr>
              <a:t>منحرف کردن پاسخ ها : </a:t>
            </a:r>
          </a:p>
          <a:p>
            <a:pPr algn="r" rtl="1">
              <a:buFont typeface="Courier New" pitchFamily="49" charset="0"/>
              <a:buChar char="o"/>
            </a:pPr>
            <a:r>
              <a:rPr lang="fa-IR" sz="2000" b="1" dirty="0" smtClean="0">
                <a:solidFill>
                  <a:srgbClr val="7030A0"/>
                </a:solidFill>
                <a:cs typeface="B Roya" pitchFamily="2" charset="-78"/>
              </a:rPr>
              <a:t>الف) </a:t>
            </a:r>
            <a:r>
              <a:rPr lang="fa-IR" sz="2000" b="1" dirty="0" smtClean="0">
                <a:solidFill>
                  <a:srgbClr val="007000"/>
                </a:solidFill>
                <a:cs typeface="B Roya" pitchFamily="2" charset="-78"/>
              </a:rPr>
              <a:t>تغییر از محتوا به فرایند :</a:t>
            </a:r>
          </a:p>
          <a:p>
            <a:pPr algn="r" rtl="1">
              <a:buFont typeface="Courier New" pitchFamily="49" charset="0"/>
              <a:buChar char="o"/>
            </a:pPr>
            <a:r>
              <a:rPr lang="fa-IR" sz="2000" b="1" dirty="0" smtClean="0">
                <a:solidFill>
                  <a:srgbClr val="7030A0"/>
                </a:solidFill>
                <a:cs typeface="B Roya" pitchFamily="2" charset="-78"/>
              </a:rPr>
              <a:t>ب) </a:t>
            </a:r>
            <a:r>
              <a:rPr lang="fa-IR" sz="2000" b="1" dirty="0" smtClean="0">
                <a:solidFill>
                  <a:srgbClr val="007000"/>
                </a:solidFill>
                <a:cs typeface="B Roya" pitchFamily="2" charset="-78"/>
              </a:rPr>
              <a:t>واکنش جرأتمند :</a:t>
            </a:r>
          </a:p>
          <a:p>
            <a:pPr algn="r" rtl="1">
              <a:buFont typeface="Courier New" pitchFamily="49" charset="0"/>
              <a:buChar char="o"/>
            </a:pPr>
            <a:r>
              <a:rPr lang="fa-IR" sz="2000" b="1" dirty="0" smtClean="0">
                <a:solidFill>
                  <a:srgbClr val="7030A0"/>
                </a:solidFill>
                <a:cs typeface="B Roya" pitchFamily="2" charset="-78"/>
              </a:rPr>
              <a:t>ج) </a:t>
            </a:r>
            <a:r>
              <a:rPr lang="fa-IR" sz="2000" b="1" dirty="0" smtClean="0">
                <a:solidFill>
                  <a:srgbClr val="007000"/>
                </a:solidFill>
                <a:cs typeface="B Roya" pitchFamily="2" charset="-78"/>
              </a:rPr>
              <a:t>به تأخیر انداختن جرأتمندانة پاسخ :</a:t>
            </a:r>
          </a:p>
          <a:p>
            <a:pPr lvl="0" algn="r" rtl="1">
              <a:buClr>
                <a:srgbClr val="3333CC"/>
              </a:buClr>
              <a:buFont typeface="Courier New" pitchFamily="49" charset="0"/>
              <a:buChar char="o"/>
            </a:pPr>
            <a:r>
              <a:rPr lang="fa-IR" sz="2000" b="1" dirty="0">
                <a:solidFill>
                  <a:srgbClr val="002060"/>
                </a:solidFill>
                <a:cs typeface="B Roya" pitchFamily="2" charset="-78"/>
              </a:rPr>
              <a:t>تأیید قسمتهای درست حرفهای فرد منتقد: </a:t>
            </a:r>
          </a:p>
          <a:p>
            <a:pPr lvl="0" algn="r" rtl="1">
              <a:buClr>
                <a:srgbClr val="3333CC"/>
              </a:buClr>
              <a:buFont typeface="Courier New" pitchFamily="49" charset="0"/>
              <a:buChar char="o"/>
            </a:pPr>
            <a:r>
              <a:rPr lang="fa-IR" sz="2000" b="1" dirty="0" smtClean="0">
                <a:solidFill>
                  <a:srgbClr val="FF0066"/>
                </a:solidFill>
                <a:cs typeface="B Roya" pitchFamily="2" charset="-78"/>
              </a:rPr>
              <a:t>الف- </a:t>
            </a:r>
            <a:r>
              <a:rPr lang="fa-IR" sz="2000" b="1" dirty="0" smtClean="0">
                <a:solidFill>
                  <a:srgbClr val="007000"/>
                </a:solidFill>
                <a:cs typeface="B Roya" pitchFamily="2" charset="-78"/>
              </a:rPr>
              <a:t>موافقت </a:t>
            </a:r>
            <a:r>
              <a:rPr lang="fa-IR" sz="2000" b="1" dirty="0">
                <a:solidFill>
                  <a:srgbClr val="007000"/>
                </a:solidFill>
                <a:cs typeface="B Roya" pitchFamily="2" charset="-78"/>
              </a:rPr>
              <a:t>با بخشهای درست انتقادات: </a:t>
            </a:r>
          </a:p>
          <a:p>
            <a:pPr lvl="0" algn="r" rtl="1">
              <a:buClr>
                <a:srgbClr val="3333CC"/>
              </a:buClr>
              <a:buFont typeface="Courier New" pitchFamily="49" charset="0"/>
              <a:buChar char="o"/>
            </a:pPr>
            <a:r>
              <a:rPr lang="fa-IR" sz="2000" b="1" dirty="0" smtClean="0">
                <a:solidFill>
                  <a:srgbClr val="FF0066"/>
                </a:solidFill>
                <a:cs typeface="B Roya" pitchFamily="2" charset="-78"/>
              </a:rPr>
              <a:t>ب-</a:t>
            </a:r>
            <a:r>
              <a:rPr lang="fa-IR" sz="2000" b="1" dirty="0" smtClean="0">
                <a:solidFill>
                  <a:srgbClr val="007000"/>
                </a:solidFill>
                <a:cs typeface="B Roya" pitchFamily="2" charset="-78"/>
              </a:rPr>
              <a:t> موافقت </a:t>
            </a:r>
            <a:r>
              <a:rPr lang="fa-IR" sz="2000" b="1" dirty="0">
                <a:solidFill>
                  <a:srgbClr val="007000"/>
                </a:solidFill>
                <a:cs typeface="B Roya" pitchFamily="2" charset="-78"/>
              </a:rPr>
              <a:t>احتمالی : </a:t>
            </a:r>
          </a:p>
          <a:p>
            <a:pPr lvl="0" algn="r" rtl="1">
              <a:buClr>
                <a:srgbClr val="3333CC"/>
              </a:buClr>
              <a:buFont typeface="Courier New" pitchFamily="49" charset="0"/>
              <a:buChar char="o"/>
            </a:pPr>
            <a:r>
              <a:rPr lang="fa-IR" sz="2000" b="1" dirty="0" smtClean="0">
                <a:solidFill>
                  <a:srgbClr val="FF0066"/>
                </a:solidFill>
                <a:cs typeface="B Roya" pitchFamily="2" charset="-78"/>
              </a:rPr>
              <a:t>ج-</a:t>
            </a:r>
            <a:r>
              <a:rPr lang="fa-IR" sz="2000" b="1" dirty="0" smtClean="0">
                <a:solidFill>
                  <a:srgbClr val="007000"/>
                </a:solidFill>
                <a:cs typeface="B Roya" pitchFamily="2" charset="-78"/>
              </a:rPr>
              <a:t> موافقت </a:t>
            </a:r>
            <a:r>
              <a:rPr lang="fa-IR" sz="2000" b="1" dirty="0">
                <a:solidFill>
                  <a:srgbClr val="007000"/>
                </a:solidFill>
                <a:cs typeface="B Roya" pitchFamily="2" charset="-78"/>
              </a:rPr>
              <a:t>با اصل موضوع : </a:t>
            </a:r>
          </a:p>
          <a:p>
            <a:pPr algn="r" rtl="1">
              <a:buFont typeface="Courier New" pitchFamily="49" charset="0"/>
              <a:buChar char="o"/>
            </a:pPr>
            <a:endParaRPr lang="fa-IR" sz="2000" b="1" dirty="0" smtClean="0">
              <a:solidFill>
                <a:srgbClr val="007000"/>
              </a:solidFill>
              <a:cs typeface="B Roya" pitchFamily="2" charset="-78"/>
            </a:endParaRPr>
          </a:p>
          <a:p>
            <a:pPr algn="r" rtl="1">
              <a:buFont typeface="Courier New" pitchFamily="49" charset="0"/>
              <a:buChar char="o"/>
            </a:pPr>
            <a:endParaRPr lang="fa-IR" sz="2400" b="1" dirty="0" smtClean="0">
              <a:solidFill>
                <a:srgbClr val="007000"/>
              </a:solidFill>
              <a:cs typeface="B Roya" pitchFamily="2" charset="-78"/>
            </a:endParaRPr>
          </a:p>
          <a:p>
            <a:pPr algn="r" rtl="1">
              <a:buFont typeface="Courier New" pitchFamily="49" charset="0"/>
              <a:buChar char="o"/>
            </a:pPr>
            <a:endParaRPr lang="en-US" sz="2400" b="1" dirty="0">
              <a:solidFill>
                <a:srgbClr val="007000"/>
              </a:solidFill>
              <a:cs typeface="B Roya" pitchFamily="2" charset="-78"/>
            </a:endParaRPr>
          </a:p>
        </p:txBody>
      </p:sp>
      <p:sp>
        <p:nvSpPr>
          <p:cNvPr id="2" name="16-Point Star 1"/>
          <p:cNvSpPr/>
          <p:nvPr/>
        </p:nvSpPr>
        <p:spPr bwMode="auto">
          <a:xfrm rot="1156087">
            <a:off x="6876256" y="188640"/>
            <a:ext cx="1697502" cy="1296144"/>
          </a:xfrm>
          <a:prstGeom prst="star16">
            <a:avLst/>
          </a:prstGeom>
          <a:noFill/>
          <a:ln w="9525" cap="flat" cmpd="sng" algn="ctr">
            <a:solidFill>
              <a:srgbClr val="C00000"/>
            </a:solidFill>
            <a:prstDash val="solid"/>
            <a:miter lim="800000"/>
            <a:headEnd type="none" w="med" len="med"/>
            <a:tailEnd type="none" w="med" len="med"/>
          </a:ln>
          <a:effectLst>
            <a:glow rad="101600">
              <a:srgbClr val="C00000">
                <a:alpha val="60000"/>
              </a:srgbClr>
            </a:glow>
          </a:effectLst>
          <a:ex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ahoma" pitchFamily="34" charset="0"/>
            </a:endParaRPr>
          </a:p>
        </p:txBody>
      </p:sp>
      <p:sp>
        <p:nvSpPr>
          <p:cNvPr id="4" name="TextBox 3"/>
          <p:cNvSpPr txBox="1"/>
          <p:nvPr/>
        </p:nvSpPr>
        <p:spPr>
          <a:xfrm rot="20526347">
            <a:off x="7112939" y="519926"/>
            <a:ext cx="1224136" cy="461665"/>
          </a:xfrm>
          <a:prstGeom prst="rect">
            <a:avLst/>
          </a:prstGeom>
          <a:noFill/>
        </p:spPr>
        <p:txBody>
          <a:bodyPr wrap="square" rtlCol="0">
            <a:spAutoFit/>
          </a:bodyPr>
          <a:lstStyle/>
          <a:p>
            <a:pPr algn="ctr" rtl="1"/>
            <a:r>
              <a:rPr lang="fa-IR" dirty="0" smtClean="0">
                <a:cs typeface="B Titr" pitchFamily="2" charset="-78"/>
              </a:rPr>
              <a:t>تمرین</a:t>
            </a:r>
            <a:endParaRPr lang="en-US" dirty="0">
              <a:cs typeface="B Titr" pitchFamily="2" charset="-78"/>
            </a:endParaRPr>
          </a:p>
        </p:txBody>
      </p:sp>
      <p:sp>
        <p:nvSpPr>
          <p:cNvPr id="6" name="8-Point Star 5"/>
          <p:cNvSpPr/>
          <p:nvPr/>
        </p:nvSpPr>
        <p:spPr bwMode="auto">
          <a:xfrm>
            <a:off x="2123728" y="188639"/>
            <a:ext cx="2736304" cy="1368153"/>
          </a:xfrm>
          <a:prstGeom prst="star8">
            <a:avLst/>
          </a:prstGeom>
          <a:ln>
            <a:solidFill>
              <a:srgbClr val="007000"/>
            </a:solidFill>
            <a:headEnd type="none" w="med" len="med"/>
            <a:tailEnd type="none" w="med" len="med"/>
          </a:ln>
          <a:extLst/>
        </p:spPr>
        <p:style>
          <a:lnRef idx="2">
            <a:schemeClr val="accent2"/>
          </a:lnRef>
          <a:fillRef idx="1">
            <a:schemeClr val="lt1"/>
          </a:fillRef>
          <a:effectRef idx="0">
            <a:schemeClr val="accent2"/>
          </a:effectRef>
          <a:fontRef idx="minor">
            <a:schemeClr val="dk1"/>
          </a:fontRef>
        </p:style>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ahoma" pitchFamily="34" charset="0"/>
            </a:endParaRPr>
          </a:p>
        </p:txBody>
      </p:sp>
      <p:sp>
        <p:nvSpPr>
          <p:cNvPr id="8" name="TextBox 7"/>
          <p:cNvSpPr txBox="1"/>
          <p:nvPr/>
        </p:nvSpPr>
        <p:spPr>
          <a:xfrm>
            <a:off x="2555776" y="457216"/>
            <a:ext cx="1872208" cy="830997"/>
          </a:xfrm>
          <a:prstGeom prst="rect">
            <a:avLst/>
          </a:prstGeom>
          <a:noFill/>
        </p:spPr>
        <p:txBody>
          <a:bodyPr wrap="square" rtlCol="0">
            <a:spAutoFit/>
          </a:bodyPr>
          <a:lstStyle/>
          <a:p>
            <a:pPr algn="ctr" rtl="1"/>
            <a:r>
              <a:rPr lang="fa-IR" b="1" dirty="0" smtClean="0">
                <a:cs typeface="B Titr" pitchFamily="2" charset="-78"/>
              </a:rPr>
              <a:t>برگه پاسخ به انتقاد</a:t>
            </a:r>
            <a:endParaRPr lang="en-US" b="1" dirty="0">
              <a:cs typeface="B Titr" pitchFamily="2" charset="-78"/>
            </a:endParaRPr>
          </a:p>
        </p:txBody>
      </p:sp>
    </p:spTree>
    <p:extLst>
      <p:ext uri="{BB962C8B-B14F-4D97-AF65-F5344CB8AC3E}">
        <p14:creationId xmlns:p14="http://schemas.microsoft.com/office/powerpoint/2010/main" val="2134157829"/>
      </p:ext>
    </p:extLst>
  </p:cSld>
  <p:clrMapOvr>
    <a:masterClrMapping/>
  </p:clrMapOvr>
  <p:timing>
    <p:tnLst>
      <p:par>
        <p:cTn id="1" dur="indefinite" restart="never" nodeType="tmRoot"/>
      </p:par>
    </p:tnLst>
  </p:timing>
</p:sld>
</file>

<file path=ppt/theme/theme1.xml><?xml version="1.0" encoding="utf-8"?>
<a:theme xmlns:a="http://schemas.openxmlformats.org/drawingml/2006/main" name="Blends">
  <a:themeElements>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CA" sz="2400" b="0" i="0" u="none" strike="noStrike" cap="none" normalizeH="0" baseline="0" smtClean="0">
            <a:ln>
              <a:noFill/>
            </a:ln>
            <a:solidFill>
              <a:schemeClr val="tx1"/>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CA" sz="2400" b="0" i="0" u="none" strike="noStrike" cap="none" normalizeH="0" baseline="0" smtClean="0">
            <a:ln>
              <a:noFill/>
            </a:ln>
            <a:solidFill>
              <a:schemeClr val="tx1"/>
            </a:solidFill>
            <a:effectLst/>
            <a:latin typeface="Tahoma" pitchFamily="34" charset="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3">
        <a:dk1>
          <a:srgbClr val="000000"/>
        </a:dk1>
        <a:lt1>
          <a:srgbClr val="FFFFFF"/>
        </a:lt1>
        <a:dk2>
          <a:srgbClr val="000000"/>
        </a:dk2>
        <a:lt2>
          <a:srgbClr val="5F5F5F"/>
        </a:lt2>
        <a:accent1>
          <a:srgbClr val="EAEAEA"/>
        </a:accent1>
        <a:accent2>
          <a:srgbClr val="808080"/>
        </a:accent2>
        <a:accent3>
          <a:srgbClr val="FFFFFF"/>
        </a:accent3>
        <a:accent4>
          <a:srgbClr val="000000"/>
        </a:accent4>
        <a:accent5>
          <a:srgbClr val="F3F3F3"/>
        </a:accent5>
        <a:accent6>
          <a:srgbClr val="737373"/>
        </a:accent6>
        <a:hlink>
          <a:srgbClr val="4D4D4D"/>
        </a:hlink>
        <a:folHlink>
          <a:srgbClr val="C0C0C0"/>
        </a:folHlink>
      </a:clrScheme>
      <a:clrMap bg1="lt1" tx1="dk1" bg2="lt2" tx2="dk2" accent1="accent1" accent2="accent2" accent3="accent3" accent4="accent4" accent5="accent5" accent6="accent6" hlink="hlink" folHlink="folHlink"/>
    </a:extraClrScheme>
    <a:extraClrScheme>
      <a:clrScheme name="Blends 4">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
      <a:clrScheme name="Blends 7">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Designs\Blends.pot</Template>
  <TotalTime>714</TotalTime>
  <Words>986</Words>
  <Application>Microsoft Office PowerPoint</Application>
  <PresentationFormat>On-screen Show (4:3)</PresentationFormat>
  <Paragraphs>95</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Blends</vt:lpstr>
      <vt:lpstr>بنام خدا</vt:lpstr>
      <vt:lpstr>مهارت مقابله با همسر عصبانی </vt:lpstr>
      <vt:lpstr>واکنش های سه گانه بر اثر نگرش های مختلف </vt:lpstr>
      <vt:lpstr>رفتار جرأت مند</vt:lpstr>
      <vt:lpstr>نحوة  پاسخ دادن به انتقاد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Alberta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Kim Noels</dc:creator>
  <cp:lastModifiedBy>Windows User</cp:lastModifiedBy>
  <cp:revision>52</cp:revision>
  <dcterms:created xsi:type="dcterms:W3CDTF">2001-08-16T09:32:16Z</dcterms:created>
  <dcterms:modified xsi:type="dcterms:W3CDTF">2020-06-15T17:43:48Z</dcterms:modified>
</cp:coreProperties>
</file>