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306" r:id="rId2"/>
    <p:sldId id="256" r:id="rId3"/>
    <p:sldId id="261" r:id="rId4"/>
    <p:sldId id="262" r:id="rId5"/>
    <p:sldId id="263" r:id="rId6"/>
    <p:sldId id="264" r:id="rId7"/>
    <p:sldId id="281" r:id="rId8"/>
    <p:sldId id="260" r:id="rId9"/>
    <p:sldId id="265" r:id="rId10"/>
    <p:sldId id="266" r:id="rId11"/>
    <p:sldId id="282" r:id="rId12"/>
    <p:sldId id="267" r:id="rId13"/>
    <p:sldId id="268" r:id="rId14"/>
    <p:sldId id="293" r:id="rId15"/>
    <p:sldId id="269" r:id="rId16"/>
    <p:sldId id="294" r:id="rId17"/>
    <p:sldId id="295" r:id="rId18"/>
    <p:sldId id="296" r:id="rId19"/>
    <p:sldId id="299" r:id="rId20"/>
    <p:sldId id="284" r:id="rId21"/>
    <p:sldId id="285" r:id="rId22"/>
    <p:sldId id="286" r:id="rId23"/>
    <p:sldId id="287" r:id="rId24"/>
    <p:sldId id="288" r:id="rId25"/>
    <p:sldId id="289" r:id="rId26"/>
    <p:sldId id="290" r:id="rId27"/>
    <p:sldId id="291" r:id="rId28"/>
    <p:sldId id="297" r:id="rId29"/>
    <p:sldId id="292" r:id="rId30"/>
    <p:sldId id="270" r:id="rId31"/>
    <p:sldId id="271" r:id="rId32"/>
    <p:sldId id="272" r:id="rId33"/>
    <p:sldId id="280" r:id="rId34"/>
    <p:sldId id="273" r:id="rId35"/>
    <p:sldId id="274" r:id="rId36"/>
    <p:sldId id="275" r:id="rId37"/>
    <p:sldId id="276" r:id="rId38"/>
    <p:sldId id="277" r:id="rId39"/>
    <p:sldId id="278" r:id="rId40"/>
    <p:sldId id="279" r:id="rId41"/>
    <p:sldId id="301" r:id="rId42"/>
    <p:sldId id="302" r:id="rId43"/>
    <p:sldId id="304" r:id="rId44"/>
    <p:sldId id="305" r:id="rId45"/>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701B84-0970-40AF-A83F-218A5D8535A7}" type="doc">
      <dgm:prSet loTypeId="urn:microsoft.com/office/officeart/2005/8/layout/pyramid2" loCatId="list" qsTypeId="urn:microsoft.com/office/officeart/2005/8/quickstyle/3d2" qsCatId="3D" csTypeId="urn:microsoft.com/office/officeart/2005/8/colors/colorful3" csCatId="colorful" phldr="1"/>
      <dgm:spPr/>
      <dgm:t>
        <a:bodyPr/>
        <a:lstStyle/>
        <a:p>
          <a:pPr rtl="1"/>
          <a:endParaRPr lang="fa-IR"/>
        </a:p>
      </dgm:t>
    </dgm:pt>
    <dgm:pt modelId="{04B510AC-F6FC-4D0A-8364-99CC5E700E93}">
      <dgm:prSet phldrT="[Text]" custT="1"/>
      <dgm:spPr/>
      <dgm:t>
        <a:bodyPr/>
        <a:lstStyle/>
        <a:p>
          <a:pPr rtl="1"/>
          <a:r>
            <a:rPr lang="en-US" sz="1700" dirty="0" smtClean="0">
              <a:latin typeface="Times New Roman" pitchFamily="18" charset="0"/>
              <a:cs typeface="Times New Roman" pitchFamily="18" charset="0"/>
            </a:rPr>
            <a:t>K=1</a:t>
          </a:r>
          <a:endParaRPr lang="fa-IR" sz="1700" dirty="0">
            <a:latin typeface="Times New Roman" pitchFamily="18" charset="0"/>
            <a:cs typeface="Times New Roman" pitchFamily="18" charset="0"/>
          </a:endParaRPr>
        </a:p>
      </dgm:t>
    </dgm:pt>
    <dgm:pt modelId="{B1929744-DE54-496C-90A7-53A13929380E}" type="parTrans" cxnId="{759A31F3-89DA-4C1C-B12D-0CD0D071A3FB}">
      <dgm:prSet/>
      <dgm:spPr/>
      <dgm:t>
        <a:bodyPr/>
        <a:lstStyle/>
        <a:p>
          <a:pPr rtl="1"/>
          <a:endParaRPr lang="fa-IR">
            <a:cs typeface="B Lotus" pitchFamily="2" charset="-78"/>
          </a:endParaRPr>
        </a:p>
      </dgm:t>
    </dgm:pt>
    <dgm:pt modelId="{48D4101B-FBA7-47C5-9C27-BB6F557E36D9}" type="sibTrans" cxnId="{759A31F3-89DA-4C1C-B12D-0CD0D071A3FB}">
      <dgm:prSet/>
      <dgm:spPr/>
      <dgm:t>
        <a:bodyPr/>
        <a:lstStyle/>
        <a:p>
          <a:pPr rtl="1"/>
          <a:endParaRPr lang="fa-IR">
            <a:cs typeface="B Lotus" pitchFamily="2" charset="-78"/>
          </a:endParaRPr>
        </a:p>
      </dgm:t>
    </dgm:pt>
    <dgm:pt modelId="{9410F00F-F3FA-409D-80DB-1A446CBAF5F7}">
      <dgm:prSet phldrT="[Text]" custT="1"/>
      <dgm:spPr/>
      <dgm:t>
        <a:bodyPr/>
        <a:lstStyle/>
        <a:p>
          <a:pPr rtl="1"/>
          <a:r>
            <a:rPr lang="fa-IR" sz="1800" dirty="0" smtClean="0">
              <a:cs typeface="B Lotus" pitchFamily="2" charset="-78"/>
            </a:rPr>
            <a:t>غلظت ماده مهاجر در غذا با غلظت آن در پلیمر یکسان است</a:t>
          </a:r>
          <a:endParaRPr lang="fa-IR" sz="1800" dirty="0">
            <a:cs typeface="B Lotus" pitchFamily="2" charset="-78"/>
          </a:endParaRPr>
        </a:p>
      </dgm:t>
    </dgm:pt>
    <dgm:pt modelId="{752D07FF-0110-4253-B36A-C25A2290DC21}" type="parTrans" cxnId="{DEBD609F-96CF-44F9-B30E-F4B9D63EAEC8}">
      <dgm:prSet/>
      <dgm:spPr/>
      <dgm:t>
        <a:bodyPr/>
        <a:lstStyle/>
        <a:p>
          <a:pPr rtl="1"/>
          <a:endParaRPr lang="fa-IR">
            <a:cs typeface="B Lotus" pitchFamily="2" charset="-78"/>
          </a:endParaRPr>
        </a:p>
      </dgm:t>
    </dgm:pt>
    <dgm:pt modelId="{06298066-02A6-4245-BC56-C6757AF89F1C}" type="sibTrans" cxnId="{DEBD609F-96CF-44F9-B30E-F4B9D63EAEC8}">
      <dgm:prSet/>
      <dgm:spPr/>
      <dgm:t>
        <a:bodyPr/>
        <a:lstStyle/>
        <a:p>
          <a:pPr rtl="1"/>
          <a:endParaRPr lang="fa-IR">
            <a:cs typeface="B Lotus" pitchFamily="2" charset="-78"/>
          </a:endParaRPr>
        </a:p>
      </dgm:t>
    </dgm:pt>
    <dgm:pt modelId="{EC533820-A9F8-43BC-97FB-B330F54BBE17}">
      <dgm:prSet phldrT="[Text]" custT="1"/>
      <dgm:spPr/>
      <dgm:t>
        <a:bodyPr/>
        <a:lstStyle/>
        <a:p>
          <a:pPr rtl="1"/>
          <a:r>
            <a:rPr lang="en-US" sz="1700" dirty="0" smtClean="0">
              <a:latin typeface="Times New Roman" pitchFamily="18" charset="0"/>
              <a:cs typeface="Times New Roman" pitchFamily="18" charset="0"/>
            </a:rPr>
            <a:t>K&gt;1</a:t>
          </a:r>
          <a:endParaRPr lang="fa-IR" sz="1700" dirty="0">
            <a:latin typeface="Times New Roman" pitchFamily="18" charset="0"/>
            <a:cs typeface="Times New Roman" pitchFamily="18" charset="0"/>
          </a:endParaRPr>
        </a:p>
      </dgm:t>
    </dgm:pt>
    <dgm:pt modelId="{02757FE5-9D12-4E26-A161-4434E7CDB7EF}" type="parTrans" cxnId="{6D975E4F-C8C2-4628-8F29-D8B0C98629E1}">
      <dgm:prSet/>
      <dgm:spPr/>
      <dgm:t>
        <a:bodyPr/>
        <a:lstStyle/>
        <a:p>
          <a:pPr rtl="1"/>
          <a:endParaRPr lang="fa-IR">
            <a:cs typeface="B Lotus" pitchFamily="2" charset="-78"/>
          </a:endParaRPr>
        </a:p>
      </dgm:t>
    </dgm:pt>
    <dgm:pt modelId="{1B5D638B-672D-4D90-B63E-36A5E7DE0A32}" type="sibTrans" cxnId="{6D975E4F-C8C2-4628-8F29-D8B0C98629E1}">
      <dgm:prSet/>
      <dgm:spPr/>
      <dgm:t>
        <a:bodyPr/>
        <a:lstStyle/>
        <a:p>
          <a:pPr rtl="1"/>
          <a:endParaRPr lang="fa-IR">
            <a:cs typeface="B Lotus" pitchFamily="2" charset="-78"/>
          </a:endParaRPr>
        </a:p>
      </dgm:t>
    </dgm:pt>
    <dgm:pt modelId="{C85D747F-FF59-48CC-BDFF-89C4ACC03233}">
      <dgm:prSet phldrT="[Text]" custT="1"/>
      <dgm:spPr/>
      <dgm:t>
        <a:bodyPr/>
        <a:lstStyle/>
        <a:p>
          <a:pPr rtl="1"/>
          <a:r>
            <a:rPr lang="fa-IR" sz="1800" dirty="0" smtClean="0">
              <a:cs typeface="B Lotus" pitchFamily="2" charset="-78"/>
            </a:rPr>
            <a:t>یعنی ماده مهاجر بیشتری در داخل پلیمر باقی می ماند</a:t>
          </a:r>
          <a:endParaRPr lang="fa-IR" sz="1800" dirty="0">
            <a:cs typeface="B Lotus" pitchFamily="2" charset="-78"/>
          </a:endParaRPr>
        </a:p>
      </dgm:t>
    </dgm:pt>
    <dgm:pt modelId="{97ABDBF0-C66C-4C3F-A1AD-08E8F9FF385A}" type="parTrans" cxnId="{159C0915-177F-40EC-91CA-44C693BD8DFA}">
      <dgm:prSet/>
      <dgm:spPr/>
      <dgm:t>
        <a:bodyPr/>
        <a:lstStyle/>
        <a:p>
          <a:pPr rtl="1"/>
          <a:endParaRPr lang="fa-IR">
            <a:cs typeface="B Lotus" pitchFamily="2" charset="-78"/>
          </a:endParaRPr>
        </a:p>
      </dgm:t>
    </dgm:pt>
    <dgm:pt modelId="{48CF2C21-574E-4B0E-A3D1-AD4E594C1CC5}" type="sibTrans" cxnId="{159C0915-177F-40EC-91CA-44C693BD8DFA}">
      <dgm:prSet/>
      <dgm:spPr/>
      <dgm:t>
        <a:bodyPr/>
        <a:lstStyle/>
        <a:p>
          <a:pPr rtl="1"/>
          <a:endParaRPr lang="fa-IR">
            <a:cs typeface="B Lotus" pitchFamily="2" charset="-78"/>
          </a:endParaRPr>
        </a:p>
      </dgm:t>
    </dgm:pt>
    <dgm:pt modelId="{416CF5EF-2E52-43EF-9204-6163F1C49A83}">
      <dgm:prSet phldrT="[Text]" custT="1"/>
      <dgm:spPr/>
      <dgm:t>
        <a:bodyPr/>
        <a:lstStyle/>
        <a:p>
          <a:pPr rtl="1"/>
          <a:r>
            <a:rPr lang="fa-IR" sz="1800" dirty="0" smtClean="0">
              <a:cs typeface="B Lotus" pitchFamily="2" charset="-78"/>
            </a:rPr>
            <a:t>ماده مهاجر بیشتر جذب غذا می گردد</a:t>
          </a:r>
          <a:endParaRPr lang="fa-IR" sz="1800" dirty="0">
            <a:cs typeface="B Lotus" pitchFamily="2" charset="-78"/>
          </a:endParaRPr>
        </a:p>
      </dgm:t>
    </dgm:pt>
    <dgm:pt modelId="{33A6D5B6-901C-44AB-96A4-DADF7E049C3C}">
      <dgm:prSet phldrT="[Text]" custT="1"/>
      <dgm:spPr/>
      <dgm:t>
        <a:bodyPr/>
        <a:lstStyle/>
        <a:p>
          <a:pPr rtl="1"/>
          <a:r>
            <a:rPr lang="en-US" sz="1700" dirty="0" smtClean="0">
              <a:latin typeface="Times New Roman" pitchFamily="18" charset="0"/>
              <a:cs typeface="Times New Roman" pitchFamily="18" charset="0"/>
            </a:rPr>
            <a:t>K&lt;1</a:t>
          </a:r>
          <a:endParaRPr lang="fa-IR" sz="1700" dirty="0">
            <a:latin typeface="Times New Roman" pitchFamily="18" charset="0"/>
            <a:cs typeface="Times New Roman" pitchFamily="18" charset="0"/>
          </a:endParaRPr>
        </a:p>
      </dgm:t>
    </dgm:pt>
    <dgm:pt modelId="{2DD21F3A-6BAD-4D07-A051-F57BFDBD40C3}" type="sibTrans" cxnId="{C192FC44-A4F1-45CF-B918-9C6D6AB5B9F8}">
      <dgm:prSet/>
      <dgm:spPr/>
      <dgm:t>
        <a:bodyPr/>
        <a:lstStyle/>
        <a:p>
          <a:pPr rtl="1"/>
          <a:endParaRPr lang="fa-IR">
            <a:cs typeface="B Lotus" pitchFamily="2" charset="-78"/>
          </a:endParaRPr>
        </a:p>
      </dgm:t>
    </dgm:pt>
    <dgm:pt modelId="{5642ACB5-E18A-499E-949D-BE9A86F91DC1}" type="parTrans" cxnId="{C192FC44-A4F1-45CF-B918-9C6D6AB5B9F8}">
      <dgm:prSet/>
      <dgm:spPr/>
      <dgm:t>
        <a:bodyPr/>
        <a:lstStyle/>
        <a:p>
          <a:pPr rtl="1"/>
          <a:endParaRPr lang="fa-IR">
            <a:cs typeface="B Lotus" pitchFamily="2" charset="-78"/>
          </a:endParaRPr>
        </a:p>
      </dgm:t>
    </dgm:pt>
    <dgm:pt modelId="{AB6E5908-5B20-4818-9833-3D99AE942BE5}" type="sibTrans" cxnId="{4B172351-A99F-4367-93F5-9AE3360B6ED2}">
      <dgm:prSet/>
      <dgm:spPr/>
      <dgm:t>
        <a:bodyPr/>
        <a:lstStyle/>
        <a:p>
          <a:pPr rtl="1"/>
          <a:endParaRPr lang="fa-IR">
            <a:cs typeface="B Lotus" pitchFamily="2" charset="-78"/>
          </a:endParaRPr>
        </a:p>
      </dgm:t>
    </dgm:pt>
    <dgm:pt modelId="{AC9E4E2B-556A-4EE7-AF1D-4141E4EC8019}" type="parTrans" cxnId="{4B172351-A99F-4367-93F5-9AE3360B6ED2}">
      <dgm:prSet/>
      <dgm:spPr/>
      <dgm:t>
        <a:bodyPr/>
        <a:lstStyle/>
        <a:p>
          <a:pPr rtl="1"/>
          <a:endParaRPr lang="fa-IR">
            <a:cs typeface="B Lotus" pitchFamily="2" charset="-78"/>
          </a:endParaRPr>
        </a:p>
      </dgm:t>
    </dgm:pt>
    <dgm:pt modelId="{943E077F-CE4F-4F36-BAD1-A084AD4A976F}" type="pres">
      <dgm:prSet presAssocID="{F4701B84-0970-40AF-A83F-218A5D8535A7}" presName="compositeShape" presStyleCnt="0">
        <dgm:presLayoutVars>
          <dgm:dir val="rev"/>
          <dgm:resizeHandles/>
        </dgm:presLayoutVars>
      </dgm:prSet>
      <dgm:spPr/>
      <dgm:t>
        <a:bodyPr/>
        <a:lstStyle/>
        <a:p>
          <a:pPr rtl="1"/>
          <a:endParaRPr lang="fa-IR"/>
        </a:p>
      </dgm:t>
    </dgm:pt>
    <dgm:pt modelId="{14CCACAB-CD92-4285-A4D0-0F00D8E4D35D}" type="pres">
      <dgm:prSet presAssocID="{F4701B84-0970-40AF-A83F-218A5D8535A7}" presName="pyramid" presStyleLbl="node1" presStyleIdx="0" presStyleCnt="1" custLinFactNeighborX="46938" custLinFactNeighborY="-2250"/>
      <dgm:spPr/>
      <dgm:t>
        <a:bodyPr/>
        <a:lstStyle/>
        <a:p>
          <a:pPr rtl="1"/>
          <a:endParaRPr lang="fa-IR"/>
        </a:p>
      </dgm:t>
    </dgm:pt>
    <dgm:pt modelId="{4C1BD92A-B7F0-4667-B3F7-54EAE1CAE851}" type="pres">
      <dgm:prSet presAssocID="{F4701B84-0970-40AF-A83F-218A5D8535A7}" presName="theList" presStyleCnt="0"/>
      <dgm:spPr/>
      <dgm:t>
        <a:bodyPr/>
        <a:lstStyle/>
        <a:p>
          <a:pPr rtl="1"/>
          <a:endParaRPr lang="fa-IR"/>
        </a:p>
      </dgm:t>
    </dgm:pt>
    <dgm:pt modelId="{AA487CA3-32DA-4FC9-A343-81A5968939D7}" type="pres">
      <dgm:prSet presAssocID="{04B510AC-F6FC-4D0A-8364-99CC5E700E93}" presName="aNode" presStyleLbl="fgAcc1" presStyleIdx="0" presStyleCnt="3" custScaleX="260578" custLinFactNeighborX="-961" custLinFactNeighborY="-33972">
        <dgm:presLayoutVars>
          <dgm:bulletEnabled val="1"/>
        </dgm:presLayoutVars>
      </dgm:prSet>
      <dgm:spPr/>
      <dgm:t>
        <a:bodyPr/>
        <a:lstStyle/>
        <a:p>
          <a:pPr rtl="1"/>
          <a:endParaRPr lang="fa-IR"/>
        </a:p>
      </dgm:t>
    </dgm:pt>
    <dgm:pt modelId="{B1DBD1F2-5955-4C7B-ADFA-AEF74426368D}" type="pres">
      <dgm:prSet presAssocID="{04B510AC-F6FC-4D0A-8364-99CC5E700E93}" presName="aSpace" presStyleCnt="0"/>
      <dgm:spPr/>
      <dgm:t>
        <a:bodyPr/>
        <a:lstStyle/>
        <a:p>
          <a:pPr rtl="1"/>
          <a:endParaRPr lang="fa-IR"/>
        </a:p>
      </dgm:t>
    </dgm:pt>
    <dgm:pt modelId="{66910771-A218-4771-8BED-361FA9D87363}" type="pres">
      <dgm:prSet presAssocID="{EC533820-A9F8-43BC-97FB-B330F54BBE17}" presName="aNode" presStyleLbl="fgAcc1" presStyleIdx="1" presStyleCnt="3" custScaleX="260578" custLinFactNeighborX="-961" custLinFactNeighborY="-33972">
        <dgm:presLayoutVars>
          <dgm:bulletEnabled val="1"/>
        </dgm:presLayoutVars>
      </dgm:prSet>
      <dgm:spPr/>
      <dgm:t>
        <a:bodyPr/>
        <a:lstStyle/>
        <a:p>
          <a:pPr rtl="1"/>
          <a:endParaRPr lang="fa-IR"/>
        </a:p>
      </dgm:t>
    </dgm:pt>
    <dgm:pt modelId="{74E83596-7FA4-4088-B918-52D107480813}" type="pres">
      <dgm:prSet presAssocID="{EC533820-A9F8-43BC-97FB-B330F54BBE17}" presName="aSpace" presStyleCnt="0"/>
      <dgm:spPr/>
      <dgm:t>
        <a:bodyPr/>
        <a:lstStyle/>
        <a:p>
          <a:pPr rtl="1"/>
          <a:endParaRPr lang="fa-IR"/>
        </a:p>
      </dgm:t>
    </dgm:pt>
    <dgm:pt modelId="{E75CFD23-3D0C-4F4D-BC40-8C0CC9BEDEC2}" type="pres">
      <dgm:prSet presAssocID="{33A6D5B6-901C-44AB-96A4-DADF7E049C3C}" presName="aNode" presStyleLbl="fgAcc1" presStyleIdx="2" presStyleCnt="3" custScaleX="260578">
        <dgm:presLayoutVars>
          <dgm:bulletEnabled val="1"/>
        </dgm:presLayoutVars>
      </dgm:prSet>
      <dgm:spPr/>
      <dgm:t>
        <a:bodyPr/>
        <a:lstStyle/>
        <a:p>
          <a:pPr rtl="1"/>
          <a:endParaRPr lang="fa-IR"/>
        </a:p>
      </dgm:t>
    </dgm:pt>
    <dgm:pt modelId="{917330D0-9497-45B1-8999-B0FB39BA5319}" type="pres">
      <dgm:prSet presAssocID="{33A6D5B6-901C-44AB-96A4-DADF7E049C3C}" presName="aSpace" presStyleCnt="0"/>
      <dgm:spPr/>
      <dgm:t>
        <a:bodyPr/>
        <a:lstStyle/>
        <a:p>
          <a:pPr rtl="1"/>
          <a:endParaRPr lang="fa-IR"/>
        </a:p>
      </dgm:t>
    </dgm:pt>
  </dgm:ptLst>
  <dgm:cxnLst>
    <dgm:cxn modelId="{74E6AF1C-3761-4864-8DF8-F896F17A46C4}" type="presOf" srcId="{04B510AC-F6FC-4D0A-8364-99CC5E700E93}" destId="{AA487CA3-32DA-4FC9-A343-81A5968939D7}" srcOrd="0" destOrd="0" presId="urn:microsoft.com/office/officeart/2005/8/layout/pyramid2"/>
    <dgm:cxn modelId="{159C0915-177F-40EC-91CA-44C693BD8DFA}" srcId="{EC533820-A9F8-43BC-97FB-B330F54BBE17}" destId="{C85D747F-FF59-48CC-BDFF-89C4ACC03233}" srcOrd="0" destOrd="0" parTransId="{97ABDBF0-C66C-4C3F-A1AD-08E8F9FF385A}" sibTransId="{48CF2C21-574E-4B0E-A3D1-AD4E594C1CC5}"/>
    <dgm:cxn modelId="{91E78006-EAB0-4A50-A996-D782A6693677}" type="presOf" srcId="{EC533820-A9F8-43BC-97FB-B330F54BBE17}" destId="{66910771-A218-4771-8BED-361FA9D87363}" srcOrd="0" destOrd="0" presId="urn:microsoft.com/office/officeart/2005/8/layout/pyramid2"/>
    <dgm:cxn modelId="{4B172351-A99F-4367-93F5-9AE3360B6ED2}" srcId="{33A6D5B6-901C-44AB-96A4-DADF7E049C3C}" destId="{416CF5EF-2E52-43EF-9204-6163F1C49A83}" srcOrd="0" destOrd="0" parTransId="{AC9E4E2B-556A-4EE7-AF1D-4141E4EC8019}" sibTransId="{AB6E5908-5B20-4818-9833-3D99AE942BE5}"/>
    <dgm:cxn modelId="{759A31F3-89DA-4C1C-B12D-0CD0D071A3FB}" srcId="{F4701B84-0970-40AF-A83F-218A5D8535A7}" destId="{04B510AC-F6FC-4D0A-8364-99CC5E700E93}" srcOrd="0" destOrd="0" parTransId="{B1929744-DE54-496C-90A7-53A13929380E}" sibTransId="{48D4101B-FBA7-47C5-9C27-BB6F557E36D9}"/>
    <dgm:cxn modelId="{23EECC7D-E933-47B6-9694-F5163F94A289}" type="presOf" srcId="{C85D747F-FF59-48CC-BDFF-89C4ACC03233}" destId="{66910771-A218-4771-8BED-361FA9D87363}" srcOrd="0" destOrd="1" presId="urn:microsoft.com/office/officeart/2005/8/layout/pyramid2"/>
    <dgm:cxn modelId="{1395784E-A67A-417A-92C4-F65915E0BFBC}" type="presOf" srcId="{416CF5EF-2E52-43EF-9204-6163F1C49A83}" destId="{E75CFD23-3D0C-4F4D-BC40-8C0CC9BEDEC2}" srcOrd="0" destOrd="1" presId="urn:microsoft.com/office/officeart/2005/8/layout/pyramid2"/>
    <dgm:cxn modelId="{E9A5E1BB-0C30-44C5-B2AD-60017B9080B7}" type="presOf" srcId="{33A6D5B6-901C-44AB-96A4-DADF7E049C3C}" destId="{E75CFD23-3D0C-4F4D-BC40-8C0CC9BEDEC2}" srcOrd="0" destOrd="0" presId="urn:microsoft.com/office/officeart/2005/8/layout/pyramid2"/>
    <dgm:cxn modelId="{30AA1D04-0B6E-48E0-8281-4E12B2CA4675}" type="presOf" srcId="{9410F00F-F3FA-409D-80DB-1A446CBAF5F7}" destId="{AA487CA3-32DA-4FC9-A343-81A5968939D7}" srcOrd="0" destOrd="1" presId="urn:microsoft.com/office/officeart/2005/8/layout/pyramid2"/>
    <dgm:cxn modelId="{C192FC44-A4F1-45CF-B918-9C6D6AB5B9F8}" srcId="{F4701B84-0970-40AF-A83F-218A5D8535A7}" destId="{33A6D5B6-901C-44AB-96A4-DADF7E049C3C}" srcOrd="2" destOrd="0" parTransId="{5642ACB5-E18A-499E-949D-BE9A86F91DC1}" sibTransId="{2DD21F3A-6BAD-4D07-A051-F57BFDBD40C3}"/>
    <dgm:cxn modelId="{6D975E4F-C8C2-4628-8F29-D8B0C98629E1}" srcId="{F4701B84-0970-40AF-A83F-218A5D8535A7}" destId="{EC533820-A9F8-43BC-97FB-B330F54BBE17}" srcOrd="1" destOrd="0" parTransId="{02757FE5-9D12-4E26-A161-4434E7CDB7EF}" sibTransId="{1B5D638B-672D-4D90-B63E-36A5E7DE0A32}"/>
    <dgm:cxn modelId="{DEBD609F-96CF-44F9-B30E-F4B9D63EAEC8}" srcId="{04B510AC-F6FC-4D0A-8364-99CC5E700E93}" destId="{9410F00F-F3FA-409D-80DB-1A446CBAF5F7}" srcOrd="0" destOrd="0" parTransId="{752D07FF-0110-4253-B36A-C25A2290DC21}" sibTransId="{06298066-02A6-4245-BC56-C6757AF89F1C}"/>
    <dgm:cxn modelId="{4F04F8E2-07AE-4A76-B845-448FE69EF67D}" type="presOf" srcId="{F4701B84-0970-40AF-A83F-218A5D8535A7}" destId="{943E077F-CE4F-4F36-BAD1-A084AD4A976F}" srcOrd="0" destOrd="0" presId="urn:microsoft.com/office/officeart/2005/8/layout/pyramid2"/>
    <dgm:cxn modelId="{AA251B75-AE88-4682-A761-FCD1CFC915C8}" type="presParOf" srcId="{943E077F-CE4F-4F36-BAD1-A084AD4A976F}" destId="{14CCACAB-CD92-4285-A4D0-0F00D8E4D35D}" srcOrd="0" destOrd="0" presId="urn:microsoft.com/office/officeart/2005/8/layout/pyramid2"/>
    <dgm:cxn modelId="{D88D80F1-1EF0-4575-B364-681432B0E66B}" type="presParOf" srcId="{943E077F-CE4F-4F36-BAD1-A084AD4A976F}" destId="{4C1BD92A-B7F0-4667-B3F7-54EAE1CAE851}" srcOrd="1" destOrd="0" presId="urn:microsoft.com/office/officeart/2005/8/layout/pyramid2"/>
    <dgm:cxn modelId="{B963B12B-84BF-4C8D-B837-8C019B955154}" type="presParOf" srcId="{4C1BD92A-B7F0-4667-B3F7-54EAE1CAE851}" destId="{AA487CA3-32DA-4FC9-A343-81A5968939D7}" srcOrd="0" destOrd="0" presId="urn:microsoft.com/office/officeart/2005/8/layout/pyramid2"/>
    <dgm:cxn modelId="{0C264035-644B-47B6-AA59-5287575A389A}" type="presParOf" srcId="{4C1BD92A-B7F0-4667-B3F7-54EAE1CAE851}" destId="{B1DBD1F2-5955-4C7B-ADFA-AEF74426368D}" srcOrd="1" destOrd="0" presId="urn:microsoft.com/office/officeart/2005/8/layout/pyramid2"/>
    <dgm:cxn modelId="{35BBDCDF-580C-4409-A971-C5C24C0EAAC0}" type="presParOf" srcId="{4C1BD92A-B7F0-4667-B3F7-54EAE1CAE851}" destId="{66910771-A218-4771-8BED-361FA9D87363}" srcOrd="2" destOrd="0" presId="urn:microsoft.com/office/officeart/2005/8/layout/pyramid2"/>
    <dgm:cxn modelId="{C9C31663-8AE7-416B-A1DD-BE1008E1AD43}" type="presParOf" srcId="{4C1BD92A-B7F0-4667-B3F7-54EAE1CAE851}" destId="{74E83596-7FA4-4088-B918-52D107480813}" srcOrd="3" destOrd="0" presId="urn:microsoft.com/office/officeart/2005/8/layout/pyramid2"/>
    <dgm:cxn modelId="{9B0EE8FD-338F-4D98-9C84-E0D62958C70D}" type="presParOf" srcId="{4C1BD92A-B7F0-4667-B3F7-54EAE1CAE851}" destId="{E75CFD23-3D0C-4F4D-BC40-8C0CC9BEDEC2}" srcOrd="4" destOrd="0" presId="urn:microsoft.com/office/officeart/2005/8/layout/pyramid2"/>
    <dgm:cxn modelId="{46F53643-78F9-4B2B-BFAD-3E0453458E1C}" type="presParOf" srcId="{4C1BD92A-B7F0-4667-B3F7-54EAE1CAE851}" destId="{917330D0-9497-45B1-8999-B0FB39BA5319}"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48152EE-943B-4F74-BC28-ECEB3D1870B9}" type="doc">
      <dgm:prSet loTypeId="urn:microsoft.com/office/officeart/2005/8/layout/process1" loCatId="process" qsTypeId="urn:microsoft.com/office/officeart/2005/8/quickstyle/simple1" qsCatId="simple" csTypeId="urn:microsoft.com/office/officeart/2005/8/colors/accent1_2" csCatId="accent1" phldr="1"/>
      <dgm:spPr/>
    </dgm:pt>
    <dgm:pt modelId="{18DD6344-6849-4629-95D6-A07A182B76B5}">
      <dgm:prSet phldrT="[Text]" custT="1"/>
      <dgm:spPr/>
      <dgm:t>
        <a:bodyPr/>
        <a:lstStyle/>
        <a:p>
          <a:pPr rtl="1"/>
          <a:r>
            <a:rPr lang="fa-IR" sz="2000" dirty="0" smtClean="0">
              <a:cs typeface="B Lotus" pitchFamily="2" charset="-78"/>
            </a:rPr>
            <a:t>هر قدر </a:t>
          </a:r>
          <a:r>
            <a:rPr lang="en-US" sz="2000" dirty="0" smtClean="0">
              <a:latin typeface="Times New Roman" pitchFamily="18" charset="0"/>
              <a:cs typeface="Times New Roman" pitchFamily="18" charset="0"/>
            </a:rPr>
            <a:t>D</a:t>
          </a:r>
          <a:r>
            <a:rPr lang="fa-IR" sz="2000" dirty="0" smtClean="0">
              <a:cs typeface="B Lotus" pitchFamily="2" charset="-78"/>
            </a:rPr>
            <a:t> بزرگتر</a:t>
          </a:r>
          <a:endParaRPr lang="fa-IR" sz="2000" dirty="0">
            <a:cs typeface="B Lotus" pitchFamily="2" charset="-78"/>
          </a:endParaRPr>
        </a:p>
      </dgm:t>
    </dgm:pt>
    <dgm:pt modelId="{0FEA18D1-1BBF-4CBB-8CCD-A61F625600B9}" type="parTrans" cxnId="{AADBB3D2-EF39-4DE0-8AC8-60EF425B0600}">
      <dgm:prSet/>
      <dgm:spPr/>
      <dgm:t>
        <a:bodyPr/>
        <a:lstStyle/>
        <a:p>
          <a:pPr rtl="1"/>
          <a:endParaRPr lang="fa-IR"/>
        </a:p>
      </dgm:t>
    </dgm:pt>
    <dgm:pt modelId="{0C1C5AFA-63D9-417E-BDB9-0EEC4B0D6A5C}" type="sibTrans" cxnId="{AADBB3D2-EF39-4DE0-8AC8-60EF425B0600}">
      <dgm:prSet/>
      <dgm:spPr/>
      <dgm:t>
        <a:bodyPr/>
        <a:lstStyle/>
        <a:p>
          <a:pPr rtl="1"/>
          <a:endParaRPr lang="fa-IR"/>
        </a:p>
      </dgm:t>
    </dgm:pt>
    <dgm:pt modelId="{753F59ED-887D-4C9B-B0DC-73A8149F468F}">
      <dgm:prSet phldrT="[Text]" custT="1"/>
      <dgm:spPr/>
      <dgm:t>
        <a:bodyPr/>
        <a:lstStyle/>
        <a:p>
          <a:pPr rtl="1"/>
          <a:r>
            <a:rPr lang="fa-IR" sz="2000" dirty="0" smtClean="0">
              <a:cs typeface="B Lotus" pitchFamily="2" charset="-78"/>
            </a:rPr>
            <a:t>زمان رسیدن به تعادل کمتر</a:t>
          </a:r>
          <a:endParaRPr lang="fa-IR" sz="2000" dirty="0">
            <a:cs typeface="B Lotus" pitchFamily="2" charset="-78"/>
          </a:endParaRPr>
        </a:p>
      </dgm:t>
    </dgm:pt>
    <dgm:pt modelId="{775BF389-5013-440A-ADFF-913861C5DE1C}" type="sibTrans" cxnId="{1D501D3E-5A2E-411D-9D8F-B979755CEB7B}">
      <dgm:prSet/>
      <dgm:spPr/>
      <dgm:t>
        <a:bodyPr/>
        <a:lstStyle/>
        <a:p>
          <a:pPr rtl="1"/>
          <a:endParaRPr lang="fa-IR"/>
        </a:p>
      </dgm:t>
    </dgm:pt>
    <dgm:pt modelId="{DD897C66-695E-4CB1-9AE7-F47E9FAB267A}" type="parTrans" cxnId="{1D501D3E-5A2E-411D-9D8F-B979755CEB7B}">
      <dgm:prSet/>
      <dgm:spPr/>
      <dgm:t>
        <a:bodyPr/>
        <a:lstStyle/>
        <a:p>
          <a:pPr rtl="1"/>
          <a:endParaRPr lang="fa-IR"/>
        </a:p>
      </dgm:t>
    </dgm:pt>
    <dgm:pt modelId="{F6D2D038-9B76-4F98-921B-07F5B86422EB}" type="pres">
      <dgm:prSet presAssocID="{F48152EE-943B-4F74-BC28-ECEB3D1870B9}" presName="Name0" presStyleCnt="0">
        <dgm:presLayoutVars>
          <dgm:dir/>
          <dgm:resizeHandles val="exact"/>
        </dgm:presLayoutVars>
      </dgm:prSet>
      <dgm:spPr/>
    </dgm:pt>
    <dgm:pt modelId="{97708EFB-5B13-4C7D-B729-4A10FD7EB9CF}" type="pres">
      <dgm:prSet presAssocID="{18DD6344-6849-4629-95D6-A07A182B76B5}" presName="node" presStyleLbl="node1" presStyleIdx="0" presStyleCnt="2">
        <dgm:presLayoutVars>
          <dgm:bulletEnabled val="1"/>
        </dgm:presLayoutVars>
      </dgm:prSet>
      <dgm:spPr/>
      <dgm:t>
        <a:bodyPr/>
        <a:lstStyle/>
        <a:p>
          <a:pPr rtl="1"/>
          <a:endParaRPr lang="fa-IR"/>
        </a:p>
      </dgm:t>
    </dgm:pt>
    <dgm:pt modelId="{7F204D97-949A-4BFE-B26D-627E751B3CE6}" type="pres">
      <dgm:prSet presAssocID="{0C1C5AFA-63D9-417E-BDB9-0EEC4B0D6A5C}" presName="sibTrans" presStyleLbl="sibTrans2D1" presStyleIdx="0" presStyleCnt="1"/>
      <dgm:spPr/>
      <dgm:t>
        <a:bodyPr/>
        <a:lstStyle/>
        <a:p>
          <a:pPr rtl="1"/>
          <a:endParaRPr lang="fa-IR"/>
        </a:p>
      </dgm:t>
    </dgm:pt>
    <dgm:pt modelId="{756A9E3F-87F0-4DDC-AE83-3BCE97AC08AB}" type="pres">
      <dgm:prSet presAssocID="{0C1C5AFA-63D9-417E-BDB9-0EEC4B0D6A5C}" presName="connectorText" presStyleLbl="sibTrans2D1" presStyleIdx="0" presStyleCnt="1"/>
      <dgm:spPr/>
      <dgm:t>
        <a:bodyPr/>
        <a:lstStyle/>
        <a:p>
          <a:pPr rtl="1"/>
          <a:endParaRPr lang="fa-IR"/>
        </a:p>
      </dgm:t>
    </dgm:pt>
    <dgm:pt modelId="{EA54C778-1C0E-453C-A5CC-BEF1F2C8657C}" type="pres">
      <dgm:prSet presAssocID="{753F59ED-887D-4C9B-B0DC-73A8149F468F}" presName="node" presStyleLbl="node1" presStyleIdx="1" presStyleCnt="2">
        <dgm:presLayoutVars>
          <dgm:bulletEnabled val="1"/>
        </dgm:presLayoutVars>
      </dgm:prSet>
      <dgm:spPr/>
      <dgm:t>
        <a:bodyPr/>
        <a:lstStyle/>
        <a:p>
          <a:pPr rtl="1"/>
          <a:endParaRPr lang="fa-IR"/>
        </a:p>
      </dgm:t>
    </dgm:pt>
  </dgm:ptLst>
  <dgm:cxnLst>
    <dgm:cxn modelId="{A87AEFD1-D610-43D9-B0F4-689C1A9D2A71}" type="presOf" srcId="{753F59ED-887D-4C9B-B0DC-73A8149F468F}" destId="{EA54C778-1C0E-453C-A5CC-BEF1F2C8657C}" srcOrd="0" destOrd="0" presId="urn:microsoft.com/office/officeart/2005/8/layout/process1"/>
    <dgm:cxn modelId="{E316FB51-F86B-472C-9A61-A1C98FB11084}" type="presOf" srcId="{F48152EE-943B-4F74-BC28-ECEB3D1870B9}" destId="{F6D2D038-9B76-4F98-921B-07F5B86422EB}" srcOrd="0" destOrd="0" presId="urn:microsoft.com/office/officeart/2005/8/layout/process1"/>
    <dgm:cxn modelId="{1D501D3E-5A2E-411D-9D8F-B979755CEB7B}" srcId="{F48152EE-943B-4F74-BC28-ECEB3D1870B9}" destId="{753F59ED-887D-4C9B-B0DC-73A8149F468F}" srcOrd="1" destOrd="0" parTransId="{DD897C66-695E-4CB1-9AE7-F47E9FAB267A}" sibTransId="{775BF389-5013-440A-ADFF-913861C5DE1C}"/>
    <dgm:cxn modelId="{086ED155-B8E6-425D-9289-E82E0CAAD8A9}" type="presOf" srcId="{0C1C5AFA-63D9-417E-BDB9-0EEC4B0D6A5C}" destId="{756A9E3F-87F0-4DDC-AE83-3BCE97AC08AB}" srcOrd="1" destOrd="0" presId="urn:microsoft.com/office/officeart/2005/8/layout/process1"/>
    <dgm:cxn modelId="{E0A858EF-3BD2-4F23-8E1A-7725E31A1F9A}" type="presOf" srcId="{0C1C5AFA-63D9-417E-BDB9-0EEC4B0D6A5C}" destId="{7F204D97-949A-4BFE-B26D-627E751B3CE6}" srcOrd="0" destOrd="0" presId="urn:microsoft.com/office/officeart/2005/8/layout/process1"/>
    <dgm:cxn modelId="{AADBB3D2-EF39-4DE0-8AC8-60EF425B0600}" srcId="{F48152EE-943B-4F74-BC28-ECEB3D1870B9}" destId="{18DD6344-6849-4629-95D6-A07A182B76B5}" srcOrd="0" destOrd="0" parTransId="{0FEA18D1-1BBF-4CBB-8CCD-A61F625600B9}" sibTransId="{0C1C5AFA-63D9-417E-BDB9-0EEC4B0D6A5C}"/>
    <dgm:cxn modelId="{7C5A4739-F40D-41E3-9C8A-0F2DDAC6E18B}" type="presOf" srcId="{18DD6344-6849-4629-95D6-A07A182B76B5}" destId="{97708EFB-5B13-4C7D-B729-4A10FD7EB9CF}" srcOrd="0" destOrd="0" presId="urn:microsoft.com/office/officeart/2005/8/layout/process1"/>
    <dgm:cxn modelId="{8D0CB583-10F2-442F-A703-E7C2AEEB5039}" type="presParOf" srcId="{F6D2D038-9B76-4F98-921B-07F5B86422EB}" destId="{97708EFB-5B13-4C7D-B729-4A10FD7EB9CF}" srcOrd="0" destOrd="0" presId="urn:microsoft.com/office/officeart/2005/8/layout/process1"/>
    <dgm:cxn modelId="{82C9DFB1-13D8-4497-9EC0-6DC6F29B2FE4}" type="presParOf" srcId="{F6D2D038-9B76-4F98-921B-07F5B86422EB}" destId="{7F204D97-949A-4BFE-B26D-627E751B3CE6}" srcOrd="1" destOrd="0" presId="urn:microsoft.com/office/officeart/2005/8/layout/process1"/>
    <dgm:cxn modelId="{BAD73FBE-EDB5-4DBB-890E-CD2B55C871F2}" type="presParOf" srcId="{7F204D97-949A-4BFE-B26D-627E751B3CE6}" destId="{756A9E3F-87F0-4DDC-AE83-3BCE97AC08AB}" srcOrd="0" destOrd="0" presId="urn:microsoft.com/office/officeart/2005/8/layout/process1"/>
    <dgm:cxn modelId="{8EAF179C-048B-46BA-9454-55946BB0C2E7}" type="presParOf" srcId="{F6D2D038-9B76-4F98-921B-07F5B86422EB}" destId="{EA54C778-1C0E-453C-A5CC-BEF1F2C8657C}" srcOrd="2"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DC39B5B-E9C4-454E-8E24-B9B4820B84CB}" type="doc">
      <dgm:prSet loTypeId="urn:microsoft.com/office/officeart/2005/8/layout/hProcess4" loCatId="process" qsTypeId="urn:microsoft.com/office/officeart/2005/8/quickstyle/3d5" qsCatId="3D" csTypeId="urn:microsoft.com/office/officeart/2005/8/colors/colorful1#1" csCatId="colorful" phldr="1"/>
      <dgm:spPr/>
      <dgm:t>
        <a:bodyPr/>
        <a:lstStyle/>
        <a:p>
          <a:pPr rtl="1"/>
          <a:endParaRPr lang="fa-IR"/>
        </a:p>
      </dgm:t>
    </dgm:pt>
    <dgm:pt modelId="{294759BD-6961-482E-87E1-DC4037104911}">
      <dgm:prSet phldrT="[Text]" phldr="1"/>
      <dgm:spPr/>
      <dgm:t>
        <a:bodyPr/>
        <a:lstStyle/>
        <a:p>
          <a:pPr rtl="1"/>
          <a:endParaRPr lang="fa-IR"/>
        </a:p>
      </dgm:t>
    </dgm:pt>
    <dgm:pt modelId="{5E237471-232E-4382-AA48-E22B7128A7C8}" type="parTrans" cxnId="{67282442-AE35-47F2-9D90-8E7906062691}">
      <dgm:prSet/>
      <dgm:spPr/>
      <dgm:t>
        <a:bodyPr/>
        <a:lstStyle/>
        <a:p>
          <a:pPr rtl="1"/>
          <a:endParaRPr lang="fa-IR"/>
        </a:p>
      </dgm:t>
    </dgm:pt>
    <dgm:pt modelId="{4DE29C94-3A67-47F7-A96B-B7D0EEBDCB8E}" type="sibTrans" cxnId="{67282442-AE35-47F2-9D90-8E7906062691}">
      <dgm:prSet/>
      <dgm:spPr/>
      <dgm:t>
        <a:bodyPr/>
        <a:lstStyle/>
        <a:p>
          <a:pPr rtl="1"/>
          <a:endParaRPr lang="fa-IR"/>
        </a:p>
      </dgm:t>
    </dgm:pt>
    <dgm:pt modelId="{8137A36B-6C39-445E-9430-9955309FF652}">
      <dgm:prSet phldrT="[Text]" custT="1"/>
      <dgm:spPr/>
      <dgm:t>
        <a:bodyPr/>
        <a:lstStyle/>
        <a:p>
          <a:pPr rtl="1"/>
          <a:r>
            <a:rPr lang="fa-IR" sz="1600" dirty="0" smtClean="0">
              <a:cs typeface="B Lotus" pitchFamily="2" charset="-78"/>
            </a:rPr>
            <a:t>10 روز</a:t>
          </a:r>
          <a:endParaRPr lang="fa-IR" sz="1600" dirty="0">
            <a:cs typeface="B Lotus" pitchFamily="2" charset="-78"/>
          </a:endParaRPr>
        </a:p>
      </dgm:t>
    </dgm:pt>
    <dgm:pt modelId="{FE4B3F42-5B66-4A09-9A41-C76B36CC7766}" type="parTrans" cxnId="{A1ECA1A3-91CC-49DD-81A7-06A6B23086DE}">
      <dgm:prSet/>
      <dgm:spPr/>
      <dgm:t>
        <a:bodyPr/>
        <a:lstStyle/>
        <a:p>
          <a:pPr rtl="1"/>
          <a:endParaRPr lang="fa-IR"/>
        </a:p>
      </dgm:t>
    </dgm:pt>
    <dgm:pt modelId="{811776C0-4021-48F3-A79C-12EEB388923C}" type="sibTrans" cxnId="{A1ECA1A3-91CC-49DD-81A7-06A6B23086DE}">
      <dgm:prSet/>
      <dgm:spPr/>
      <dgm:t>
        <a:bodyPr/>
        <a:lstStyle/>
        <a:p>
          <a:pPr rtl="1"/>
          <a:endParaRPr lang="fa-IR"/>
        </a:p>
      </dgm:t>
    </dgm:pt>
    <dgm:pt modelId="{40CEA696-A090-4310-90DC-921B093F6FE2}">
      <dgm:prSet phldrT="[Text]" custT="1"/>
      <dgm:spPr/>
      <dgm:t>
        <a:bodyPr/>
        <a:lstStyle/>
        <a:p>
          <a:pPr rtl="1"/>
          <a:r>
            <a:rPr lang="fa-IR" sz="1600" dirty="0" smtClean="0">
              <a:cs typeface="B Lotus" pitchFamily="2" charset="-78"/>
            </a:rPr>
            <a:t>40 درجه</a:t>
          </a:r>
          <a:endParaRPr lang="fa-IR" sz="1600" dirty="0">
            <a:cs typeface="B Lotus" pitchFamily="2" charset="-78"/>
          </a:endParaRPr>
        </a:p>
      </dgm:t>
    </dgm:pt>
    <dgm:pt modelId="{29CDB749-ED64-4F26-A9FC-1919D56B7248}" type="parTrans" cxnId="{85C9D7C4-66AC-46FF-9778-A1A36D1A73F7}">
      <dgm:prSet/>
      <dgm:spPr/>
      <dgm:t>
        <a:bodyPr/>
        <a:lstStyle/>
        <a:p>
          <a:pPr rtl="1"/>
          <a:endParaRPr lang="fa-IR"/>
        </a:p>
      </dgm:t>
    </dgm:pt>
    <dgm:pt modelId="{968C5898-E461-4BEB-A592-9650871F7CE6}" type="sibTrans" cxnId="{85C9D7C4-66AC-46FF-9778-A1A36D1A73F7}">
      <dgm:prSet/>
      <dgm:spPr/>
      <dgm:t>
        <a:bodyPr/>
        <a:lstStyle/>
        <a:p>
          <a:pPr rtl="1"/>
          <a:endParaRPr lang="fa-IR"/>
        </a:p>
      </dgm:t>
    </dgm:pt>
    <dgm:pt modelId="{5E473268-8E51-46A5-98DC-779D02854368}">
      <dgm:prSet phldrT="[Text]" phldr="1"/>
      <dgm:spPr/>
      <dgm:t>
        <a:bodyPr/>
        <a:lstStyle/>
        <a:p>
          <a:pPr rtl="1"/>
          <a:endParaRPr lang="fa-IR" dirty="0"/>
        </a:p>
      </dgm:t>
    </dgm:pt>
    <dgm:pt modelId="{619866C4-4337-4AC7-8B9B-F9C33DF36CF1}" type="parTrans" cxnId="{25629547-66BA-4DEF-A370-FA2A6EA39DC1}">
      <dgm:prSet/>
      <dgm:spPr/>
      <dgm:t>
        <a:bodyPr/>
        <a:lstStyle/>
        <a:p>
          <a:pPr rtl="1"/>
          <a:endParaRPr lang="fa-IR"/>
        </a:p>
      </dgm:t>
    </dgm:pt>
    <dgm:pt modelId="{497D54CA-E419-4D39-9D41-22C83560A21C}" type="sibTrans" cxnId="{25629547-66BA-4DEF-A370-FA2A6EA39DC1}">
      <dgm:prSet/>
      <dgm:spPr/>
      <dgm:t>
        <a:bodyPr/>
        <a:lstStyle/>
        <a:p>
          <a:pPr rtl="1"/>
          <a:endParaRPr lang="fa-IR"/>
        </a:p>
      </dgm:t>
    </dgm:pt>
    <dgm:pt modelId="{00EE1429-AFCB-48DE-8A88-3C1697533D75}">
      <dgm:prSet phldrT="[Text]" custT="1"/>
      <dgm:spPr/>
      <dgm:t>
        <a:bodyPr/>
        <a:lstStyle/>
        <a:p>
          <a:pPr rtl="1"/>
          <a:r>
            <a:rPr lang="fa-IR" sz="1600" dirty="0" smtClean="0">
              <a:cs typeface="B Lotus" pitchFamily="2" charset="-78"/>
            </a:rPr>
            <a:t>2 ساعت</a:t>
          </a:r>
          <a:endParaRPr lang="fa-IR" sz="1600" dirty="0">
            <a:cs typeface="B Lotus" pitchFamily="2" charset="-78"/>
          </a:endParaRPr>
        </a:p>
      </dgm:t>
    </dgm:pt>
    <dgm:pt modelId="{2ACEAD3C-DA3B-4876-95CD-C113C3B8957B}" type="parTrans" cxnId="{F60BC780-162B-473E-A5B7-865D7D2BD75D}">
      <dgm:prSet/>
      <dgm:spPr/>
      <dgm:t>
        <a:bodyPr/>
        <a:lstStyle/>
        <a:p>
          <a:pPr rtl="1"/>
          <a:endParaRPr lang="fa-IR"/>
        </a:p>
      </dgm:t>
    </dgm:pt>
    <dgm:pt modelId="{F522EA3C-958C-4291-86A8-15CB096254B1}" type="sibTrans" cxnId="{F60BC780-162B-473E-A5B7-865D7D2BD75D}">
      <dgm:prSet/>
      <dgm:spPr/>
      <dgm:t>
        <a:bodyPr/>
        <a:lstStyle/>
        <a:p>
          <a:pPr rtl="1"/>
          <a:endParaRPr lang="fa-IR"/>
        </a:p>
      </dgm:t>
    </dgm:pt>
    <dgm:pt modelId="{AAEE32AA-10E6-4622-8A4B-1C61227D36D0}">
      <dgm:prSet phldrT="[Text]" custT="1"/>
      <dgm:spPr/>
      <dgm:t>
        <a:bodyPr/>
        <a:lstStyle/>
        <a:p>
          <a:pPr rtl="1"/>
          <a:r>
            <a:rPr lang="fa-IR" sz="1600" dirty="0" smtClean="0">
              <a:cs typeface="B Lotus" pitchFamily="2" charset="-78"/>
            </a:rPr>
            <a:t>70 درجه</a:t>
          </a:r>
          <a:endParaRPr lang="fa-IR" sz="1600" dirty="0">
            <a:cs typeface="B Lotus" pitchFamily="2" charset="-78"/>
          </a:endParaRPr>
        </a:p>
      </dgm:t>
    </dgm:pt>
    <dgm:pt modelId="{ADCBD1E4-5869-4E46-A498-FC7269BDF8D0}" type="parTrans" cxnId="{0E02732F-476F-4988-B0E2-B74AEC9BF4D8}">
      <dgm:prSet/>
      <dgm:spPr/>
      <dgm:t>
        <a:bodyPr/>
        <a:lstStyle/>
        <a:p>
          <a:pPr rtl="1"/>
          <a:endParaRPr lang="fa-IR"/>
        </a:p>
      </dgm:t>
    </dgm:pt>
    <dgm:pt modelId="{461367DC-5BD3-4F23-9738-04BC839C789E}" type="sibTrans" cxnId="{0E02732F-476F-4988-B0E2-B74AEC9BF4D8}">
      <dgm:prSet/>
      <dgm:spPr/>
      <dgm:t>
        <a:bodyPr/>
        <a:lstStyle/>
        <a:p>
          <a:pPr rtl="1"/>
          <a:endParaRPr lang="fa-IR"/>
        </a:p>
      </dgm:t>
    </dgm:pt>
    <dgm:pt modelId="{7A6D6F27-5BB9-410B-8C6A-460B514C77DC}">
      <dgm:prSet phldrT="[Text]" phldr="1"/>
      <dgm:spPr/>
      <dgm:t>
        <a:bodyPr/>
        <a:lstStyle/>
        <a:p>
          <a:pPr rtl="1"/>
          <a:endParaRPr lang="fa-IR"/>
        </a:p>
      </dgm:t>
    </dgm:pt>
    <dgm:pt modelId="{C9030EAB-56A5-475B-8D59-1ED245C4C2BE}" type="parTrans" cxnId="{F1837FD5-0152-49EE-98D7-008602A7CEC4}">
      <dgm:prSet/>
      <dgm:spPr/>
      <dgm:t>
        <a:bodyPr/>
        <a:lstStyle/>
        <a:p>
          <a:pPr rtl="1"/>
          <a:endParaRPr lang="fa-IR"/>
        </a:p>
      </dgm:t>
    </dgm:pt>
    <dgm:pt modelId="{6144BDD1-6C0D-4D59-B4E7-BC9EDB8E6DBF}" type="sibTrans" cxnId="{F1837FD5-0152-49EE-98D7-008602A7CEC4}">
      <dgm:prSet/>
      <dgm:spPr/>
      <dgm:t>
        <a:bodyPr/>
        <a:lstStyle/>
        <a:p>
          <a:pPr rtl="1"/>
          <a:endParaRPr lang="fa-IR"/>
        </a:p>
      </dgm:t>
    </dgm:pt>
    <dgm:pt modelId="{1BC275B0-9A51-486D-9264-CB33265B1CB6}">
      <dgm:prSet phldrT="[Text]" custT="1"/>
      <dgm:spPr/>
      <dgm:t>
        <a:bodyPr/>
        <a:lstStyle/>
        <a:p>
          <a:pPr rtl="1"/>
          <a:r>
            <a:rPr lang="fa-IR" sz="1600" dirty="0" smtClean="0">
              <a:cs typeface="B Lotus" pitchFamily="2" charset="-78"/>
            </a:rPr>
            <a:t>1 ساعت</a:t>
          </a:r>
          <a:endParaRPr lang="fa-IR" sz="1600" dirty="0">
            <a:cs typeface="B Lotus" pitchFamily="2" charset="-78"/>
          </a:endParaRPr>
        </a:p>
      </dgm:t>
    </dgm:pt>
    <dgm:pt modelId="{F63BB524-0392-42AC-B3A7-DA370CA25D5B}" type="parTrans" cxnId="{62294FB1-BB31-4E40-817D-1F88AFD2D21C}">
      <dgm:prSet/>
      <dgm:spPr/>
      <dgm:t>
        <a:bodyPr/>
        <a:lstStyle/>
        <a:p>
          <a:pPr rtl="1"/>
          <a:endParaRPr lang="fa-IR"/>
        </a:p>
      </dgm:t>
    </dgm:pt>
    <dgm:pt modelId="{CF107552-4D8C-4F4A-A44B-F95A466E69C7}" type="sibTrans" cxnId="{62294FB1-BB31-4E40-817D-1F88AFD2D21C}">
      <dgm:prSet/>
      <dgm:spPr/>
      <dgm:t>
        <a:bodyPr/>
        <a:lstStyle/>
        <a:p>
          <a:pPr rtl="1"/>
          <a:endParaRPr lang="fa-IR"/>
        </a:p>
      </dgm:t>
    </dgm:pt>
    <dgm:pt modelId="{17A797BB-F718-4438-94CA-E00E04F0072F}">
      <dgm:prSet phldrT="[Text]" custT="1"/>
      <dgm:spPr/>
      <dgm:t>
        <a:bodyPr/>
        <a:lstStyle/>
        <a:p>
          <a:pPr rtl="1"/>
          <a:r>
            <a:rPr lang="fa-IR" sz="1600" dirty="0" smtClean="0">
              <a:cs typeface="B Lotus" pitchFamily="2" charset="-78"/>
            </a:rPr>
            <a:t>100 درجه</a:t>
          </a:r>
          <a:endParaRPr lang="fa-IR" sz="1600" dirty="0">
            <a:cs typeface="B Lotus" pitchFamily="2" charset="-78"/>
          </a:endParaRPr>
        </a:p>
      </dgm:t>
    </dgm:pt>
    <dgm:pt modelId="{B688D21C-B6C4-4C35-BBCB-D230B7FDB1FE}" type="parTrans" cxnId="{F44F2618-E003-495C-91AF-0B74B99D6158}">
      <dgm:prSet/>
      <dgm:spPr/>
      <dgm:t>
        <a:bodyPr/>
        <a:lstStyle/>
        <a:p>
          <a:pPr rtl="1"/>
          <a:endParaRPr lang="fa-IR"/>
        </a:p>
      </dgm:t>
    </dgm:pt>
    <dgm:pt modelId="{62C0082B-49A9-4338-889D-7E4355421BAC}" type="sibTrans" cxnId="{F44F2618-E003-495C-91AF-0B74B99D6158}">
      <dgm:prSet/>
      <dgm:spPr/>
      <dgm:t>
        <a:bodyPr/>
        <a:lstStyle/>
        <a:p>
          <a:pPr rtl="1"/>
          <a:endParaRPr lang="fa-IR"/>
        </a:p>
      </dgm:t>
    </dgm:pt>
    <dgm:pt modelId="{4D8E2EFE-281C-44EF-9DBC-E7B944D21ADE}">
      <dgm:prSet phldrT="[Text]" custT="1"/>
      <dgm:spPr/>
      <dgm:t>
        <a:bodyPr/>
        <a:lstStyle/>
        <a:p>
          <a:pPr rtl="1"/>
          <a:r>
            <a:rPr lang="fa-IR" sz="1600" dirty="0" smtClean="0">
              <a:cs typeface="B Lotus" pitchFamily="2" charset="-78"/>
            </a:rPr>
            <a:t>121 درجه</a:t>
          </a:r>
          <a:endParaRPr lang="fa-IR" sz="1600" dirty="0">
            <a:cs typeface="B Lotus" pitchFamily="2" charset="-78"/>
          </a:endParaRPr>
        </a:p>
      </dgm:t>
    </dgm:pt>
    <dgm:pt modelId="{5D9E1191-3722-4826-92A7-14253BB91854}" type="parTrans" cxnId="{8BA6EC6A-7792-45E1-ACBF-EB201B2F1AE0}">
      <dgm:prSet/>
      <dgm:spPr/>
      <dgm:t>
        <a:bodyPr/>
        <a:lstStyle/>
        <a:p>
          <a:pPr rtl="1"/>
          <a:endParaRPr lang="fa-IR"/>
        </a:p>
      </dgm:t>
    </dgm:pt>
    <dgm:pt modelId="{E929D0EC-CAB7-48C9-AD97-36976515B197}" type="sibTrans" cxnId="{8BA6EC6A-7792-45E1-ACBF-EB201B2F1AE0}">
      <dgm:prSet/>
      <dgm:spPr/>
      <dgm:t>
        <a:bodyPr/>
        <a:lstStyle/>
        <a:p>
          <a:pPr rtl="1"/>
          <a:endParaRPr lang="fa-IR"/>
        </a:p>
      </dgm:t>
    </dgm:pt>
    <dgm:pt modelId="{75B9196D-A81A-4503-9189-757C67946AED}">
      <dgm:prSet phldrT="[Text]"/>
      <dgm:spPr/>
      <dgm:t>
        <a:bodyPr/>
        <a:lstStyle/>
        <a:p>
          <a:pPr rtl="1"/>
          <a:endParaRPr lang="fa-IR" dirty="0"/>
        </a:p>
      </dgm:t>
    </dgm:pt>
    <dgm:pt modelId="{FF01333B-D4E1-4393-B389-900F661CF481}" type="parTrans" cxnId="{46D0C6AD-E2F1-413F-826A-CE56034C0F09}">
      <dgm:prSet/>
      <dgm:spPr/>
      <dgm:t>
        <a:bodyPr/>
        <a:lstStyle/>
        <a:p>
          <a:pPr rtl="1"/>
          <a:endParaRPr lang="fa-IR"/>
        </a:p>
      </dgm:t>
    </dgm:pt>
    <dgm:pt modelId="{EE93DE35-D18D-4D48-921A-AC1D68328405}" type="sibTrans" cxnId="{46D0C6AD-E2F1-413F-826A-CE56034C0F09}">
      <dgm:prSet/>
      <dgm:spPr/>
      <dgm:t>
        <a:bodyPr/>
        <a:lstStyle/>
        <a:p>
          <a:pPr rtl="1"/>
          <a:endParaRPr lang="fa-IR"/>
        </a:p>
      </dgm:t>
    </dgm:pt>
    <dgm:pt modelId="{B60D046B-DB2D-48D4-9DA1-5DCB0972C999}">
      <dgm:prSet phldrT="[Text]" custT="1"/>
      <dgm:spPr/>
      <dgm:t>
        <a:bodyPr/>
        <a:lstStyle/>
        <a:p>
          <a:pPr rtl="1"/>
          <a:r>
            <a:rPr lang="fa-IR" sz="1600" dirty="0" smtClean="0">
              <a:cs typeface="B Lotus" pitchFamily="2" charset="-78"/>
            </a:rPr>
            <a:t>30 دقیقه</a:t>
          </a:r>
          <a:endParaRPr lang="fa-IR" sz="1600" dirty="0">
            <a:cs typeface="B Lotus" pitchFamily="2" charset="-78"/>
          </a:endParaRPr>
        </a:p>
      </dgm:t>
    </dgm:pt>
    <dgm:pt modelId="{5A12C084-E514-4420-8597-BF12FFC0438B}" type="parTrans" cxnId="{C5EFD2B9-145B-4824-9D0F-6D0FA4474037}">
      <dgm:prSet/>
      <dgm:spPr/>
      <dgm:t>
        <a:bodyPr/>
        <a:lstStyle/>
        <a:p>
          <a:pPr rtl="1"/>
          <a:endParaRPr lang="fa-IR"/>
        </a:p>
      </dgm:t>
    </dgm:pt>
    <dgm:pt modelId="{16347F4E-71C4-4E72-8542-4E3652435524}" type="sibTrans" cxnId="{C5EFD2B9-145B-4824-9D0F-6D0FA4474037}">
      <dgm:prSet/>
      <dgm:spPr/>
      <dgm:t>
        <a:bodyPr/>
        <a:lstStyle/>
        <a:p>
          <a:pPr rtl="1"/>
          <a:endParaRPr lang="fa-IR"/>
        </a:p>
      </dgm:t>
    </dgm:pt>
    <dgm:pt modelId="{461B13F1-7964-4079-B0FD-09921A2AF82F}" type="pres">
      <dgm:prSet presAssocID="{3DC39B5B-E9C4-454E-8E24-B9B4820B84CB}" presName="Name0" presStyleCnt="0">
        <dgm:presLayoutVars>
          <dgm:dir/>
          <dgm:animLvl val="lvl"/>
          <dgm:resizeHandles val="exact"/>
        </dgm:presLayoutVars>
      </dgm:prSet>
      <dgm:spPr/>
      <dgm:t>
        <a:bodyPr/>
        <a:lstStyle/>
        <a:p>
          <a:pPr rtl="1"/>
          <a:endParaRPr lang="fa-IR"/>
        </a:p>
      </dgm:t>
    </dgm:pt>
    <dgm:pt modelId="{CE269D34-7E4B-48F8-A1F5-4A2F235DC10F}" type="pres">
      <dgm:prSet presAssocID="{3DC39B5B-E9C4-454E-8E24-B9B4820B84CB}" presName="tSp" presStyleCnt="0"/>
      <dgm:spPr/>
    </dgm:pt>
    <dgm:pt modelId="{4E33981B-6B29-463B-9745-B69AB915338C}" type="pres">
      <dgm:prSet presAssocID="{3DC39B5B-E9C4-454E-8E24-B9B4820B84CB}" presName="bSp" presStyleCnt="0"/>
      <dgm:spPr/>
    </dgm:pt>
    <dgm:pt modelId="{C23D1828-E30E-42E1-B406-451C8E36B3F9}" type="pres">
      <dgm:prSet presAssocID="{3DC39B5B-E9C4-454E-8E24-B9B4820B84CB}" presName="process" presStyleCnt="0"/>
      <dgm:spPr/>
    </dgm:pt>
    <dgm:pt modelId="{DE2D441C-B48C-4634-82E8-D71CA7D78B7F}" type="pres">
      <dgm:prSet presAssocID="{294759BD-6961-482E-87E1-DC4037104911}" presName="composite1" presStyleCnt="0"/>
      <dgm:spPr/>
    </dgm:pt>
    <dgm:pt modelId="{56936DA6-3054-4EE1-8EC8-A80D40149FD6}" type="pres">
      <dgm:prSet presAssocID="{294759BD-6961-482E-87E1-DC4037104911}" presName="dummyNode1" presStyleLbl="node1" presStyleIdx="0" presStyleCnt="4"/>
      <dgm:spPr/>
    </dgm:pt>
    <dgm:pt modelId="{24F3812A-C902-429B-AE13-580A6CC99DB5}" type="pres">
      <dgm:prSet presAssocID="{294759BD-6961-482E-87E1-DC4037104911}" presName="childNode1" presStyleLbl="bgAcc1" presStyleIdx="0" presStyleCnt="4">
        <dgm:presLayoutVars>
          <dgm:bulletEnabled val="1"/>
        </dgm:presLayoutVars>
      </dgm:prSet>
      <dgm:spPr/>
      <dgm:t>
        <a:bodyPr/>
        <a:lstStyle/>
        <a:p>
          <a:pPr rtl="1"/>
          <a:endParaRPr lang="fa-IR"/>
        </a:p>
      </dgm:t>
    </dgm:pt>
    <dgm:pt modelId="{8C830407-723F-4C5D-B45E-14FAB4197F3C}" type="pres">
      <dgm:prSet presAssocID="{294759BD-6961-482E-87E1-DC4037104911}" presName="childNode1tx" presStyleLbl="bgAcc1" presStyleIdx="0" presStyleCnt="4">
        <dgm:presLayoutVars>
          <dgm:bulletEnabled val="1"/>
        </dgm:presLayoutVars>
      </dgm:prSet>
      <dgm:spPr/>
      <dgm:t>
        <a:bodyPr/>
        <a:lstStyle/>
        <a:p>
          <a:pPr rtl="1"/>
          <a:endParaRPr lang="fa-IR"/>
        </a:p>
      </dgm:t>
    </dgm:pt>
    <dgm:pt modelId="{E84CA7E9-92B5-4D23-815C-86E116C21B8F}" type="pres">
      <dgm:prSet presAssocID="{294759BD-6961-482E-87E1-DC4037104911}" presName="parentNode1" presStyleLbl="node1" presStyleIdx="0" presStyleCnt="4">
        <dgm:presLayoutVars>
          <dgm:chMax val="1"/>
          <dgm:bulletEnabled val="1"/>
        </dgm:presLayoutVars>
      </dgm:prSet>
      <dgm:spPr/>
      <dgm:t>
        <a:bodyPr/>
        <a:lstStyle/>
        <a:p>
          <a:pPr rtl="1"/>
          <a:endParaRPr lang="fa-IR"/>
        </a:p>
      </dgm:t>
    </dgm:pt>
    <dgm:pt modelId="{6E621C2D-C74E-45EE-9025-3521D0C62E95}" type="pres">
      <dgm:prSet presAssocID="{294759BD-6961-482E-87E1-DC4037104911}" presName="connSite1" presStyleCnt="0"/>
      <dgm:spPr/>
    </dgm:pt>
    <dgm:pt modelId="{C55D4B73-92CC-42DD-B22D-ECADB1A7DE88}" type="pres">
      <dgm:prSet presAssocID="{4DE29C94-3A67-47F7-A96B-B7D0EEBDCB8E}" presName="Name9" presStyleLbl="sibTrans2D1" presStyleIdx="0" presStyleCnt="3"/>
      <dgm:spPr/>
      <dgm:t>
        <a:bodyPr/>
        <a:lstStyle/>
        <a:p>
          <a:pPr rtl="1"/>
          <a:endParaRPr lang="fa-IR"/>
        </a:p>
      </dgm:t>
    </dgm:pt>
    <dgm:pt modelId="{89256C28-8A35-4A0E-9770-6FFE827BDC3A}" type="pres">
      <dgm:prSet presAssocID="{5E473268-8E51-46A5-98DC-779D02854368}" presName="composite2" presStyleCnt="0"/>
      <dgm:spPr/>
    </dgm:pt>
    <dgm:pt modelId="{36B133AB-BE2A-4527-9634-E8E3836C1385}" type="pres">
      <dgm:prSet presAssocID="{5E473268-8E51-46A5-98DC-779D02854368}" presName="dummyNode2" presStyleLbl="node1" presStyleIdx="0" presStyleCnt="4"/>
      <dgm:spPr/>
    </dgm:pt>
    <dgm:pt modelId="{51D97C60-BD28-4CDC-8596-818A4726506C}" type="pres">
      <dgm:prSet presAssocID="{5E473268-8E51-46A5-98DC-779D02854368}" presName="childNode2" presStyleLbl="bgAcc1" presStyleIdx="1" presStyleCnt="4">
        <dgm:presLayoutVars>
          <dgm:bulletEnabled val="1"/>
        </dgm:presLayoutVars>
      </dgm:prSet>
      <dgm:spPr/>
      <dgm:t>
        <a:bodyPr/>
        <a:lstStyle/>
        <a:p>
          <a:pPr rtl="1"/>
          <a:endParaRPr lang="fa-IR"/>
        </a:p>
      </dgm:t>
    </dgm:pt>
    <dgm:pt modelId="{57989CE1-DA05-4995-8A79-539EF459D112}" type="pres">
      <dgm:prSet presAssocID="{5E473268-8E51-46A5-98DC-779D02854368}" presName="childNode2tx" presStyleLbl="bgAcc1" presStyleIdx="1" presStyleCnt="4">
        <dgm:presLayoutVars>
          <dgm:bulletEnabled val="1"/>
        </dgm:presLayoutVars>
      </dgm:prSet>
      <dgm:spPr/>
      <dgm:t>
        <a:bodyPr/>
        <a:lstStyle/>
        <a:p>
          <a:pPr rtl="1"/>
          <a:endParaRPr lang="fa-IR"/>
        </a:p>
      </dgm:t>
    </dgm:pt>
    <dgm:pt modelId="{108734B0-27E0-4481-8A83-15321477EEF6}" type="pres">
      <dgm:prSet presAssocID="{5E473268-8E51-46A5-98DC-779D02854368}" presName="parentNode2" presStyleLbl="node1" presStyleIdx="1" presStyleCnt="4">
        <dgm:presLayoutVars>
          <dgm:chMax val="0"/>
          <dgm:bulletEnabled val="1"/>
        </dgm:presLayoutVars>
      </dgm:prSet>
      <dgm:spPr/>
      <dgm:t>
        <a:bodyPr/>
        <a:lstStyle/>
        <a:p>
          <a:pPr rtl="1"/>
          <a:endParaRPr lang="fa-IR"/>
        </a:p>
      </dgm:t>
    </dgm:pt>
    <dgm:pt modelId="{ED938D81-86DF-4088-9EB9-4CBC93641118}" type="pres">
      <dgm:prSet presAssocID="{5E473268-8E51-46A5-98DC-779D02854368}" presName="connSite2" presStyleCnt="0"/>
      <dgm:spPr/>
    </dgm:pt>
    <dgm:pt modelId="{619C8BFA-0D54-491B-85A9-59C63BE937B8}" type="pres">
      <dgm:prSet presAssocID="{497D54CA-E419-4D39-9D41-22C83560A21C}" presName="Name18" presStyleLbl="sibTrans2D1" presStyleIdx="1" presStyleCnt="3"/>
      <dgm:spPr/>
      <dgm:t>
        <a:bodyPr/>
        <a:lstStyle/>
        <a:p>
          <a:pPr rtl="1"/>
          <a:endParaRPr lang="fa-IR"/>
        </a:p>
      </dgm:t>
    </dgm:pt>
    <dgm:pt modelId="{90A3EF0E-0124-40BD-BEC5-D3B3E0D20F2E}" type="pres">
      <dgm:prSet presAssocID="{7A6D6F27-5BB9-410B-8C6A-460B514C77DC}" presName="composite1" presStyleCnt="0"/>
      <dgm:spPr/>
    </dgm:pt>
    <dgm:pt modelId="{99EC2CB8-D31C-4CB4-9380-05E4CE2BD001}" type="pres">
      <dgm:prSet presAssocID="{7A6D6F27-5BB9-410B-8C6A-460B514C77DC}" presName="dummyNode1" presStyleLbl="node1" presStyleIdx="1" presStyleCnt="4"/>
      <dgm:spPr/>
    </dgm:pt>
    <dgm:pt modelId="{0AE8AED2-CBEF-49C8-8587-F505078F0223}" type="pres">
      <dgm:prSet presAssocID="{7A6D6F27-5BB9-410B-8C6A-460B514C77DC}" presName="childNode1" presStyleLbl="bgAcc1" presStyleIdx="2" presStyleCnt="4">
        <dgm:presLayoutVars>
          <dgm:bulletEnabled val="1"/>
        </dgm:presLayoutVars>
      </dgm:prSet>
      <dgm:spPr/>
      <dgm:t>
        <a:bodyPr/>
        <a:lstStyle/>
        <a:p>
          <a:pPr rtl="1"/>
          <a:endParaRPr lang="fa-IR"/>
        </a:p>
      </dgm:t>
    </dgm:pt>
    <dgm:pt modelId="{3F398911-BAD8-4E8D-BFF6-A4F61B0E2986}" type="pres">
      <dgm:prSet presAssocID="{7A6D6F27-5BB9-410B-8C6A-460B514C77DC}" presName="childNode1tx" presStyleLbl="bgAcc1" presStyleIdx="2" presStyleCnt="4">
        <dgm:presLayoutVars>
          <dgm:bulletEnabled val="1"/>
        </dgm:presLayoutVars>
      </dgm:prSet>
      <dgm:spPr/>
      <dgm:t>
        <a:bodyPr/>
        <a:lstStyle/>
        <a:p>
          <a:pPr rtl="1"/>
          <a:endParaRPr lang="fa-IR"/>
        </a:p>
      </dgm:t>
    </dgm:pt>
    <dgm:pt modelId="{3F65F5E8-1C4F-4AAD-BC25-706EAFA6CDE6}" type="pres">
      <dgm:prSet presAssocID="{7A6D6F27-5BB9-410B-8C6A-460B514C77DC}" presName="parentNode1" presStyleLbl="node1" presStyleIdx="2" presStyleCnt="4">
        <dgm:presLayoutVars>
          <dgm:chMax val="1"/>
          <dgm:bulletEnabled val="1"/>
        </dgm:presLayoutVars>
      </dgm:prSet>
      <dgm:spPr/>
      <dgm:t>
        <a:bodyPr/>
        <a:lstStyle/>
        <a:p>
          <a:pPr rtl="1"/>
          <a:endParaRPr lang="fa-IR"/>
        </a:p>
      </dgm:t>
    </dgm:pt>
    <dgm:pt modelId="{875C3793-1A5A-4D57-AC9C-BF2B6D58767F}" type="pres">
      <dgm:prSet presAssocID="{7A6D6F27-5BB9-410B-8C6A-460B514C77DC}" presName="connSite1" presStyleCnt="0"/>
      <dgm:spPr/>
    </dgm:pt>
    <dgm:pt modelId="{684A0144-E578-4495-831B-FE4900DAB51F}" type="pres">
      <dgm:prSet presAssocID="{6144BDD1-6C0D-4D59-B4E7-BC9EDB8E6DBF}" presName="Name9" presStyleLbl="sibTrans2D1" presStyleIdx="2" presStyleCnt="3"/>
      <dgm:spPr/>
      <dgm:t>
        <a:bodyPr/>
        <a:lstStyle/>
        <a:p>
          <a:pPr rtl="1"/>
          <a:endParaRPr lang="fa-IR"/>
        </a:p>
      </dgm:t>
    </dgm:pt>
    <dgm:pt modelId="{66DF1222-D282-462C-A1EF-B6C497454921}" type="pres">
      <dgm:prSet presAssocID="{75B9196D-A81A-4503-9189-757C67946AED}" presName="composite2" presStyleCnt="0"/>
      <dgm:spPr/>
    </dgm:pt>
    <dgm:pt modelId="{C0121396-CCA5-4D7F-AED6-344DDFEAF232}" type="pres">
      <dgm:prSet presAssocID="{75B9196D-A81A-4503-9189-757C67946AED}" presName="dummyNode2" presStyleLbl="node1" presStyleIdx="2" presStyleCnt="4"/>
      <dgm:spPr/>
    </dgm:pt>
    <dgm:pt modelId="{8B831B0F-CB2A-441D-9465-F7C473E0288D}" type="pres">
      <dgm:prSet presAssocID="{75B9196D-A81A-4503-9189-757C67946AED}" presName="childNode2" presStyleLbl="bgAcc1" presStyleIdx="3" presStyleCnt="4">
        <dgm:presLayoutVars>
          <dgm:bulletEnabled val="1"/>
        </dgm:presLayoutVars>
      </dgm:prSet>
      <dgm:spPr/>
      <dgm:t>
        <a:bodyPr/>
        <a:lstStyle/>
        <a:p>
          <a:pPr rtl="1"/>
          <a:endParaRPr lang="fa-IR"/>
        </a:p>
      </dgm:t>
    </dgm:pt>
    <dgm:pt modelId="{845445B1-1056-43CC-A7E1-0FFB87D143DB}" type="pres">
      <dgm:prSet presAssocID="{75B9196D-A81A-4503-9189-757C67946AED}" presName="childNode2tx" presStyleLbl="bgAcc1" presStyleIdx="3" presStyleCnt="4">
        <dgm:presLayoutVars>
          <dgm:bulletEnabled val="1"/>
        </dgm:presLayoutVars>
      </dgm:prSet>
      <dgm:spPr/>
      <dgm:t>
        <a:bodyPr/>
        <a:lstStyle/>
        <a:p>
          <a:pPr rtl="1"/>
          <a:endParaRPr lang="fa-IR"/>
        </a:p>
      </dgm:t>
    </dgm:pt>
    <dgm:pt modelId="{8FB4E8AC-FD4F-4B7F-95B8-786248779315}" type="pres">
      <dgm:prSet presAssocID="{75B9196D-A81A-4503-9189-757C67946AED}" presName="parentNode2" presStyleLbl="node1" presStyleIdx="3" presStyleCnt="4">
        <dgm:presLayoutVars>
          <dgm:chMax val="0"/>
          <dgm:bulletEnabled val="1"/>
        </dgm:presLayoutVars>
      </dgm:prSet>
      <dgm:spPr/>
      <dgm:t>
        <a:bodyPr/>
        <a:lstStyle/>
        <a:p>
          <a:pPr rtl="1"/>
          <a:endParaRPr lang="fa-IR"/>
        </a:p>
      </dgm:t>
    </dgm:pt>
    <dgm:pt modelId="{7BDAF884-4B84-4B26-B462-FE62AFA9B805}" type="pres">
      <dgm:prSet presAssocID="{75B9196D-A81A-4503-9189-757C67946AED}" presName="connSite2" presStyleCnt="0"/>
      <dgm:spPr/>
    </dgm:pt>
  </dgm:ptLst>
  <dgm:cxnLst>
    <dgm:cxn modelId="{2FD1A2B1-A5D6-4E6B-ACBA-1742690D8901}" type="presOf" srcId="{5E473268-8E51-46A5-98DC-779D02854368}" destId="{108734B0-27E0-4481-8A83-15321477EEF6}" srcOrd="0" destOrd="0" presId="urn:microsoft.com/office/officeart/2005/8/layout/hProcess4"/>
    <dgm:cxn modelId="{0A9C947B-0FE9-48ED-8241-17EF2AEC0C72}" type="presOf" srcId="{75B9196D-A81A-4503-9189-757C67946AED}" destId="{8FB4E8AC-FD4F-4B7F-95B8-786248779315}" srcOrd="0" destOrd="0" presId="urn:microsoft.com/office/officeart/2005/8/layout/hProcess4"/>
    <dgm:cxn modelId="{F915572F-7D5B-440C-889E-126025879697}" type="presOf" srcId="{3DC39B5B-E9C4-454E-8E24-B9B4820B84CB}" destId="{461B13F1-7964-4079-B0FD-09921A2AF82F}" srcOrd="0" destOrd="0" presId="urn:microsoft.com/office/officeart/2005/8/layout/hProcess4"/>
    <dgm:cxn modelId="{57E3A2A3-4D89-4FBF-BFD7-96D85F028DE4}" type="presOf" srcId="{8137A36B-6C39-445E-9430-9955309FF652}" destId="{24F3812A-C902-429B-AE13-580A6CC99DB5}" srcOrd="0" destOrd="0" presId="urn:microsoft.com/office/officeart/2005/8/layout/hProcess4"/>
    <dgm:cxn modelId="{46D0C6AD-E2F1-413F-826A-CE56034C0F09}" srcId="{3DC39B5B-E9C4-454E-8E24-B9B4820B84CB}" destId="{75B9196D-A81A-4503-9189-757C67946AED}" srcOrd="3" destOrd="0" parTransId="{FF01333B-D4E1-4393-B389-900F661CF481}" sibTransId="{EE93DE35-D18D-4D48-921A-AC1D68328405}"/>
    <dgm:cxn modelId="{0E02732F-476F-4988-B0E2-B74AEC9BF4D8}" srcId="{5E473268-8E51-46A5-98DC-779D02854368}" destId="{AAEE32AA-10E6-4622-8A4B-1C61227D36D0}" srcOrd="1" destOrd="0" parTransId="{ADCBD1E4-5869-4E46-A498-FC7269BDF8D0}" sibTransId="{461367DC-5BD3-4F23-9738-04BC839C789E}"/>
    <dgm:cxn modelId="{C5EFD2B9-145B-4824-9D0F-6D0FA4474037}" srcId="{75B9196D-A81A-4503-9189-757C67946AED}" destId="{B60D046B-DB2D-48D4-9DA1-5DCB0972C999}" srcOrd="0" destOrd="0" parTransId="{5A12C084-E514-4420-8597-BF12FFC0438B}" sibTransId="{16347F4E-71C4-4E72-8542-4E3652435524}"/>
    <dgm:cxn modelId="{23DB5367-96FC-4083-A9B4-5694FD7C5BE9}" type="presOf" srcId="{B60D046B-DB2D-48D4-9DA1-5DCB0972C999}" destId="{8B831B0F-CB2A-441D-9465-F7C473E0288D}" srcOrd="0" destOrd="0" presId="urn:microsoft.com/office/officeart/2005/8/layout/hProcess4"/>
    <dgm:cxn modelId="{35F07A70-BABB-43C2-9D7F-BA64F02E9DDC}" type="presOf" srcId="{40CEA696-A090-4310-90DC-921B093F6FE2}" destId="{24F3812A-C902-429B-AE13-580A6CC99DB5}" srcOrd="0" destOrd="1" presId="urn:microsoft.com/office/officeart/2005/8/layout/hProcess4"/>
    <dgm:cxn modelId="{81DE4954-1BF5-4C9A-9A52-A1CFD54FD8F5}" type="presOf" srcId="{40CEA696-A090-4310-90DC-921B093F6FE2}" destId="{8C830407-723F-4C5D-B45E-14FAB4197F3C}" srcOrd="1" destOrd="1" presId="urn:microsoft.com/office/officeart/2005/8/layout/hProcess4"/>
    <dgm:cxn modelId="{B24A25B5-2842-4634-9AE5-E4EC5066170F}" type="presOf" srcId="{1BC275B0-9A51-486D-9264-CB33265B1CB6}" destId="{0AE8AED2-CBEF-49C8-8587-F505078F0223}" srcOrd="0" destOrd="0" presId="urn:microsoft.com/office/officeart/2005/8/layout/hProcess4"/>
    <dgm:cxn modelId="{F1043896-F881-439E-B254-39ACDD0877E4}" type="presOf" srcId="{6144BDD1-6C0D-4D59-B4E7-BC9EDB8E6DBF}" destId="{684A0144-E578-4495-831B-FE4900DAB51F}" srcOrd="0" destOrd="0" presId="urn:microsoft.com/office/officeart/2005/8/layout/hProcess4"/>
    <dgm:cxn modelId="{355EA4AB-1E56-4435-87A5-7B6B0E243532}" type="presOf" srcId="{00EE1429-AFCB-48DE-8A88-3C1697533D75}" destId="{57989CE1-DA05-4995-8A79-539EF459D112}" srcOrd="1" destOrd="0" presId="urn:microsoft.com/office/officeart/2005/8/layout/hProcess4"/>
    <dgm:cxn modelId="{8BA6EC6A-7792-45E1-ACBF-EB201B2F1AE0}" srcId="{75B9196D-A81A-4503-9189-757C67946AED}" destId="{4D8E2EFE-281C-44EF-9DBC-E7B944D21ADE}" srcOrd="1" destOrd="0" parTransId="{5D9E1191-3722-4826-92A7-14253BB91854}" sibTransId="{E929D0EC-CAB7-48C9-AD97-36976515B197}"/>
    <dgm:cxn modelId="{A0CEC79B-9291-47F0-B385-BF5EB8EA9064}" type="presOf" srcId="{00EE1429-AFCB-48DE-8A88-3C1697533D75}" destId="{51D97C60-BD28-4CDC-8596-818A4726506C}" srcOrd="0" destOrd="0" presId="urn:microsoft.com/office/officeart/2005/8/layout/hProcess4"/>
    <dgm:cxn modelId="{67282442-AE35-47F2-9D90-8E7906062691}" srcId="{3DC39B5B-E9C4-454E-8E24-B9B4820B84CB}" destId="{294759BD-6961-482E-87E1-DC4037104911}" srcOrd="0" destOrd="0" parTransId="{5E237471-232E-4382-AA48-E22B7128A7C8}" sibTransId="{4DE29C94-3A67-47F7-A96B-B7D0EEBDCB8E}"/>
    <dgm:cxn modelId="{9363BC15-A57D-45C8-91D6-23A1D0741A14}" type="presOf" srcId="{8137A36B-6C39-445E-9430-9955309FF652}" destId="{8C830407-723F-4C5D-B45E-14FAB4197F3C}" srcOrd="1" destOrd="0" presId="urn:microsoft.com/office/officeart/2005/8/layout/hProcess4"/>
    <dgm:cxn modelId="{5F01B2E7-68D5-46E1-8411-F11D0D064845}" type="presOf" srcId="{4D8E2EFE-281C-44EF-9DBC-E7B944D21ADE}" destId="{8B831B0F-CB2A-441D-9465-F7C473E0288D}" srcOrd="0" destOrd="1" presId="urn:microsoft.com/office/officeart/2005/8/layout/hProcess4"/>
    <dgm:cxn modelId="{85C9D7C4-66AC-46FF-9778-A1A36D1A73F7}" srcId="{294759BD-6961-482E-87E1-DC4037104911}" destId="{40CEA696-A090-4310-90DC-921B093F6FE2}" srcOrd="1" destOrd="0" parTransId="{29CDB749-ED64-4F26-A9FC-1919D56B7248}" sibTransId="{968C5898-E461-4BEB-A592-9650871F7CE6}"/>
    <dgm:cxn modelId="{0C97D473-8662-4304-A05F-D71DF457C986}" type="presOf" srcId="{497D54CA-E419-4D39-9D41-22C83560A21C}" destId="{619C8BFA-0D54-491B-85A9-59C63BE937B8}" srcOrd="0" destOrd="0" presId="urn:microsoft.com/office/officeart/2005/8/layout/hProcess4"/>
    <dgm:cxn modelId="{F1837FD5-0152-49EE-98D7-008602A7CEC4}" srcId="{3DC39B5B-E9C4-454E-8E24-B9B4820B84CB}" destId="{7A6D6F27-5BB9-410B-8C6A-460B514C77DC}" srcOrd="2" destOrd="0" parTransId="{C9030EAB-56A5-475B-8D59-1ED245C4C2BE}" sibTransId="{6144BDD1-6C0D-4D59-B4E7-BC9EDB8E6DBF}"/>
    <dgm:cxn modelId="{A1ECA1A3-91CC-49DD-81A7-06A6B23086DE}" srcId="{294759BD-6961-482E-87E1-DC4037104911}" destId="{8137A36B-6C39-445E-9430-9955309FF652}" srcOrd="0" destOrd="0" parTransId="{FE4B3F42-5B66-4A09-9A41-C76B36CC7766}" sibTransId="{811776C0-4021-48F3-A79C-12EEB388923C}"/>
    <dgm:cxn modelId="{9D9BAC85-FE8F-4B3F-95BE-365C0A8BFA3B}" type="presOf" srcId="{4DE29C94-3A67-47F7-A96B-B7D0EEBDCB8E}" destId="{C55D4B73-92CC-42DD-B22D-ECADB1A7DE88}" srcOrd="0" destOrd="0" presId="urn:microsoft.com/office/officeart/2005/8/layout/hProcess4"/>
    <dgm:cxn modelId="{A5F8A4CE-7003-4836-8888-1AC5173AE533}" type="presOf" srcId="{294759BD-6961-482E-87E1-DC4037104911}" destId="{E84CA7E9-92B5-4D23-815C-86E116C21B8F}" srcOrd="0" destOrd="0" presId="urn:microsoft.com/office/officeart/2005/8/layout/hProcess4"/>
    <dgm:cxn modelId="{A7A4C498-86DC-49F5-BC54-80C571F89582}" type="presOf" srcId="{4D8E2EFE-281C-44EF-9DBC-E7B944D21ADE}" destId="{845445B1-1056-43CC-A7E1-0FFB87D143DB}" srcOrd="1" destOrd="1" presId="urn:microsoft.com/office/officeart/2005/8/layout/hProcess4"/>
    <dgm:cxn modelId="{F89EBA68-6DCF-4D25-8712-0228D67B1011}" type="presOf" srcId="{1BC275B0-9A51-486D-9264-CB33265B1CB6}" destId="{3F398911-BAD8-4E8D-BFF6-A4F61B0E2986}" srcOrd="1" destOrd="0" presId="urn:microsoft.com/office/officeart/2005/8/layout/hProcess4"/>
    <dgm:cxn modelId="{05E9C5E5-A812-4025-BD10-FB051FB1E1C6}" type="presOf" srcId="{17A797BB-F718-4438-94CA-E00E04F0072F}" destId="{3F398911-BAD8-4E8D-BFF6-A4F61B0E2986}" srcOrd="1" destOrd="1" presId="urn:microsoft.com/office/officeart/2005/8/layout/hProcess4"/>
    <dgm:cxn modelId="{7C7FF55F-CC56-47C2-8DB6-4D74798D2B7C}" type="presOf" srcId="{7A6D6F27-5BB9-410B-8C6A-460B514C77DC}" destId="{3F65F5E8-1C4F-4AAD-BC25-706EAFA6CDE6}" srcOrd="0" destOrd="0" presId="urn:microsoft.com/office/officeart/2005/8/layout/hProcess4"/>
    <dgm:cxn modelId="{F60BC780-162B-473E-A5B7-865D7D2BD75D}" srcId="{5E473268-8E51-46A5-98DC-779D02854368}" destId="{00EE1429-AFCB-48DE-8A88-3C1697533D75}" srcOrd="0" destOrd="0" parTransId="{2ACEAD3C-DA3B-4876-95CD-C113C3B8957B}" sibTransId="{F522EA3C-958C-4291-86A8-15CB096254B1}"/>
    <dgm:cxn modelId="{4F2E6378-D8BE-454C-9AAB-66F47D142842}" type="presOf" srcId="{AAEE32AA-10E6-4622-8A4B-1C61227D36D0}" destId="{57989CE1-DA05-4995-8A79-539EF459D112}" srcOrd="1" destOrd="1" presId="urn:microsoft.com/office/officeart/2005/8/layout/hProcess4"/>
    <dgm:cxn modelId="{80452726-191D-4A28-9F0B-9DFF46CBADC6}" type="presOf" srcId="{AAEE32AA-10E6-4622-8A4B-1C61227D36D0}" destId="{51D97C60-BD28-4CDC-8596-818A4726506C}" srcOrd="0" destOrd="1" presId="urn:microsoft.com/office/officeart/2005/8/layout/hProcess4"/>
    <dgm:cxn modelId="{F44F2618-E003-495C-91AF-0B74B99D6158}" srcId="{7A6D6F27-5BB9-410B-8C6A-460B514C77DC}" destId="{17A797BB-F718-4438-94CA-E00E04F0072F}" srcOrd="1" destOrd="0" parTransId="{B688D21C-B6C4-4C35-BBCB-D230B7FDB1FE}" sibTransId="{62C0082B-49A9-4338-889D-7E4355421BAC}"/>
    <dgm:cxn modelId="{62294FB1-BB31-4E40-817D-1F88AFD2D21C}" srcId="{7A6D6F27-5BB9-410B-8C6A-460B514C77DC}" destId="{1BC275B0-9A51-486D-9264-CB33265B1CB6}" srcOrd="0" destOrd="0" parTransId="{F63BB524-0392-42AC-B3A7-DA370CA25D5B}" sibTransId="{CF107552-4D8C-4F4A-A44B-F95A466E69C7}"/>
    <dgm:cxn modelId="{15BA4AC3-1697-43B4-9017-A57AC784AB78}" type="presOf" srcId="{17A797BB-F718-4438-94CA-E00E04F0072F}" destId="{0AE8AED2-CBEF-49C8-8587-F505078F0223}" srcOrd="0" destOrd="1" presId="urn:microsoft.com/office/officeart/2005/8/layout/hProcess4"/>
    <dgm:cxn modelId="{47AB76F6-37B6-4BCA-A386-0CF8AE6CB8EA}" type="presOf" srcId="{B60D046B-DB2D-48D4-9DA1-5DCB0972C999}" destId="{845445B1-1056-43CC-A7E1-0FFB87D143DB}" srcOrd="1" destOrd="0" presId="urn:microsoft.com/office/officeart/2005/8/layout/hProcess4"/>
    <dgm:cxn modelId="{25629547-66BA-4DEF-A370-FA2A6EA39DC1}" srcId="{3DC39B5B-E9C4-454E-8E24-B9B4820B84CB}" destId="{5E473268-8E51-46A5-98DC-779D02854368}" srcOrd="1" destOrd="0" parTransId="{619866C4-4337-4AC7-8B9B-F9C33DF36CF1}" sibTransId="{497D54CA-E419-4D39-9D41-22C83560A21C}"/>
    <dgm:cxn modelId="{C51CC75E-2121-4C75-BF64-59CF06237FAD}" type="presParOf" srcId="{461B13F1-7964-4079-B0FD-09921A2AF82F}" destId="{CE269D34-7E4B-48F8-A1F5-4A2F235DC10F}" srcOrd="0" destOrd="0" presId="urn:microsoft.com/office/officeart/2005/8/layout/hProcess4"/>
    <dgm:cxn modelId="{57D59F1E-7A24-4B36-88A3-97779C18E075}" type="presParOf" srcId="{461B13F1-7964-4079-B0FD-09921A2AF82F}" destId="{4E33981B-6B29-463B-9745-B69AB915338C}" srcOrd="1" destOrd="0" presId="urn:microsoft.com/office/officeart/2005/8/layout/hProcess4"/>
    <dgm:cxn modelId="{506C452C-751E-4E82-A10A-C3ED5DDB777C}" type="presParOf" srcId="{461B13F1-7964-4079-B0FD-09921A2AF82F}" destId="{C23D1828-E30E-42E1-B406-451C8E36B3F9}" srcOrd="2" destOrd="0" presId="urn:microsoft.com/office/officeart/2005/8/layout/hProcess4"/>
    <dgm:cxn modelId="{8AC725F8-3B9F-45E3-B5CF-717E9C2FD11D}" type="presParOf" srcId="{C23D1828-E30E-42E1-B406-451C8E36B3F9}" destId="{DE2D441C-B48C-4634-82E8-D71CA7D78B7F}" srcOrd="0" destOrd="0" presId="urn:microsoft.com/office/officeart/2005/8/layout/hProcess4"/>
    <dgm:cxn modelId="{C35F791E-A942-40C9-8FE1-474A27B45334}" type="presParOf" srcId="{DE2D441C-B48C-4634-82E8-D71CA7D78B7F}" destId="{56936DA6-3054-4EE1-8EC8-A80D40149FD6}" srcOrd="0" destOrd="0" presId="urn:microsoft.com/office/officeart/2005/8/layout/hProcess4"/>
    <dgm:cxn modelId="{6C744DCA-DC85-4CAD-B7BD-4DDB0F0949EC}" type="presParOf" srcId="{DE2D441C-B48C-4634-82E8-D71CA7D78B7F}" destId="{24F3812A-C902-429B-AE13-580A6CC99DB5}" srcOrd="1" destOrd="0" presId="urn:microsoft.com/office/officeart/2005/8/layout/hProcess4"/>
    <dgm:cxn modelId="{017075E4-E1DC-440B-935B-C323B25E8547}" type="presParOf" srcId="{DE2D441C-B48C-4634-82E8-D71CA7D78B7F}" destId="{8C830407-723F-4C5D-B45E-14FAB4197F3C}" srcOrd="2" destOrd="0" presId="urn:microsoft.com/office/officeart/2005/8/layout/hProcess4"/>
    <dgm:cxn modelId="{4D123297-3326-4EF3-B9A9-BD12F5DDC1AA}" type="presParOf" srcId="{DE2D441C-B48C-4634-82E8-D71CA7D78B7F}" destId="{E84CA7E9-92B5-4D23-815C-86E116C21B8F}" srcOrd="3" destOrd="0" presId="urn:microsoft.com/office/officeart/2005/8/layout/hProcess4"/>
    <dgm:cxn modelId="{C0844187-2B2C-439C-8074-1AE4A3E51ACE}" type="presParOf" srcId="{DE2D441C-B48C-4634-82E8-D71CA7D78B7F}" destId="{6E621C2D-C74E-45EE-9025-3521D0C62E95}" srcOrd="4" destOrd="0" presId="urn:microsoft.com/office/officeart/2005/8/layout/hProcess4"/>
    <dgm:cxn modelId="{64D24A93-D6F8-4E06-8618-3216013335D2}" type="presParOf" srcId="{C23D1828-E30E-42E1-B406-451C8E36B3F9}" destId="{C55D4B73-92CC-42DD-B22D-ECADB1A7DE88}" srcOrd="1" destOrd="0" presId="urn:microsoft.com/office/officeart/2005/8/layout/hProcess4"/>
    <dgm:cxn modelId="{E64CE424-F9CC-44BC-B9D8-2FAC82D14547}" type="presParOf" srcId="{C23D1828-E30E-42E1-B406-451C8E36B3F9}" destId="{89256C28-8A35-4A0E-9770-6FFE827BDC3A}" srcOrd="2" destOrd="0" presId="urn:microsoft.com/office/officeart/2005/8/layout/hProcess4"/>
    <dgm:cxn modelId="{61678793-E6D3-4BBF-92BB-271398E8129D}" type="presParOf" srcId="{89256C28-8A35-4A0E-9770-6FFE827BDC3A}" destId="{36B133AB-BE2A-4527-9634-E8E3836C1385}" srcOrd="0" destOrd="0" presId="urn:microsoft.com/office/officeart/2005/8/layout/hProcess4"/>
    <dgm:cxn modelId="{D09C226B-CACA-4D20-B99F-0AB71231F123}" type="presParOf" srcId="{89256C28-8A35-4A0E-9770-6FFE827BDC3A}" destId="{51D97C60-BD28-4CDC-8596-818A4726506C}" srcOrd="1" destOrd="0" presId="urn:microsoft.com/office/officeart/2005/8/layout/hProcess4"/>
    <dgm:cxn modelId="{A5A93318-BA94-4E60-8C3C-D2CC21EDD90F}" type="presParOf" srcId="{89256C28-8A35-4A0E-9770-6FFE827BDC3A}" destId="{57989CE1-DA05-4995-8A79-539EF459D112}" srcOrd="2" destOrd="0" presId="urn:microsoft.com/office/officeart/2005/8/layout/hProcess4"/>
    <dgm:cxn modelId="{2BE76601-A6C5-495F-90BF-B5A4D4FF0863}" type="presParOf" srcId="{89256C28-8A35-4A0E-9770-6FFE827BDC3A}" destId="{108734B0-27E0-4481-8A83-15321477EEF6}" srcOrd="3" destOrd="0" presId="urn:microsoft.com/office/officeart/2005/8/layout/hProcess4"/>
    <dgm:cxn modelId="{9C9421B7-D774-469F-B224-7F57FBC9DDF7}" type="presParOf" srcId="{89256C28-8A35-4A0E-9770-6FFE827BDC3A}" destId="{ED938D81-86DF-4088-9EB9-4CBC93641118}" srcOrd="4" destOrd="0" presId="urn:microsoft.com/office/officeart/2005/8/layout/hProcess4"/>
    <dgm:cxn modelId="{B82A96EC-1C6A-4ABC-9A2D-89EB70CE17F4}" type="presParOf" srcId="{C23D1828-E30E-42E1-B406-451C8E36B3F9}" destId="{619C8BFA-0D54-491B-85A9-59C63BE937B8}" srcOrd="3" destOrd="0" presId="urn:microsoft.com/office/officeart/2005/8/layout/hProcess4"/>
    <dgm:cxn modelId="{684A9413-209C-4965-B1DD-5C3CF65C57F4}" type="presParOf" srcId="{C23D1828-E30E-42E1-B406-451C8E36B3F9}" destId="{90A3EF0E-0124-40BD-BEC5-D3B3E0D20F2E}" srcOrd="4" destOrd="0" presId="urn:microsoft.com/office/officeart/2005/8/layout/hProcess4"/>
    <dgm:cxn modelId="{6B173036-5D6E-41B8-9FD5-C1E6F340C96F}" type="presParOf" srcId="{90A3EF0E-0124-40BD-BEC5-D3B3E0D20F2E}" destId="{99EC2CB8-D31C-4CB4-9380-05E4CE2BD001}" srcOrd="0" destOrd="0" presId="urn:microsoft.com/office/officeart/2005/8/layout/hProcess4"/>
    <dgm:cxn modelId="{EED6901B-AD81-482C-BEF1-A80B66C91ABA}" type="presParOf" srcId="{90A3EF0E-0124-40BD-BEC5-D3B3E0D20F2E}" destId="{0AE8AED2-CBEF-49C8-8587-F505078F0223}" srcOrd="1" destOrd="0" presId="urn:microsoft.com/office/officeart/2005/8/layout/hProcess4"/>
    <dgm:cxn modelId="{A1B77894-F777-419F-9CBB-B04B1E367889}" type="presParOf" srcId="{90A3EF0E-0124-40BD-BEC5-D3B3E0D20F2E}" destId="{3F398911-BAD8-4E8D-BFF6-A4F61B0E2986}" srcOrd="2" destOrd="0" presId="urn:microsoft.com/office/officeart/2005/8/layout/hProcess4"/>
    <dgm:cxn modelId="{709FEEDD-2F3F-4D12-AED5-D5D3DE8CF847}" type="presParOf" srcId="{90A3EF0E-0124-40BD-BEC5-D3B3E0D20F2E}" destId="{3F65F5E8-1C4F-4AAD-BC25-706EAFA6CDE6}" srcOrd="3" destOrd="0" presId="urn:microsoft.com/office/officeart/2005/8/layout/hProcess4"/>
    <dgm:cxn modelId="{8677D66D-90D3-420D-8C22-89244598294A}" type="presParOf" srcId="{90A3EF0E-0124-40BD-BEC5-D3B3E0D20F2E}" destId="{875C3793-1A5A-4D57-AC9C-BF2B6D58767F}" srcOrd="4" destOrd="0" presId="urn:microsoft.com/office/officeart/2005/8/layout/hProcess4"/>
    <dgm:cxn modelId="{0C022D5D-EF19-4F1E-BB2C-C6D023E3359E}" type="presParOf" srcId="{C23D1828-E30E-42E1-B406-451C8E36B3F9}" destId="{684A0144-E578-4495-831B-FE4900DAB51F}" srcOrd="5" destOrd="0" presId="urn:microsoft.com/office/officeart/2005/8/layout/hProcess4"/>
    <dgm:cxn modelId="{7C913C13-20AC-478B-8BBC-DB0C9D1B5063}" type="presParOf" srcId="{C23D1828-E30E-42E1-B406-451C8E36B3F9}" destId="{66DF1222-D282-462C-A1EF-B6C497454921}" srcOrd="6" destOrd="0" presId="urn:microsoft.com/office/officeart/2005/8/layout/hProcess4"/>
    <dgm:cxn modelId="{7EE9D3A8-9A94-4397-A2B1-F7C64081A319}" type="presParOf" srcId="{66DF1222-D282-462C-A1EF-B6C497454921}" destId="{C0121396-CCA5-4D7F-AED6-344DDFEAF232}" srcOrd="0" destOrd="0" presId="urn:microsoft.com/office/officeart/2005/8/layout/hProcess4"/>
    <dgm:cxn modelId="{ED98B005-8362-4339-815A-5F49398513B2}" type="presParOf" srcId="{66DF1222-D282-462C-A1EF-B6C497454921}" destId="{8B831B0F-CB2A-441D-9465-F7C473E0288D}" srcOrd="1" destOrd="0" presId="urn:microsoft.com/office/officeart/2005/8/layout/hProcess4"/>
    <dgm:cxn modelId="{EAD08D76-86FC-45E2-813D-98B154466A3B}" type="presParOf" srcId="{66DF1222-D282-462C-A1EF-B6C497454921}" destId="{845445B1-1056-43CC-A7E1-0FFB87D143DB}" srcOrd="2" destOrd="0" presId="urn:microsoft.com/office/officeart/2005/8/layout/hProcess4"/>
    <dgm:cxn modelId="{40E1F835-BE63-4196-BFD9-0253A3C9372F}" type="presParOf" srcId="{66DF1222-D282-462C-A1EF-B6C497454921}" destId="{8FB4E8AC-FD4F-4B7F-95B8-786248779315}" srcOrd="3" destOrd="0" presId="urn:microsoft.com/office/officeart/2005/8/layout/hProcess4"/>
    <dgm:cxn modelId="{3015ABDE-DE82-4CCC-AAE0-F67BF9C1DB47}" type="presParOf" srcId="{66DF1222-D282-462C-A1EF-B6C497454921}" destId="{7BDAF884-4B84-4B26-B462-FE62AFA9B805}"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BB3AF17-D99B-4092-B62C-1657529459DA}" type="doc">
      <dgm:prSet loTypeId="urn:microsoft.com/office/officeart/2005/8/layout/list1" loCatId="list" qsTypeId="urn:microsoft.com/office/officeart/2005/8/quickstyle/simple1" qsCatId="simple" csTypeId="urn:microsoft.com/office/officeart/2005/8/colors/accent1_2" csCatId="accent1" phldr="1"/>
      <dgm:spPr/>
      <dgm:t>
        <a:bodyPr/>
        <a:lstStyle/>
        <a:p>
          <a:pPr rtl="1"/>
          <a:endParaRPr lang="fa-IR"/>
        </a:p>
      </dgm:t>
    </dgm:pt>
    <dgm:pt modelId="{67B32771-6783-480F-86E4-A80A52631B86}">
      <dgm:prSet phldrT="[Text]" custT="1"/>
      <dgm:spPr/>
      <dgm:t>
        <a:bodyPr/>
        <a:lstStyle/>
        <a:p>
          <a:pPr rtl="1"/>
          <a:r>
            <a:rPr lang="en-US" sz="2000" kern="1200" dirty="0" smtClean="0">
              <a:solidFill>
                <a:schemeClr val="bg1"/>
              </a:solidFill>
              <a:latin typeface="Times New Roman" pitchFamily="18" charset="0"/>
              <a:ea typeface="+mn-ea"/>
              <a:cs typeface="Times New Roman" pitchFamily="18" charset="0"/>
            </a:rPr>
            <a:t>OM</a:t>
          </a:r>
          <a:r>
            <a:rPr lang="fa-IR" sz="2200" kern="1200" dirty="0" smtClean="0">
              <a:cs typeface="B Lotus" pitchFamily="2" charset="-78"/>
            </a:rPr>
            <a:t> کمتر از 0/5 میلی گرم بر دسی متر مربع</a:t>
          </a:r>
          <a:endParaRPr lang="fa-IR" sz="2200" kern="1200" dirty="0">
            <a:cs typeface="B Lotus" pitchFamily="2" charset="-78"/>
          </a:endParaRPr>
        </a:p>
      </dgm:t>
    </dgm:pt>
    <dgm:pt modelId="{5D7A755F-0F18-46BA-A3EE-1E336920D995}" type="parTrans" cxnId="{4A18D10C-9ABA-4539-8E49-4BEF8811E9C7}">
      <dgm:prSet/>
      <dgm:spPr/>
      <dgm:t>
        <a:bodyPr/>
        <a:lstStyle/>
        <a:p>
          <a:pPr rtl="1"/>
          <a:endParaRPr lang="fa-IR"/>
        </a:p>
      </dgm:t>
    </dgm:pt>
    <dgm:pt modelId="{354A3DE8-41C1-4DCA-9706-AEB73E90F117}" type="sibTrans" cxnId="{4A18D10C-9ABA-4539-8E49-4BEF8811E9C7}">
      <dgm:prSet/>
      <dgm:spPr/>
      <dgm:t>
        <a:bodyPr/>
        <a:lstStyle/>
        <a:p>
          <a:pPr rtl="1"/>
          <a:endParaRPr lang="fa-IR"/>
        </a:p>
      </dgm:t>
    </dgm:pt>
    <dgm:pt modelId="{AAAE14D3-1A05-41A8-88B2-9DC18711AE7D}">
      <dgm:prSet phldrT="[Text]" custT="1"/>
      <dgm:spPr/>
      <dgm:t>
        <a:bodyPr/>
        <a:lstStyle/>
        <a:p>
          <a:pPr rtl="1"/>
          <a:r>
            <a:rPr lang="en-US" sz="2000" kern="1200" dirty="0" smtClean="0">
              <a:solidFill>
                <a:schemeClr val="bg1"/>
              </a:solidFill>
              <a:latin typeface="Times New Roman" pitchFamily="18" charset="0"/>
              <a:ea typeface="+mn-ea"/>
              <a:cs typeface="Times New Roman" pitchFamily="18" charset="0"/>
            </a:rPr>
            <a:t>MEG</a:t>
          </a:r>
          <a:r>
            <a:rPr lang="fa-IR" sz="2300" kern="1200" dirty="0" smtClean="0">
              <a:cs typeface="B Lotus" pitchFamily="2" charset="-78"/>
            </a:rPr>
            <a:t> و </a:t>
          </a:r>
          <a:r>
            <a:rPr lang="en-US" sz="2000" kern="1200" dirty="0" smtClean="0">
              <a:solidFill>
                <a:schemeClr val="bg1"/>
              </a:solidFill>
              <a:latin typeface="Times New Roman" pitchFamily="18" charset="0"/>
              <a:ea typeface="+mn-ea"/>
              <a:cs typeface="Times New Roman" pitchFamily="18" charset="0"/>
            </a:rPr>
            <a:t>DEG</a:t>
          </a:r>
          <a:r>
            <a:rPr lang="fa-IR" sz="2300" kern="1200" dirty="0" smtClean="0">
              <a:cs typeface="B Lotus" pitchFamily="2" charset="-78"/>
            </a:rPr>
            <a:t> حدود 0/5 (</a:t>
          </a:r>
          <a:r>
            <a:rPr lang="en-US" sz="2000" kern="1200" dirty="0" smtClean="0">
              <a:solidFill>
                <a:schemeClr val="bg1"/>
              </a:solidFill>
              <a:latin typeface="Times New Roman" pitchFamily="18" charset="0"/>
              <a:ea typeface="+mn-ea"/>
              <a:cs typeface="Times New Roman" pitchFamily="18" charset="0"/>
            </a:rPr>
            <a:t>SML=5</a:t>
          </a:r>
          <a:r>
            <a:rPr lang="fa-IR" sz="2300" kern="1200" dirty="0" smtClean="0">
              <a:cs typeface="B Lotus" pitchFamily="2" charset="-78"/>
            </a:rPr>
            <a:t>)</a:t>
          </a:r>
          <a:endParaRPr lang="fa-IR" sz="2300" kern="1200" dirty="0">
            <a:cs typeface="B Lotus" pitchFamily="2" charset="-78"/>
          </a:endParaRPr>
        </a:p>
      </dgm:t>
    </dgm:pt>
    <dgm:pt modelId="{914A3009-C24D-4DF8-8D94-579485ADBE74}" type="parTrans" cxnId="{F73298B7-7518-4951-AACF-AB48BD02E99D}">
      <dgm:prSet/>
      <dgm:spPr/>
      <dgm:t>
        <a:bodyPr/>
        <a:lstStyle/>
        <a:p>
          <a:pPr rtl="1"/>
          <a:endParaRPr lang="fa-IR"/>
        </a:p>
      </dgm:t>
    </dgm:pt>
    <dgm:pt modelId="{E309D6E2-E560-4DE8-AEEE-C82169B0AD6B}" type="sibTrans" cxnId="{F73298B7-7518-4951-AACF-AB48BD02E99D}">
      <dgm:prSet/>
      <dgm:spPr/>
      <dgm:t>
        <a:bodyPr/>
        <a:lstStyle/>
        <a:p>
          <a:pPr rtl="1"/>
          <a:endParaRPr lang="fa-IR"/>
        </a:p>
      </dgm:t>
    </dgm:pt>
    <dgm:pt modelId="{9FB5F374-DBE9-4A46-B4EA-ED9782BCC307}">
      <dgm:prSet phldrT="[Text]" custT="1"/>
      <dgm:spPr/>
      <dgm:t>
        <a:bodyPr/>
        <a:lstStyle/>
        <a:p>
          <a:pPr rtl="1"/>
          <a:r>
            <a:rPr lang="fa-IR" sz="2300" kern="1200" dirty="0" smtClean="0">
              <a:cs typeface="B Lotus" pitchFamily="2" charset="-78"/>
            </a:rPr>
            <a:t>ترفتالیک اسید کمتر از 0/1 (</a:t>
          </a:r>
          <a:r>
            <a:rPr lang="en-US" sz="2000" kern="1200" dirty="0" smtClean="0">
              <a:solidFill>
                <a:schemeClr val="bg1"/>
              </a:solidFill>
              <a:latin typeface="Times New Roman" pitchFamily="18" charset="0"/>
              <a:ea typeface="+mn-ea"/>
              <a:cs typeface="Times New Roman" pitchFamily="18" charset="0"/>
            </a:rPr>
            <a:t>SML=1/25</a:t>
          </a:r>
          <a:r>
            <a:rPr lang="fa-IR" sz="2300" kern="1200" dirty="0" smtClean="0">
              <a:cs typeface="B Lotus" pitchFamily="2" charset="-78"/>
            </a:rPr>
            <a:t>)</a:t>
          </a:r>
          <a:endParaRPr lang="fa-IR" sz="2300" kern="1200" dirty="0">
            <a:cs typeface="B Lotus" pitchFamily="2" charset="-78"/>
          </a:endParaRPr>
        </a:p>
      </dgm:t>
    </dgm:pt>
    <dgm:pt modelId="{35052563-974D-4033-83F8-0D8A998C7E66}" type="parTrans" cxnId="{CDFDD158-020F-44DC-9D4C-D587958CD800}">
      <dgm:prSet/>
      <dgm:spPr/>
      <dgm:t>
        <a:bodyPr/>
        <a:lstStyle/>
        <a:p>
          <a:pPr rtl="1"/>
          <a:endParaRPr lang="fa-IR"/>
        </a:p>
      </dgm:t>
    </dgm:pt>
    <dgm:pt modelId="{BBAF647D-7271-424B-8160-AB2458A1A4C7}" type="sibTrans" cxnId="{CDFDD158-020F-44DC-9D4C-D587958CD800}">
      <dgm:prSet/>
      <dgm:spPr/>
      <dgm:t>
        <a:bodyPr/>
        <a:lstStyle/>
        <a:p>
          <a:pPr rtl="1"/>
          <a:endParaRPr lang="fa-IR"/>
        </a:p>
      </dgm:t>
    </dgm:pt>
    <dgm:pt modelId="{95FEC734-146D-45A3-BDEE-7C9BC7E5B41B}" type="pres">
      <dgm:prSet presAssocID="{8BB3AF17-D99B-4092-B62C-1657529459DA}" presName="linear" presStyleCnt="0">
        <dgm:presLayoutVars>
          <dgm:dir val="rev"/>
          <dgm:animLvl val="lvl"/>
          <dgm:resizeHandles val="exact"/>
        </dgm:presLayoutVars>
      </dgm:prSet>
      <dgm:spPr/>
      <dgm:t>
        <a:bodyPr/>
        <a:lstStyle/>
        <a:p>
          <a:pPr rtl="1"/>
          <a:endParaRPr lang="fa-IR"/>
        </a:p>
      </dgm:t>
    </dgm:pt>
    <dgm:pt modelId="{BDFCB91B-98D5-46EA-AC75-F608B68AA9D2}" type="pres">
      <dgm:prSet presAssocID="{67B32771-6783-480F-86E4-A80A52631B86}" presName="parentLin" presStyleCnt="0"/>
      <dgm:spPr/>
    </dgm:pt>
    <dgm:pt modelId="{0AA3C566-2A5C-4D65-9ADD-954CA474BE60}" type="pres">
      <dgm:prSet presAssocID="{67B32771-6783-480F-86E4-A80A52631B86}" presName="parentLeftMargin" presStyleLbl="node1" presStyleIdx="0" presStyleCnt="3"/>
      <dgm:spPr/>
      <dgm:t>
        <a:bodyPr/>
        <a:lstStyle/>
        <a:p>
          <a:pPr rtl="1"/>
          <a:endParaRPr lang="fa-IR"/>
        </a:p>
      </dgm:t>
    </dgm:pt>
    <dgm:pt modelId="{87F64896-B581-4105-B6D2-B0D41CDF7637}" type="pres">
      <dgm:prSet presAssocID="{67B32771-6783-480F-86E4-A80A52631B86}" presName="parentText" presStyleLbl="node1" presStyleIdx="0" presStyleCnt="3" custLinFactNeighborX="-15628" custLinFactNeighborY="3543">
        <dgm:presLayoutVars>
          <dgm:chMax val="0"/>
          <dgm:bulletEnabled val="1"/>
        </dgm:presLayoutVars>
      </dgm:prSet>
      <dgm:spPr/>
      <dgm:t>
        <a:bodyPr/>
        <a:lstStyle/>
        <a:p>
          <a:pPr rtl="1"/>
          <a:endParaRPr lang="fa-IR"/>
        </a:p>
      </dgm:t>
    </dgm:pt>
    <dgm:pt modelId="{15082E18-9C79-4745-90C8-6D0F7665C966}" type="pres">
      <dgm:prSet presAssocID="{67B32771-6783-480F-86E4-A80A52631B86}" presName="negativeSpace" presStyleCnt="0"/>
      <dgm:spPr/>
    </dgm:pt>
    <dgm:pt modelId="{7F89132B-0B97-41A4-9A2A-444E4BFF0A3B}" type="pres">
      <dgm:prSet presAssocID="{67B32771-6783-480F-86E4-A80A52631B86}" presName="childText" presStyleLbl="conFgAcc1" presStyleIdx="0" presStyleCnt="3">
        <dgm:presLayoutVars>
          <dgm:bulletEnabled val="1"/>
        </dgm:presLayoutVars>
      </dgm:prSet>
      <dgm:spPr/>
    </dgm:pt>
    <dgm:pt modelId="{BB114ED6-D146-4290-A53F-FE196B1C59FA}" type="pres">
      <dgm:prSet presAssocID="{354A3DE8-41C1-4DCA-9706-AEB73E90F117}" presName="spaceBetweenRectangles" presStyleCnt="0"/>
      <dgm:spPr/>
    </dgm:pt>
    <dgm:pt modelId="{03F13639-B1F5-4D46-A7B7-7B5C29BAE2C0}" type="pres">
      <dgm:prSet presAssocID="{AAAE14D3-1A05-41A8-88B2-9DC18711AE7D}" presName="parentLin" presStyleCnt="0"/>
      <dgm:spPr/>
    </dgm:pt>
    <dgm:pt modelId="{197D784A-3428-4C23-9CE6-82DDFA579C86}" type="pres">
      <dgm:prSet presAssocID="{AAAE14D3-1A05-41A8-88B2-9DC18711AE7D}" presName="parentLeftMargin" presStyleLbl="node1" presStyleIdx="0" presStyleCnt="3"/>
      <dgm:spPr/>
      <dgm:t>
        <a:bodyPr/>
        <a:lstStyle/>
        <a:p>
          <a:pPr rtl="1"/>
          <a:endParaRPr lang="fa-IR"/>
        </a:p>
      </dgm:t>
    </dgm:pt>
    <dgm:pt modelId="{38263C24-E8C1-4360-A3BD-DE6F2133F937}" type="pres">
      <dgm:prSet presAssocID="{AAAE14D3-1A05-41A8-88B2-9DC18711AE7D}" presName="parentText" presStyleLbl="node1" presStyleIdx="1" presStyleCnt="3">
        <dgm:presLayoutVars>
          <dgm:chMax val="0"/>
          <dgm:bulletEnabled val="1"/>
        </dgm:presLayoutVars>
      </dgm:prSet>
      <dgm:spPr/>
      <dgm:t>
        <a:bodyPr/>
        <a:lstStyle/>
        <a:p>
          <a:pPr rtl="1"/>
          <a:endParaRPr lang="fa-IR"/>
        </a:p>
      </dgm:t>
    </dgm:pt>
    <dgm:pt modelId="{A99ABA1D-5970-40D9-9AAB-434DBF681F8F}" type="pres">
      <dgm:prSet presAssocID="{AAAE14D3-1A05-41A8-88B2-9DC18711AE7D}" presName="negativeSpace" presStyleCnt="0"/>
      <dgm:spPr/>
    </dgm:pt>
    <dgm:pt modelId="{3A1176ED-9994-4E3E-8C77-95F9562D5630}" type="pres">
      <dgm:prSet presAssocID="{AAAE14D3-1A05-41A8-88B2-9DC18711AE7D}" presName="childText" presStyleLbl="conFgAcc1" presStyleIdx="1" presStyleCnt="3">
        <dgm:presLayoutVars>
          <dgm:bulletEnabled val="1"/>
        </dgm:presLayoutVars>
      </dgm:prSet>
      <dgm:spPr/>
    </dgm:pt>
    <dgm:pt modelId="{E54F730A-1CAE-408A-AD9D-F60A98D6F417}" type="pres">
      <dgm:prSet presAssocID="{E309D6E2-E560-4DE8-AEEE-C82169B0AD6B}" presName="spaceBetweenRectangles" presStyleCnt="0"/>
      <dgm:spPr/>
    </dgm:pt>
    <dgm:pt modelId="{12D0FB69-84FD-4E87-9F0C-3DB85DBCDC97}" type="pres">
      <dgm:prSet presAssocID="{9FB5F374-DBE9-4A46-B4EA-ED9782BCC307}" presName="parentLin" presStyleCnt="0"/>
      <dgm:spPr/>
    </dgm:pt>
    <dgm:pt modelId="{1E0F5AAD-A1F4-42D0-AB10-AF28E999C49A}" type="pres">
      <dgm:prSet presAssocID="{9FB5F374-DBE9-4A46-B4EA-ED9782BCC307}" presName="parentLeftMargin" presStyleLbl="node1" presStyleIdx="1" presStyleCnt="3"/>
      <dgm:spPr/>
      <dgm:t>
        <a:bodyPr/>
        <a:lstStyle/>
        <a:p>
          <a:pPr rtl="1"/>
          <a:endParaRPr lang="fa-IR"/>
        </a:p>
      </dgm:t>
    </dgm:pt>
    <dgm:pt modelId="{176B9307-25E5-4418-8BBE-488FCA8681AB}" type="pres">
      <dgm:prSet presAssocID="{9FB5F374-DBE9-4A46-B4EA-ED9782BCC307}" presName="parentText" presStyleLbl="node1" presStyleIdx="2" presStyleCnt="3">
        <dgm:presLayoutVars>
          <dgm:chMax val="0"/>
          <dgm:bulletEnabled val="1"/>
        </dgm:presLayoutVars>
      </dgm:prSet>
      <dgm:spPr/>
      <dgm:t>
        <a:bodyPr/>
        <a:lstStyle/>
        <a:p>
          <a:pPr rtl="1"/>
          <a:endParaRPr lang="fa-IR"/>
        </a:p>
      </dgm:t>
    </dgm:pt>
    <dgm:pt modelId="{5C1DA412-6C34-4014-B449-B0329FDA7AD0}" type="pres">
      <dgm:prSet presAssocID="{9FB5F374-DBE9-4A46-B4EA-ED9782BCC307}" presName="negativeSpace" presStyleCnt="0"/>
      <dgm:spPr/>
    </dgm:pt>
    <dgm:pt modelId="{E1B243E0-17DE-4B7F-8800-ACA964F6B4F6}" type="pres">
      <dgm:prSet presAssocID="{9FB5F374-DBE9-4A46-B4EA-ED9782BCC307}" presName="childText" presStyleLbl="conFgAcc1" presStyleIdx="2" presStyleCnt="3">
        <dgm:presLayoutVars>
          <dgm:bulletEnabled val="1"/>
        </dgm:presLayoutVars>
      </dgm:prSet>
      <dgm:spPr/>
    </dgm:pt>
  </dgm:ptLst>
  <dgm:cxnLst>
    <dgm:cxn modelId="{BB02B480-36AC-4BCD-A463-CE65BDF09D1C}" type="presOf" srcId="{AAAE14D3-1A05-41A8-88B2-9DC18711AE7D}" destId="{197D784A-3428-4C23-9CE6-82DDFA579C86}" srcOrd="0" destOrd="0" presId="urn:microsoft.com/office/officeart/2005/8/layout/list1"/>
    <dgm:cxn modelId="{4A18D10C-9ABA-4539-8E49-4BEF8811E9C7}" srcId="{8BB3AF17-D99B-4092-B62C-1657529459DA}" destId="{67B32771-6783-480F-86E4-A80A52631B86}" srcOrd="0" destOrd="0" parTransId="{5D7A755F-0F18-46BA-A3EE-1E336920D995}" sibTransId="{354A3DE8-41C1-4DCA-9706-AEB73E90F117}"/>
    <dgm:cxn modelId="{DCBDD767-4806-40CA-9F74-93EDC0FB3955}" type="presOf" srcId="{9FB5F374-DBE9-4A46-B4EA-ED9782BCC307}" destId="{176B9307-25E5-4418-8BBE-488FCA8681AB}" srcOrd="1" destOrd="0" presId="urn:microsoft.com/office/officeart/2005/8/layout/list1"/>
    <dgm:cxn modelId="{874A5FD7-4C94-4C19-AC3C-0AF81D7447B7}" type="presOf" srcId="{67B32771-6783-480F-86E4-A80A52631B86}" destId="{87F64896-B581-4105-B6D2-B0D41CDF7637}" srcOrd="1" destOrd="0" presId="urn:microsoft.com/office/officeart/2005/8/layout/list1"/>
    <dgm:cxn modelId="{D9AACE76-64A4-4B02-825B-DBED91662A3D}" type="presOf" srcId="{AAAE14D3-1A05-41A8-88B2-9DC18711AE7D}" destId="{38263C24-E8C1-4360-A3BD-DE6F2133F937}" srcOrd="1" destOrd="0" presId="urn:microsoft.com/office/officeart/2005/8/layout/list1"/>
    <dgm:cxn modelId="{4C8D8958-2FF2-4033-B07E-453E03BED26C}" type="presOf" srcId="{8BB3AF17-D99B-4092-B62C-1657529459DA}" destId="{95FEC734-146D-45A3-BDEE-7C9BC7E5B41B}" srcOrd="0" destOrd="0" presId="urn:microsoft.com/office/officeart/2005/8/layout/list1"/>
    <dgm:cxn modelId="{CDFDD158-020F-44DC-9D4C-D587958CD800}" srcId="{8BB3AF17-D99B-4092-B62C-1657529459DA}" destId="{9FB5F374-DBE9-4A46-B4EA-ED9782BCC307}" srcOrd="2" destOrd="0" parTransId="{35052563-974D-4033-83F8-0D8A998C7E66}" sibTransId="{BBAF647D-7271-424B-8160-AB2458A1A4C7}"/>
    <dgm:cxn modelId="{5E77076D-D747-4448-B06B-4831E286B646}" type="presOf" srcId="{67B32771-6783-480F-86E4-A80A52631B86}" destId="{0AA3C566-2A5C-4D65-9ADD-954CA474BE60}" srcOrd="0" destOrd="0" presId="urn:microsoft.com/office/officeart/2005/8/layout/list1"/>
    <dgm:cxn modelId="{F73298B7-7518-4951-AACF-AB48BD02E99D}" srcId="{8BB3AF17-D99B-4092-B62C-1657529459DA}" destId="{AAAE14D3-1A05-41A8-88B2-9DC18711AE7D}" srcOrd="1" destOrd="0" parTransId="{914A3009-C24D-4DF8-8D94-579485ADBE74}" sibTransId="{E309D6E2-E560-4DE8-AEEE-C82169B0AD6B}"/>
    <dgm:cxn modelId="{BEFB5C07-E250-4EE9-9287-FA1CE63BBB46}" type="presOf" srcId="{9FB5F374-DBE9-4A46-B4EA-ED9782BCC307}" destId="{1E0F5AAD-A1F4-42D0-AB10-AF28E999C49A}" srcOrd="0" destOrd="0" presId="urn:microsoft.com/office/officeart/2005/8/layout/list1"/>
    <dgm:cxn modelId="{B02273B3-8AB1-4060-A248-BDAD503C233C}" type="presParOf" srcId="{95FEC734-146D-45A3-BDEE-7C9BC7E5B41B}" destId="{BDFCB91B-98D5-46EA-AC75-F608B68AA9D2}" srcOrd="0" destOrd="0" presId="urn:microsoft.com/office/officeart/2005/8/layout/list1"/>
    <dgm:cxn modelId="{D9F86B3F-9389-4FA8-A516-BE74EB07AE3E}" type="presParOf" srcId="{BDFCB91B-98D5-46EA-AC75-F608B68AA9D2}" destId="{0AA3C566-2A5C-4D65-9ADD-954CA474BE60}" srcOrd="0" destOrd="0" presId="urn:microsoft.com/office/officeart/2005/8/layout/list1"/>
    <dgm:cxn modelId="{00CCF9EA-BAB2-4DD6-9C7A-9F122239681D}" type="presParOf" srcId="{BDFCB91B-98D5-46EA-AC75-F608B68AA9D2}" destId="{87F64896-B581-4105-B6D2-B0D41CDF7637}" srcOrd="1" destOrd="0" presId="urn:microsoft.com/office/officeart/2005/8/layout/list1"/>
    <dgm:cxn modelId="{C20AE81B-1909-4723-9EAA-125CCFC3C132}" type="presParOf" srcId="{95FEC734-146D-45A3-BDEE-7C9BC7E5B41B}" destId="{15082E18-9C79-4745-90C8-6D0F7665C966}" srcOrd="1" destOrd="0" presId="urn:microsoft.com/office/officeart/2005/8/layout/list1"/>
    <dgm:cxn modelId="{92C6CFB0-2302-48AB-B4C8-2E781BC4D4DE}" type="presParOf" srcId="{95FEC734-146D-45A3-BDEE-7C9BC7E5B41B}" destId="{7F89132B-0B97-41A4-9A2A-444E4BFF0A3B}" srcOrd="2" destOrd="0" presId="urn:microsoft.com/office/officeart/2005/8/layout/list1"/>
    <dgm:cxn modelId="{85075150-A5DD-4332-A121-05C89EED5507}" type="presParOf" srcId="{95FEC734-146D-45A3-BDEE-7C9BC7E5B41B}" destId="{BB114ED6-D146-4290-A53F-FE196B1C59FA}" srcOrd="3" destOrd="0" presId="urn:microsoft.com/office/officeart/2005/8/layout/list1"/>
    <dgm:cxn modelId="{34BE0F46-22B8-439A-8832-654AD98E3E98}" type="presParOf" srcId="{95FEC734-146D-45A3-BDEE-7C9BC7E5B41B}" destId="{03F13639-B1F5-4D46-A7B7-7B5C29BAE2C0}" srcOrd="4" destOrd="0" presId="urn:microsoft.com/office/officeart/2005/8/layout/list1"/>
    <dgm:cxn modelId="{E578FD70-BA44-475C-AE32-DFA910065CEC}" type="presParOf" srcId="{03F13639-B1F5-4D46-A7B7-7B5C29BAE2C0}" destId="{197D784A-3428-4C23-9CE6-82DDFA579C86}" srcOrd="0" destOrd="0" presId="urn:microsoft.com/office/officeart/2005/8/layout/list1"/>
    <dgm:cxn modelId="{8F24E9F5-FB87-4C91-9547-BBD5B6AFA176}" type="presParOf" srcId="{03F13639-B1F5-4D46-A7B7-7B5C29BAE2C0}" destId="{38263C24-E8C1-4360-A3BD-DE6F2133F937}" srcOrd="1" destOrd="0" presId="urn:microsoft.com/office/officeart/2005/8/layout/list1"/>
    <dgm:cxn modelId="{F027CB9B-1904-473B-B2B8-60C4E7E5D593}" type="presParOf" srcId="{95FEC734-146D-45A3-BDEE-7C9BC7E5B41B}" destId="{A99ABA1D-5970-40D9-9AAB-434DBF681F8F}" srcOrd="5" destOrd="0" presId="urn:microsoft.com/office/officeart/2005/8/layout/list1"/>
    <dgm:cxn modelId="{EF4D6E41-9C42-44E3-A5E3-1D3CED5DCC01}" type="presParOf" srcId="{95FEC734-146D-45A3-BDEE-7C9BC7E5B41B}" destId="{3A1176ED-9994-4E3E-8C77-95F9562D5630}" srcOrd="6" destOrd="0" presId="urn:microsoft.com/office/officeart/2005/8/layout/list1"/>
    <dgm:cxn modelId="{F7617293-0BD3-4D77-AE4A-6F09516E4751}" type="presParOf" srcId="{95FEC734-146D-45A3-BDEE-7C9BC7E5B41B}" destId="{E54F730A-1CAE-408A-AD9D-F60A98D6F417}" srcOrd="7" destOrd="0" presId="urn:microsoft.com/office/officeart/2005/8/layout/list1"/>
    <dgm:cxn modelId="{ECDEC849-2C0E-4178-9EF2-B4BF069BD05A}" type="presParOf" srcId="{95FEC734-146D-45A3-BDEE-7C9BC7E5B41B}" destId="{12D0FB69-84FD-4E87-9F0C-3DB85DBCDC97}" srcOrd="8" destOrd="0" presId="urn:microsoft.com/office/officeart/2005/8/layout/list1"/>
    <dgm:cxn modelId="{743A6968-AAB7-4ED9-9874-AAB50DAFA0B9}" type="presParOf" srcId="{12D0FB69-84FD-4E87-9F0C-3DB85DBCDC97}" destId="{1E0F5AAD-A1F4-42D0-AB10-AF28E999C49A}" srcOrd="0" destOrd="0" presId="urn:microsoft.com/office/officeart/2005/8/layout/list1"/>
    <dgm:cxn modelId="{31FED8E6-6D65-4F56-BD06-095596422439}" type="presParOf" srcId="{12D0FB69-84FD-4E87-9F0C-3DB85DBCDC97}" destId="{176B9307-25E5-4418-8BBE-488FCA8681AB}" srcOrd="1" destOrd="0" presId="urn:microsoft.com/office/officeart/2005/8/layout/list1"/>
    <dgm:cxn modelId="{C337CACD-91FA-45AC-849B-9427C26933DD}" type="presParOf" srcId="{95FEC734-146D-45A3-BDEE-7C9BC7E5B41B}" destId="{5C1DA412-6C34-4014-B449-B0329FDA7AD0}" srcOrd="9" destOrd="0" presId="urn:microsoft.com/office/officeart/2005/8/layout/list1"/>
    <dgm:cxn modelId="{3A5ED7A0-1DD4-447A-80A6-F85E3352C4EE}" type="presParOf" srcId="{95FEC734-146D-45A3-BDEE-7C9BC7E5B41B}" destId="{E1B243E0-17DE-4B7F-8800-ACA964F6B4F6}"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CEB73B1-DF29-4D99-A18F-35F96299E6F6}" type="doc">
      <dgm:prSet loTypeId="urn:microsoft.com/office/officeart/2005/8/layout/process4" loCatId="list" qsTypeId="urn:microsoft.com/office/officeart/2005/8/quickstyle/simple1" qsCatId="simple" csTypeId="urn:microsoft.com/office/officeart/2005/8/colors/accent1_2" csCatId="accent1" phldr="1"/>
      <dgm:spPr/>
      <dgm:t>
        <a:bodyPr/>
        <a:lstStyle/>
        <a:p>
          <a:pPr rtl="1"/>
          <a:endParaRPr lang="fa-IR"/>
        </a:p>
      </dgm:t>
    </dgm:pt>
    <dgm:pt modelId="{A9506001-0914-440F-BD5F-7942ED8DF296}">
      <dgm:prSet phldrT="[Text]" custT="1"/>
      <dgm:spPr/>
      <dgm:t>
        <a:bodyPr/>
        <a:lstStyle/>
        <a:p>
          <a:pPr rtl="1"/>
          <a:r>
            <a:rPr lang="fa-IR" sz="1800" dirty="0" smtClean="0">
              <a:cs typeface="B Lotus" pitchFamily="2" charset="-78"/>
            </a:rPr>
            <a:t>محصولات مائی</a:t>
          </a:r>
          <a:endParaRPr lang="fa-IR" sz="1800" dirty="0">
            <a:cs typeface="B Lotus" pitchFamily="2" charset="-78"/>
          </a:endParaRPr>
        </a:p>
      </dgm:t>
    </dgm:pt>
    <dgm:pt modelId="{89E681F1-7AF7-4CC8-A47B-501145D12DFB}" type="parTrans" cxnId="{EA0A5ACD-9EB5-4E87-9672-B250F72E59A1}">
      <dgm:prSet/>
      <dgm:spPr/>
      <dgm:t>
        <a:bodyPr/>
        <a:lstStyle/>
        <a:p>
          <a:pPr rtl="1"/>
          <a:endParaRPr lang="fa-IR" sz="1800">
            <a:cs typeface="B Lotus" pitchFamily="2" charset="-78"/>
          </a:endParaRPr>
        </a:p>
      </dgm:t>
    </dgm:pt>
    <dgm:pt modelId="{9C30D651-D6C8-4D79-9B7B-9591C7BFB324}" type="sibTrans" cxnId="{EA0A5ACD-9EB5-4E87-9672-B250F72E59A1}">
      <dgm:prSet/>
      <dgm:spPr/>
      <dgm:t>
        <a:bodyPr/>
        <a:lstStyle/>
        <a:p>
          <a:pPr rtl="1"/>
          <a:endParaRPr lang="fa-IR" sz="1800">
            <a:cs typeface="B Lotus" pitchFamily="2" charset="-78"/>
          </a:endParaRPr>
        </a:p>
      </dgm:t>
    </dgm:pt>
    <dgm:pt modelId="{C1E94625-8654-47B5-B068-6B0DC0EE853C}">
      <dgm:prSet phldrT="[Text]" custT="1"/>
      <dgm:spPr/>
      <dgm:t>
        <a:bodyPr/>
        <a:lstStyle/>
        <a:p>
          <a:pPr rtl="1"/>
          <a:r>
            <a:rPr lang="fa-IR" sz="1800" dirty="0" smtClean="0">
              <a:cs typeface="B Lotus" pitchFamily="2" charset="-78"/>
            </a:rPr>
            <a:t>خشک کردن در 105 درجه و بررسی میزان مواد باقیمانده</a:t>
          </a:r>
          <a:endParaRPr lang="fa-IR" sz="1800" dirty="0">
            <a:cs typeface="B Lotus" pitchFamily="2" charset="-78"/>
          </a:endParaRPr>
        </a:p>
      </dgm:t>
    </dgm:pt>
    <dgm:pt modelId="{A3B2C1DF-31F3-418C-9AB8-C49F1210E152}" type="parTrans" cxnId="{B8EF33C8-2EC1-4FD8-97BC-D632765AB71E}">
      <dgm:prSet/>
      <dgm:spPr/>
      <dgm:t>
        <a:bodyPr/>
        <a:lstStyle/>
        <a:p>
          <a:pPr rtl="1"/>
          <a:endParaRPr lang="fa-IR" sz="1800">
            <a:cs typeface="B Lotus" pitchFamily="2" charset="-78"/>
          </a:endParaRPr>
        </a:p>
      </dgm:t>
    </dgm:pt>
    <dgm:pt modelId="{10CB35ED-1A43-459F-9875-75A1A9FEB9C4}" type="sibTrans" cxnId="{B8EF33C8-2EC1-4FD8-97BC-D632765AB71E}">
      <dgm:prSet/>
      <dgm:spPr/>
      <dgm:t>
        <a:bodyPr/>
        <a:lstStyle/>
        <a:p>
          <a:pPr rtl="1"/>
          <a:endParaRPr lang="fa-IR" sz="1800">
            <a:cs typeface="B Lotus" pitchFamily="2" charset="-78"/>
          </a:endParaRPr>
        </a:p>
      </dgm:t>
    </dgm:pt>
    <dgm:pt modelId="{569DB0F6-8324-4053-B5E1-8AAB1AD9FA53}">
      <dgm:prSet phldrT="[Text]" custT="1"/>
      <dgm:spPr/>
      <dgm:t>
        <a:bodyPr/>
        <a:lstStyle/>
        <a:p>
          <a:pPr rtl="1"/>
          <a:r>
            <a:rPr lang="fa-IR" sz="1800" dirty="0" smtClean="0">
              <a:cs typeface="B Lotus" pitchFamily="2" charset="-78"/>
            </a:rPr>
            <a:t>روغن زیتون (شبه غذاهای روغنی)</a:t>
          </a:r>
          <a:endParaRPr lang="fa-IR" sz="1800" dirty="0">
            <a:cs typeface="B Lotus" pitchFamily="2" charset="-78"/>
          </a:endParaRPr>
        </a:p>
      </dgm:t>
    </dgm:pt>
    <dgm:pt modelId="{FB1315D6-661D-4478-BCB5-011E336E8E64}" type="parTrans" cxnId="{34091F18-39B4-487A-8E9C-1D115BD90163}">
      <dgm:prSet/>
      <dgm:spPr/>
      <dgm:t>
        <a:bodyPr/>
        <a:lstStyle/>
        <a:p>
          <a:pPr rtl="1"/>
          <a:endParaRPr lang="fa-IR" sz="1800">
            <a:cs typeface="B Lotus" pitchFamily="2" charset="-78"/>
          </a:endParaRPr>
        </a:p>
      </dgm:t>
    </dgm:pt>
    <dgm:pt modelId="{BBDEA2D1-EDDF-452C-8B86-AB15A4132DC7}" type="sibTrans" cxnId="{34091F18-39B4-487A-8E9C-1D115BD90163}">
      <dgm:prSet/>
      <dgm:spPr/>
      <dgm:t>
        <a:bodyPr/>
        <a:lstStyle/>
        <a:p>
          <a:pPr rtl="1"/>
          <a:endParaRPr lang="fa-IR" sz="1800">
            <a:cs typeface="B Lotus" pitchFamily="2" charset="-78"/>
          </a:endParaRPr>
        </a:p>
      </dgm:t>
    </dgm:pt>
    <dgm:pt modelId="{059ABC17-9DE7-4C72-B796-13BD03495239}">
      <dgm:prSet phldrT="[Text]" custT="1"/>
      <dgm:spPr/>
      <dgm:t>
        <a:bodyPr/>
        <a:lstStyle/>
        <a:p>
          <a:pPr rtl="1"/>
          <a:r>
            <a:rPr lang="fa-IR" sz="1800" dirty="0" smtClean="0">
              <a:cs typeface="B Lotus" pitchFamily="2" charset="-78"/>
            </a:rPr>
            <a:t>اختلاف  وزن پلیمر (شست و شو و گاز کروماتوگرافی)</a:t>
          </a:r>
          <a:endParaRPr lang="fa-IR" sz="1800" dirty="0">
            <a:cs typeface="B Lotus" pitchFamily="2" charset="-78"/>
          </a:endParaRPr>
        </a:p>
      </dgm:t>
    </dgm:pt>
    <dgm:pt modelId="{600C9960-D559-42AC-AB0C-B8548E9FCBEC}" type="parTrans" cxnId="{A297425B-A810-480C-BB47-1B019317089F}">
      <dgm:prSet/>
      <dgm:spPr/>
      <dgm:t>
        <a:bodyPr/>
        <a:lstStyle/>
        <a:p>
          <a:pPr rtl="1"/>
          <a:endParaRPr lang="fa-IR" sz="1800">
            <a:cs typeface="B Lotus" pitchFamily="2" charset="-78"/>
          </a:endParaRPr>
        </a:p>
      </dgm:t>
    </dgm:pt>
    <dgm:pt modelId="{12482042-969F-458A-88B9-3450FA49FE02}" type="sibTrans" cxnId="{A297425B-A810-480C-BB47-1B019317089F}">
      <dgm:prSet/>
      <dgm:spPr/>
      <dgm:t>
        <a:bodyPr/>
        <a:lstStyle/>
        <a:p>
          <a:pPr rtl="1"/>
          <a:endParaRPr lang="fa-IR" sz="1800">
            <a:cs typeface="B Lotus" pitchFamily="2" charset="-78"/>
          </a:endParaRPr>
        </a:p>
      </dgm:t>
    </dgm:pt>
    <dgm:pt modelId="{642CB500-EC2C-4484-9981-116324664052}">
      <dgm:prSet phldrT="[Text]" custT="1"/>
      <dgm:spPr/>
      <dgm:t>
        <a:bodyPr/>
        <a:lstStyle/>
        <a:p>
          <a:pPr rtl="1"/>
          <a:r>
            <a:rPr lang="fa-IR" sz="1800" dirty="0" smtClean="0">
              <a:cs typeface="B Lotus" pitchFamily="2" charset="-78"/>
            </a:rPr>
            <a:t>تناکس</a:t>
          </a:r>
          <a:endParaRPr lang="fa-IR" sz="1800" dirty="0">
            <a:cs typeface="B Lotus" pitchFamily="2" charset="-78"/>
          </a:endParaRPr>
        </a:p>
      </dgm:t>
    </dgm:pt>
    <dgm:pt modelId="{1C1473BE-7670-4B75-B067-DACB19FBC30C}" type="parTrans" cxnId="{0B19FA26-98B2-401C-BE29-01AB79C576D4}">
      <dgm:prSet/>
      <dgm:spPr/>
      <dgm:t>
        <a:bodyPr/>
        <a:lstStyle/>
        <a:p>
          <a:pPr rtl="1"/>
          <a:endParaRPr lang="fa-IR" sz="1800">
            <a:cs typeface="B Lotus" pitchFamily="2" charset="-78"/>
          </a:endParaRPr>
        </a:p>
      </dgm:t>
    </dgm:pt>
    <dgm:pt modelId="{DE076466-F632-48DB-A156-8D2E85045958}" type="sibTrans" cxnId="{0B19FA26-98B2-401C-BE29-01AB79C576D4}">
      <dgm:prSet/>
      <dgm:spPr/>
      <dgm:t>
        <a:bodyPr/>
        <a:lstStyle/>
        <a:p>
          <a:pPr rtl="1"/>
          <a:endParaRPr lang="fa-IR" sz="1800">
            <a:cs typeface="B Lotus" pitchFamily="2" charset="-78"/>
          </a:endParaRPr>
        </a:p>
      </dgm:t>
    </dgm:pt>
    <dgm:pt modelId="{04F2BE63-6726-441C-ACB6-DF75D6C42658}">
      <dgm:prSet phldrT="[Text]" custT="1"/>
      <dgm:spPr/>
      <dgm:t>
        <a:bodyPr/>
        <a:lstStyle/>
        <a:p>
          <a:pPr rtl="1"/>
          <a:r>
            <a:rPr lang="fa-IR" sz="1800" dirty="0" smtClean="0">
              <a:cs typeface="B Lotus" pitchFamily="2" charset="-78"/>
            </a:rPr>
            <a:t>1-استخراج در آون 2-شست و شوبا دی اتیل اتر3-تبخیر حلال در حضور نیتروژن 4- وزن رسوب</a:t>
          </a:r>
          <a:endParaRPr lang="fa-IR" sz="1800" dirty="0">
            <a:cs typeface="B Lotus" pitchFamily="2" charset="-78"/>
          </a:endParaRPr>
        </a:p>
      </dgm:t>
    </dgm:pt>
    <dgm:pt modelId="{717228B1-DCF3-4387-BD88-44D698141C02}" type="parTrans" cxnId="{A93F5889-A5D0-4F23-98E3-84E38992F8F4}">
      <dgm:prSet/>
      <dgm:spPr/>
      <dgm:t>
        <a:bodyPr/>
        <a:lstStyle/>
        <a:p>
          <a:pPr rtl="1"/>
          <a:endParaRPr lang="fa-IR" sz="1800">
            <a:cs typeface="B Lotus" pitchFamily="2" charset="-78"/>
          </a:endParaRPr>
        </a:p>
      </dgm:t>
    </dgm:pt>
    <dgm:pt modelId="{1FBA8D11-11C9-4067-BC64-0C9F92969794}" type="sibTrans" cxnId="{A93F5889-A5D0-4F23-98E3-84E38992F8F4}">
      <dgm:prSet/>
      <dgm:spPr/>
      <dgm:t>
        <a:bodyPr/>
        <a:lstStyle/>
        <a:p>
          <a:pPr rtl="1"/>
          <a:endParaRPr lang="fa-IR" sz="1800">
            <a:cs typeface="B Lotus" pitchFamily="2" charset="-78"/>
          </a:endParaRPr>
        </a:p>
      </dgm:t>
    </dgm:pt>
    <dgm:pt modelId="{B5E1C821-CB84-46B5-BCC7-8E7EE2267922}" type="pres">
      <dgm:prSet presAssocID="{2CEB73B1-DF29-4D99-A18F-35F96299E6F6}" presName="Name0" presStyleCnt="0">
        <dgm:presLayoutVars>
          <dgm:dir/>
          <dgm:animLvl val="lvl"/>
          <dgm:resizeHandles val="exact"/>
        </dgm:presLayoutVars>
      </dgm:prSet>
      <dgm:spPr/>
      <dgm:t>
        <a:bodyPr/>
        <a:lstStyle/>
        <a:p>
          <a:pPr rtl="1"/>
          <a:endParaRPr lang="fa-IR"/>
        </a:p>
      </dgm:t>
    </dgm:pt>
    <dgm:pt modelId="{29E0BC4F-08F5-4688-B4EA-ABCA197E47A3}" type="pres">
      <dgm:prSet presAssocID="{642CB500-EC2C-4484-9981-116324664052}" presName="boxAndChildren" presStyleCnt="0"/>
      <dgm:spPr/>
    </dgm:pt>
    <dgm:pt modelId="{F156B2CD-AA3D-4AE9-9BF1-A8FF267B5323}" type="pres">
      <dgm:prSet presAssocID="{642CB500-EC2C-4484-9981-116324664052}" presName="parentTextBox" presStyleLbl="node1" presStyleIdx="0" presStyleCnt="3"/>
      <dgm:spPr/>
      <dgm:t>
        <a:bodyPr/>
        <a:lstStyle/>
        <a:p>
          <a:pPr rtl="1"/>
          <a:endParaRPr lang="fa-IR"/>
        </a:p>
      </dgm:t>
    </dgm:pt>
    <dgm:pt modelId="{D708D9C7-0894-4B18-8225-E8B21C880DF9}" type="pres">
      <dgm:prSet presAssocID="{642CB500-EC2C-4484-9981-116324664052}" presName="entireBox" presStyleLbl="node1" presStyleIdx="0" presStyleCnt="3"/>
      <dgm:spPr/>
      <dgm:t>
        <a:bodyPr/>
        <a:lstStyle/>
        <a:p>
          <a:pPr rtl="1"/>
          <a:endParaRPr lang="fa-IR"/>
        </a:p>
      </dgm:t>
    </dgm:pt>
    <dgm:pt modelId="{D74D1208-0A00-43E6-A143-85478349841E}" type="pres">
      <dgm:prSet presAssocID="{642CB500-EC2C-4484-9981-116324664052}" presName="descendantBox" presStyleCnt="0"/>
      <dgm:spPr/>
    </dgm:pt>
    <dgm:pt modelId="{67C592FB-85CA-4141-92C7-D7FD5C02369A}" type="pres">
      <dgm:prSet presAssocID="{04F2BE63-6726-441C-ACB6-DF75D6C42658}" presName="childTextBox" presStyleLbl="fgAccFollowNode1" presStyleIdx="0" presStyleCnt="3">
        <dgm:presLayoutVars>
          <dgm:bulletEnabled val="1"/>
        </dgm:presLayoutVars>
      </dgm:prSet>
      <dgm:spPr/>
      <dgm:t>
        <a:bodyPr/>
        <a:lstStyle/>
        <a:p>
          <a:pPr rtl="1"/>
          <a:endParaRPr lang="fa-IR"/>
        </a:p>
      </dgm:t>
    </dgm:pt>
    <dgm:pt modelId="{E2ED9F9E-A2DF-4861-909A-0D5413B19C3E}" type="pres">
      <dgm:prSet presAssocID="{BBDEA2D1-EDDF-452C-8B86-AB15A4132DC7}" presName="sp" presStyleCnt="0"/>
      <dgm:spPr/>
    </dgm:pt>
    <dgm:pt modelId="{879A8BEE-530D-4149-98C1-25A0793B5597}" type="pres">
      <dgm:prSet presAssocID="{569DB0F6-8324-4053-B5E1-8AAB1AD9FA53}" presName="arrowAndChildren" presStyleCnt="0"/>
      <dgm:spPr/>
    </dgm:pt>
    <dgm:pt modelId="{AB7DB895-0D62-435F-B01E-0394E2E95760}" type="pres">
      <dgm:prSet presAssocID="{569DB0F6-8324-4053-B5E1-8AAB1AD9FA53}" presName="parentTextArrow" presStyleLbl="node1" presStyleIdx="0" presStyleCnt="3"/>
      <dgm:spPr/>
      <dgm:t>
        <a:bodyPr/>
        <a:lstStyle/>
        <a:p>
          <a:pPr rtl="1"/>
          <a:endParaRPr lang="fa-IR"/>
        </a:p>
      </dgm:t>
    </dgm:pt>
    <dgm:pt modelId="{CA60D7A7-19C2-47B5-8ABB-4FB55D6DEDBF}" type="pres">
      <dgm:prSet presAssocID="{569DB0F6-8324-4053-B5E1-8AAB1AD9FA53}" presName="arrow" presStyleLbl="node1" presStyleIdx="1" presStyleCnt="3"/>
      <dgm:spPr/>
      <dgm:t>
        <a:bodyPr/>
        <a:lstStyle/>
        <a:p>
          <a:pPr rtl="1"/>
          <a:endParaRPr lang="fa-IR"/>
        </a:p>
      </dgm:t>
    </dgm:pt>
    <dgm:pt modelId="{26CF4D3A-9C87-4D47-B1A8-81EC6A41CA5C}" type="pres">
      <dgm:prSet presAssocID="{569DB0F6-8324-4053-B5E1-8AAB1AD9FA53}" presName="descendantArrow" presStyleCnt="0"/>
      <dgm:spPr/>
    </dgm:pt>
    <dgm:pt modelId="{04E368DA-67B4-4A95-BB11-50DC699AEC85}" type="pres">
      <dgm:prSet presAssocID="{059ABC17-9DE7-4C72-B796-13BD03495239}" presName="childTextArrow" presStyleLbl="fgAccFollowNode1" presStyleIdx="1" presStyleCnt="3">
        <dgm:presLayoutVars>
          <dgm:bulletEnabled val="1"/>
        </dgm:presLayoutVars>
      </dgm:prSet>
      <dgm:spPr/>
      <dgm:t>
        <a:bodyPr/>
        <a:lstStyle/>
        <a:p>
          <a:pPr rtl="1"/>
          <a:endParaRPr lang="fa-IR"/>
        </a:p>
      </dgm:t>
    </dgm:pt>
    <dgm:pt modelId="{C4F48BA7-B263-4754-8B22-DA6DCEA9CF8D}" type="pres">
      <dgm:prSet presAssocID="{9C30D651-D6C8-4D79-9B7B-9591C7BFB324}" presName="sp" presStyleCnt="0"/>
      <dgm:spPr/>
    </dgm:pt>
    <dgm:pt modelId="{40DF0F39-D833-4807-AC6E-134224ECA726}" type="pres">
      <dgm:prSet presAssocID="{A9506001-0914-440F-BD5F-7942ED8DF296}" presName="arrowAndChildren" presStyleCnt="0"/>
      <dgm:spPr/>
    </dgm:pt>
    <dgm:pt modelId="{19D4E337-8753-489F-8C12-A294BD8BC030}" type="pres">
      <dgm:prSet presAssocID="{A9506001-0914-440F-BD5F-7942ED8DF296}" presName="parentTextArrow" presStyleLbl="node1" presStyleIdx="1" presStyleCnt="3"/>
      <dgm:spPr/>
      <dgm:t>
        <a:bodyPr/>
        <a:lstStyle/>
        <a:p>
          <a:pPr rtl="1"/>
          <a:endParaRPr lang="fa-IR"/>
        </a:p>
      </dgm:t>
    </dgm:pt>
    <dgm:pt modelId="{7E7066CF-533E-4184-B5F2-342F24E1AEF1}" type="pres">
      <dgm:prSet presAssocID="{A9506001-0914-440F-BD5F-7942ED8DF296}" presName="arrow" presStyleLbl="node1" presStyleIdx="2" presStyleCnt="3"/>
      <dgm:spPr/>
      <dgm:t>
        <a:bodyPr/>
        <a:lstStyle/>
        <a:p>
          <a:pPr rtl="1"/>
          <a:endParaRPr lang="fa-IR"/>
        </a:p>
      </dgm:t>
    </dgm:pt>
    <dgm:pt modelId="{960490E2-2642-4484-A62A-C8CEA5164167}" type="pres">
      <dgm:prSet presAssocID="{A9506001-0914-440F-BD5F-7942ED8DF296}" presName="descendantArrow" presStyleCnt="0"/>
      <dgm:spPr/>
    </dgm:pt>
    <dgm:pt modelId="{1D9913A3-316F-4BF9-9410-8428B5090DB1}" type="pres">
      <dgm:prSet presAssocID="{C1E94625-8654-47B5-B068-6B0DC0EE853C}" presName="childTextArrow" presStyleLbl="fgAccFollowNode1" presStyleIdx="2" presStyleCnt="3">
        <dgm:presLayoutVars>
          <dgm:bulletEnabled val="1"/>
        </dgm:presLayoutVars>
      </dgm:prSet>
      <dgm:spPr/>
      <dgm:t>
        <a:bodyPr/>
        <a:lstStyle/>
        <a:p>
          <a:pPr rtl="1"/>
          <a:endParaRPr lang="fa-IR"/>
        </a:p>
      </dgm:t>
    </dgm:pt>
  </dgm:ptLst>
  <dgm:cxnLst>
    <dgm:cxn modelId="{A297425B-A810-480C-BB47-1B019317089F}" srcId="{569DB0F6-8324-4053-B5E1-8AAB1AD9FA53}" destId="{059ABC17-9DE7-4C72-B796-13BD03495239}" srcOrd="0" destOrd="0" parTransId="{600C9960-D559-42AC-AB0C-B8548E9FCBEC}" sibTransId="{12482042-969F-458A-88B9-3450FA49FE02}"/>
    <dgm:cxn modelId="{FAD7C79C-30F7-4080-98FC-B63FD214086D}" type="presOf" srcId="{04F2BE63-6726-441C-ACB6-DF75D6C42658}" destId="{67C592FB-85CA-4141-92C7-D7FD5C02369A}" srcOrd="0" destOrd="0" presId="urn:microsoft.com/office/officeart/2005/8/layout/process4"/>
    <dgm:cxn modelId="{44541FAF-C0D2-437B-BC5E-295BBADAA8F5}" type="presOf" srcId="{C1E94625-8654-47B5-B068-6B0DC0EE853C}" destId="{1D9913A3-316F-4BF9-9410-8428B5090DB1}" srcOrd="0" destOrd="0" presId="urn:microsoft.com/office/officeart/2005/8/layout/process4"/>
    <dgm:cxn modelId="{3B4FCE64-1B97-4EF3-A880-FA4FEE77C553}" type="presOf" srcId="{642CB500-EC2C-4484-9981-116324664052}" destId="{D708D9C7-0894-4B18-8225-E8B21C880DF9}" srcOrd="1" destOrd="0" presId="urn:microsoft.com/office/officeart/2005/8/layout/process4"/>
    <dgm:cxn modelId="{0B19FA26-98B2-401C-BE29-01AB79C576D4}" srcId="{2CEB73B1-DF29-4D99-A18F-35F96299E6F6}" destId="{642CB500-EC2C-4484-9981-116324664052}" srcOrd="2" destOrd="0" parTransId="{1C1473BE-7670-4B75-B067-DACB19FBC30C}" sibTransId="{DE076466-F632-48DB-A156-8D2E85045958}"/>
    <dgm:cxn modelId="{DFE9C31D-78B8-436A-9F24-BA158445B109}" type="presOf" srcId="{569DB0F6-8324-4053-B5E1-8AAB1AD9FA53}" destId="{AB7DB895-0D62-435F-B01E-0394E2E95760}" srcOrd="0" destOrd="0" presId="urn:microsoft.com/office/officeart/2005/8/layout/process4"/>
    <dgm:cxn modelId="{EA0A5ACD-9EB5-4E87-9672-B250F72E59A1}" srcId="{2CEB73B1-DF29-4D99-A18F-35F96299E6F6}" destId="{A9506001-0914-440F-BD5F-7942ED8DF296}" srcOrd="0" destOrd="0" parTransId="{89E681F1-7AF7-4CC8-A47B-501145D12DFB}" sibTransId="{9C30D651-D6C8-4D79-9B7B-9591C7BFB324}"/>
    <dgm:cxn modelId="{A93F5889-A5D0-4F23-98E3-84E38992F8F4}" srcId="{642CB500-EC2C-4484-9981-116324664052}" destId="{04F2BE63-6726-441C-ACB6-DF75D6C42658}" srcOrd="0" destOrd="0" parTransId="{717228B1-DCF3-4387-BD88-44D698141C02}" sibTransId="{1FBA8D11-11C9-4067-BC64-0C9F92969794}"/>
    <dgm:cxn modelId="{B8EF33C8-2EC1-4FD8-97BC-D632765AB71E}" srcId="{A9506001-0914-440F-BD5F-7942ED8DF296}" destId="{C1E94625-8654-47B5-B068-6B0DC0EE853C}" srcOrd="0" destOrd="0" parTransId="{A3B2C1DF-31F3-418C-9AB8-C49F1210E152}" sibTransId="{10CB35ED-1A43-459F-9875-75A1A9FEB9C4}"/>
    <dgm:cxn modelId="{A3182B09-E569-4ADB-864B-50CFEA4E1340}" type="presOf" srcId="{642CB500-EC2C-4484-9981-116324664052}" destId="{F156B2CD-AA3D-4AE9-9BF1-A8FF267B5323}" srcOrd="0" destOrd="0" presId="urn:microsoft.com/office/officeart/2005/8/layout/process4"/>
    <dgm:cxn modelId="{E0E73130-2E8E-4EFD-9082-CFD3F6D7A340}" type="presOf" srcId="{059ABC17-9DE7-4C72-B796-13BD03495239}" destId="{04E368DA-67B4-4A95-BB11-50DC699AEC85}" srcOrd="0" destOrd="0" presId="urn:microsoft.com/office/officeart/2005/8/layout/process4"/>
    <dgm:cxn modelId="{34091F18-39B4-487A-8E9C-1D115BD90163}" srcId="{2CEB73B1-DF29-4D99-A18F-35F96299E6F6}" destId="{569DB0F6-8324-4053-B5E1-8AAB1AD9FA53}" srcOrd="1" destOrd="0" parTransId="{FB1315D6-661D-4478-BCB5-011E336E8E64}" sibTransId="{BBDEA2D1-EDDF-452C-8B86-AB15A4132DC7}"/>
    <dgm:cxn modelId="{C8ADC452-FF5D-4BC3-9CB9-E219D6A2B8F4}" type="presOf" srcId="{2CEB73B1-DF29-4D99-A18F-35F96299E6F6}" destId="{B5E1C821-CB84-46B5-BCC7-8E7EE2267922}" srcOrd="0" destOrd="0" presId="urn:microsoft.com/office/officeart/2005/8/layout/process4"/>
    <dgm:cxn modelId="{0199DE4E-6FAE-4686-B828-B6903E6C4B54}" type="presOf" srcId="{A9506001-0914-440F-BD5F-7942ED8DF296}" destId="{19D4E337-8753-489F-8C12-A294BD8BC030}" srcOrd="0" destOrd="0" presId="urn:microsoft.com/office/officeart/2005/8/layout/process4"/>
    <dgm:cxn modelId="{E08DCFC1-7DDA-4163-A564-A8CEB99D11FD}" type="presOf" srcId="{569DB0F6-8324-4053-B5E1-8AAB1AD9FA53}" destId="{CA60D7A7-19C2-47B5-8ABB-4FB55D6DEDBF}" srcOrd="1" destOrd="0" presId="urn:microsoft.com/office/officeart/2005/8/layout/process4"/>
    <dgm:cxn modelId="{4D15872E-0429-4CE7-A60A-37DE56E3A00F}" type="presOf" srcId="{A9506001-0914-440F-BD5F-7942ED8DF296}" destId="{7E7066CF-533E-4184-B5F2-342F24E1AEF1}" srcOrd="1" destOrd="0" presId="urn:microsoft.com/office/officeart/2005/8/layout/process4"/>
    <dgm:cxn modelId="{CE015C53-AE00-4290-ACDC-20B955D91103}" type="presParOf" srcId="{B5E1C821-CB84-46B5-BCC7-8E7EE2267922}" destId="{29E0BC4F-08F5-4688-B4EA-ABCA197E47A3}" srcOrd="0" destOrd="0" presId="urn:microsoft.com/office/officeart/2005/8/layout/process4"/>
    <dgm:cxn modelId="{12E9194C-8B47-4609-8238-DE457BACF811}" type="presParOf" srcId="{29E0BC4F-08F5-4688-B4EA-ABCA197E47A3}" destId="{F156B2CD-AA3D-4AE9-9BF1-A8FF267B5323}" srcOrd="0" destOrd="0" presId="urn:microsoft.com/office/officeart/2005/8/layout/process4"/>
    <dgm:cxn modelId="{C9BC987A-76C2-41E2-87FF-FCFF10937829}" type="presParOf" srcId="{29E0BC4F-08F5-4688-B4EA-ABCA197E47A3}" destId="{D708D9C7-0894-4B18-8225-E8B21C880DF9}" srcOrd="1" destOrd="0" presId="urn:microsoft.com/office/officeart/2005/8/layout/process4"/>
    <dgm:cxn modelId="{4B06F269-07F6-4714-997E-8A8E0D824E12}" type="presParOf" srcId="{29E0BC4F-08F5-4688-B4EA-ABCA197E47A3}" destId="{D74D1208-0A00-43E6-A143-85478349841E}" srcOrd="2" destOrd="0" presId="urn:microsoft.com/office/officeart/2005/8/layout/process4"/>
    <dgm:cxn modelId="{5F694616-3D7B-4E97-9F1D-A2415CEDCAF4}" type="presParOf" srcId="{D74D1208-0A00-43E6-A143-85478349841E}" destId="{67C592FB-85CA-4141-92C7-D7FD5C02369A}" srcOrd="0" destOrd="0" presId="urn:microsoft.com/office/officeart/2005/8/layout/process4"/>
    <dgm:cxn modelId="{A7067E27-83C2-4B68-B230-286A0B0B47DC}" type="presParOf" srcId="{B5E1C821-CB84-46B5-BCC7-8E7EE2267922}" destId="{E2ED9F9E-A2DF-4861-909A-0D5413B19C3E}" srcOrd="1" destOrd="0" presId="urn:microsoft.com/office/officeart/2005/8/layout/process4"/>
    <dgm:cxn modelId="{991D981D-7FCC-4E8C-980F-A6990092CA16}" type="presParOf" srcId="{B5E1C821-CB84-46B5-BCC7-8E7EE2267922}" destId="{879A8BEE-530D-4149-98C1-25A0793B5597}" srcOrd="2" destOrd="0" presId="urn:microsoft.com/office/officeart/2005/8/layout/process4"/>
    <dgm:cxn modelId="{4F7C0B7F-9D17-482E-96ED-8ADBA34EBFCF}" type="presParOf" srcId="{879A8BEE-530D-4149-98C1-25A0793B5597}" destId="{AB7DB895-0D62-435F-B01E-0394E2E95760}" srcOrd="0" destOrd="0" presId="urn:microsoft.com/office/officeart/2005/8/layout/process4"/>
    <dgm:cxn modelId="{9068FB1D-90BE-4F3B-A8C2-F823ECA8832B}" type="presParOf" srcId="{879A8BEE-530D-4149-98C1-25A0793B5597}" destId="{CA60D7A7-19C2-47B5-8ABB-4FB55D6DEDBF}" srcOrd="1" destOrd="0" presId="urn:microsoft.com/office/officeart/2005/8/layout/process4"/>
    <dgm:cxn modelId="{82A64351-4F51-40F1-9488-BB53AA03EFEB}" type="presParOf" srcId="{879A8BEE-530D-4149-98C1-25A0793B5597}" destId="{26CF4D3A-9C87-4D47-B1A8-81EC6A41CA5C}" srcOrd="2" destOrd="0" presId="urn:microsoft.com/office/officeart/2005/8/layout/process4"/>
    <dgm:cxn modelId="{3FD8611D-481B-41B3-A4C9-7F3C0614ADF8}" type="presParOf" srcId="{26CF4D3A-9C87-4D47-B1A8-81EC6A41CA5C}" destId="{04E368DA-67B4-4A95-BB11-50DC699AEC85}" srcOrd="0" destOrd="0" presId="urn:microsoft.com/office/officeart/2005/8/layout/process4"/>
    <dgm:cxn modelId="{1A7C4C57-0891-48D0-9EC6-73739C02B8E6}" type="presParOf" srcId="{B5E1C821-CB84-46B5-BCC7-8E7EE2267922}" destId="{C4F48BA7-B263-4754-8B22-DA6DCEA9CF8D}" srcOrd="3" destOrd="0" presId="urn:microsoft.com/office/officeart/2005/8/layout/process4"/>
    <dgm:cxn modelId="{81F214D7-628C-4627-BB3C-6DF025A96331}" type="presParOf" srcId="{B5E1C821-CB84-46B5-BCC7-8E7EE2267922}" destId="{40DF0F39-D833-4807-AC6E-134224ECA726}" srcOrd="4" destOrd="0" presId="urn:microsoft.com/office/officeart/2005/8/layout/process4"/>
    <dgm:cxn modelId="{C9828231-ADD4-4BE0-8CB8-3DFF1185475E}" type="presParOf" srcId="{40DF0F39-D833-4807-AC6E-134224ECA726}" destId="{19D4E337-8753-489F-8C12-A294BD8BC030}" srcOrd="0" destOrd="0" presId="urn:microsoft.com/office/officeart/2005/8/layout/process4"/>
    <dgm:cxn modelId="{7AE63255-7FD6-4608-B69A-DA37AEDB83B7}" type="presParOf" srcId="{40DF0F39-D833-4807-AC6E-134224ECA726}" destId="{7E7066CF-533E-4184-B5F2-342F24E1AEF1}" srcOrd="1" destOrd="0" presId="urn:microsoft.com/office/officeart/2005/8/layout/process4"/>
    <dgm:cxn modelId="{C34517FC-FE05-44B4-AA25-6BF4AA9D8123}" type="presParOf" srcId="{40DF0F39-D833-4807-AC6E-134224ECA726}" destId="{960490E2-2642-4484-A62A-C8CEA5164167}" srcOrd="2" destOrd="0" presId="urn:microsoft.com/office/officeart/2005/8/layout/process4"/>
    <dgm:cxn modelId="{9ADBD727-1D90-4C45-A3EE-C312CED0A5DE}" type="presParOf" srcId="{960490E2-2642-4484-A62A-C8CEA5164167}" destId="{1D9913A3-316F-4BF9-9410-8428B5090DB1}"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EA617C7-34EA-4363-A027-61AEA89508BF}" type="doc">
      <dgm:prSet loTypeId="urn:microsoft.com/office/officeart/2005/8/layout/hierarchy1" loCatId="hierarchy" qsTypeId="urn:microsoft.com/office/officeart/2005/8/quickstyle/3d2" qsCatId="3D" csTypeId="urn:microsoft.com/office/officeart/2005/8/colors/colorful1#2" csCatId="colorful" phldr="1"/>
      <dgm:spPr/>
      <dgm:t>
        <a:bodyPr/>
        <a:lstStyle/>
        <a:p>
          <a:pPr rtl="1"/>
          <a:endParaRPr lang="fa-IR"/>
        </a:p>
      </dgm:t>
    </dgm:pt>
    <dgm:pt modelId="{9F2C9C4D-0053-46EE-9E4D-BFFD451FAA2F}">
      <dgm:prSet phldrT="[Text]"/>
      <dgm:spPr/>
      <dgm:t>
        <a:bodyPr/>
        <a:lstStyle/>
        <a:p>
          <a:pPr rtl="1"/>
          <a:r>
            <a:rPr lang="fa-IR" dirty="0" smtClean="0">
              <a:cs typeface="B Lotus" pitchFamily="2" charset="-78"/>
            </a:rPr>
            <a:t>مواد مهاجر</a:t>
          </a:r>
          <a:endParaRPr lang="fa-IR" dirty="0">
            <a:cs typeface="B Lotus" pitchFamily="2" charset="-78"/>
          </a:endParaRPr>
        </a:p>
      </dgm:t>
    </dgm:pt>
    <dgm:pt modelId="{CFA92B7C-2033-4DB5-A96C-3A8CDF86CABB}" type="parTrans" cxnId="{F5FB043A-ABE9-4835-9EEF-064211AEC1DC}">
      <dgm:prSet/>
      <dgm:spPr/>
      <dgm:t>
        <a:bodyPr/>
        <a:lstStyle/>
        <a:p>
          <a:pPr rtl="1"/>
          <a:endParaRPr lang="fa-IR"/>
        </a:p>
      </dgm:t>
    </dgm:pt>
    <dgm:pt modelId="{0BD2C3ED-6ADA-4E2B-8E81-23ACF01B69F9}" type="sibTrans" cxnId="{F5FB043A-ABE9-4835-9EEF-064211AEC1DC}">
      <dgm:prSet/>
      <dgm:spPr/>
      <dgm:t>
        <a:bodyPr/>
        <a:lstStyle/>
        <a:p>
          <a:pPr rtl="1"/>
          <a:endParaRPr lang="fa-IR"/>
        </a:p>
      </dgm:t>
    </dgm:pt>
    <dgm:pt modelId="{E6CA2002-D2DD-4556-A288-964A70D00B1B}">
      <dgm:prSet phldrT="[Text]"/>
      <dgm:spPr/>
      <dgm:t>
        <a:bodyPr/>
        <a:lstStyle/>
        <a:p>
          <a:pPr rtl="1"/>
          <a:r>
            <a:rPr lang="fa-IR" dirty="0" smtClean="0">
              <a:cs typeface="B Lotus" pitchFamily="2" charset="-78"/>
            </a:rPr>
            <a:t>غیر فرار</a:t>
          </a:r>
          <a:endParaRPr lang="fa-IR" dirty="0">
            <a:cs typeface="B Lotus" pitchFamily="2" charset="-78"/>
          </a:endParaRPr>
        </a:p>
      </dgm:t>
    </dgm:pt>
    <dgm:pt modelId="{8F30E4C4-4020-48E3-A7DD-C2406F3D038C}" type="parTrans" cxnId="{FAEE6475-B2EB-41B0-AFB3-54B91F488720}">
      <dgm:prSet/>
      <dgm:spPr/>
      <dgm:t>
        <a:bodyPr/>
        <a:lstStyle/>
        <a:p>
          <a:pPr rtl="1"/>
          <a:endParaRPr lang="fa-IR"/>
        </a:p>
      </dgm:t>
    </dgm:pt>
    <dgm:pt modelId="{F1EF6D0A-D856-48B3-8FC9-511340ED833C}" type="sibTrans" cxnId="{FAEE6475-B2EB-41B0-AFB3-54B91F488720}">
      <dgm:prSet/>
      <dgm:spPr/>
      <dgm:t>
        <a:bodyPr/>
        <a:lstStyle/>
        <a:p>
          <a:pPr rtl="1"/>
          <a:endParaRPr lang="fa-IR"/>
        </a:p>
      </dgm:t>
    </dgm:pt>
    <dgm:pt modelId="{BEEC6126-4687-4E62-B95A-AEFA9DB98F04}">
      <dgm:prSet phldrT="[Text]"/>
      <dgm:spPr/>
      <dgm:t>
        <a:bodyPr/>
        <a:lstStyle/>
        <a:p>
          <a:pPr rtl="1"/>
          <a:r>
            <a:rPr lang="fa-IR" dirty="0" smtClean="0">
              <a:cs typeface="B Lotus" pitchFamily="2" charset="-78"/>
            </a:rPr>
            <a:t>استخراج </a:t>
          </a:r>
          <a:endParaRPr lang="fa-IR" dirty="0">
            <a:cs typeface="B Lotus" pitchFamily="2" charset="-78"/>
          </a:endParaRPr>
        </a:p>
      </dgm:t>
    </dgm:pt>
    <dgm:pt modelId="{13DD63F3-0ACD-494A-B53A-7DA7C2C389E8}" type="parTrans" cxnId="{5FBC20A2-675C-44BF-A2ED-D675DFC98673}">
      <dgm:prSet/>
      <dgm:spPr/>
      <dgm:t>
        <a:bodyPr/>
        <a:lstStyle/>
        <a:p>
          <a:pPr rtl="1"/>
          <a:endParaRPr lang="fa-IR"/>
        </a:p>
      </dgm:t>
    </dgm:pt>
    <dgm:pt modelId="{995679BD-0C75-47AB-B27D-7A7366109A61}" type="sibTrans" cxnId="{5FBC20A2-675C-44BF-A2ED-D675DFC98673}">
      <dgm:prSet/>
      <dgm:spPr/>
      <dgm:t>
        <a:bodyPr/>
        <a:lstStyle/>
        <a:p>
          <a:pPr rtl="1"/>
          <a:endParaRPr lang="fa-IR"/>
        </a:p>
      </dgm:t>
    </dgm:pt>
    <dgm:pt modelId="{72711A63-EA0B-4E3B-A5B2-4B0C04BC419D}">
      <dgm:prSet phldrT="[Text]"/>
      <dgm:spPr/>
      <dgm:t>
        <a:bodyPr/>
        <a:lstStyle/>
        <a:p>
          <a:pPr rtl="1"/>
          <a:r>
            <a:rPr lang="fa-IR" dirty="0" smtClean="0">
              <a:cs typeface="B Lotus" pitchFamily="2" charset="-78"/>
            </a:rPr>
            <a:t>رسوب پلیمر</a:t>
          </a:r>
          <a:endParaRPr lang="fa-IR" dirty="0">
            <a:cs typeface="B Lotus" pitchFamily="2" charset="-78"/>
          </a:endParaRPr>
        </a:p>
      </dgm:t>
    </dgm:pt>
    <dgm:pt modelId="{F9C3FE60-966A-4C93-8DFC-92BC3E0A99E8}" type="parTrans" cxnId="{1CF71B20-F1B1-45C8-B29B-745F61B81CE9}">
      <dgm:prSet/>
      <dgm:spPr/>
      <dgm:t>
        <a:bodyPr/>
        <a:lstStyle/>
        <a:p>
          <a:pPr rtl="1"/>
          <a:endParaRPr lang="fa-IR"/>
        </a:p>
      </dgm:t>
    </dgm:pt>
    <dgm:pt modelId="{EE824D1D-D825-4EA1-8AE7-D28FE06472F5}" type="sibTrans" cxnId="{1CF71B20-F1B1-45C8-B29B-745F61B81CE9}">
      <dgm:prSet/>
      <dgm:spPr/>
      <dgm:t>
        <a:bodyPr/>
        <a:lstStyle/>
        <a:p>
          <a:pPr rtl="1"/>
          <a:endParaRPr lang="fa-IR"/>
        </a:p>
      </dgm:t>
    </dgm:pt>
    <dgm:pt modelId="{9548B9A5-82CF-4929-B837-BB1CBE9C1C02}">
      <dgm:prSet phldrT="[Text]"/>
      <dgm:spPr/>
      <dgm:t>
        <a:bodyPr/>
        <a:lstStyle/>
        <a:p>
          <a:pPr rtl="1"/>
          <a:r>
            <a:rPr lang="fa-IR" dirty="0" smtClean="0">
              <a:cs typeface="B Lotus" pitchFamily="2" charset="-78"/>
            </a:rPr>
            <a:t>فرار</a:t>
          </a:r>
          <a:endParaRPr lang="fa-IR" dirty="0">
            <a:cs typeface="B Lotus" pitchFamily="2" charset="-78"/>
          </a:endParaRPr>
        </a:p>
      </dgm:t>
    </dgm:pt>
    <dgm:pt modelId="{17A69AC9-5DCE-4ABD-9DCC-4EB2FD6F68EE}" type="parTrans" cxnId="{548FD04E-41E6-4474-835B-FD006297B7D8}">
      <dgm:prSet/>
      <dgm:spPr/>
      <dgm:t>
        <a:bodyPr/>
        <a:lstStyle/>
        <a:p>
          <a:pPr rtl="1"/>
          <a:endParaRPr lang="fa-IR"/>
        </a:p>
      </dgm:t>
    </dgm:pt>
    <dgm:pt modelId="{A479655B-A7E2-416F-AE11-2CFC20B0B60C}" type="sibTrans" cxnId="{548FD04E-41E6-4474-835B-FD006297B7D8}">
      <dgm:prSet/>
      <dgm:spPr/>
      <dgm:t>
        <a:bodyPr/>
        <a:lstStyle/>
        <a:p>
          <a:pPr rtl="1"/>
          <a:endParaRPr lang="fa-IR"/>
        </a:p>
      </dgm:t>
    </dgm:pt>
    <dgm:pt modelId="{D29BEEAA-ED42-444A-B0E8-38DA4D17CDA6}">
      <dgm:prSet phldrT="[Text]" custT="1"/>
      <dgm:spPr/>
      <dgm:t>
        <a:bodyPr/>
        <a:lstStyle/>
        <a:p>
          <a:pPr rtl="1"/>
          <a:r>
            <a:rPr lang="en-US" sz="2400" dirty="0" smtClean="0">
              <a:latin typeface="Times New Roman" pitchFamily="18" charset="0"/>
              <a:cs typeface="Times New Roman" pitchFamily="18" charset="0"/>
            </a:rPr>
            <a:t>HSGC</a:t>
          </a:r>
          <a:endParaRPr lang="fa-IR" sz="2400" dirty="0">
            <a:latin typeface="Times New Roman" pitchFamily="18" charset="0"/>
            <a:cs typeface="Times New Roman" pitchFamily="18" charset="0"/>
          </a:endParaRPr>
        </a:p>
      </dgm:t>
    </dgm:pt>
    <dgm:pt modelId="{61F690E3-6729-40D4-B541-0C5AA7F065DD}" type="parTrans" cxnId="{5254F580-2BBD-4106-A213-9A32C8DCBFA3}">
      <dgm:prSet/>
      <dgm:spPr/>
      <dgm:t>
        <a:bodyPr/>
        <a:lstStyle/>
        <a:p>
          <a:pPr rtl="1"/>
          <a:endParaRPr lang="fa-IR"/>
        </a:p>
      </dgm:t>
    </dgm:pt>
    <dgm:pt modelId="{203A293A-B092-4D11-8DF0-F7FFB123E689}" type="sibTrans" cxnId="{5254F580-2BBD-4106-A213-9A32C8DCBFA3}">
      <dgm:prSet/>
      <dgm:spPr/>
      <dgm:t>
        <a:bodyPr/>
        <a:lstStyle/>
        <a:p>
          <a:pPr rtl="1"/>
          <a:endParaRPr lang="fa-IR"/>
        </a:p>
      </dgm:t>
    </dgm:pt>
    <dgm:pt modelId="{8AD1B59B-A055-4C3E-B291-764058C04839}">
      <dgm:prSet/>
      <dgm:spPr/>
      <dgm:t>
        <a:bodyPr/>
        <a:lstStyle/>
        <a:p>
          <a:pPr rtl="1"/>
          <a:r>
            <a:rPr lang="fa-IR" dirty="0" smtClean="0">
              <a:cs typeface="B Lotus" pitchFamily="2" charset="-78"/>
            </a:rPr>
            <a:t>آنالیز</a:t>
          </a:r>
          <a:endParaRPr lang="fa-IR" dirty="0">
            <a:cs typeface="B Lotus" pitchFamily="2" charset="-78"/>
          </a:endParaRPr>
        </a:p>
      </dgm:t>
    </dgm:pt>
    <dgm:pt modelId="{A6A244A0-2D13-4A45-B7F9-EC96E0C9EF9C}" type="parTrans" cxnId="{E5679E84-E747-46E3-9FBC-26F200970A86}">
      <dgm:prSet/>
      <dgm:spPr/>
      <dgm:t>
        <a:bodyPr/>
        <a:lstStyle/>
        <a:p>
          <a:pPr rtl="1"/>
          <a:endParaRPr lang="fa-IR"/>
        </a:p>
      </dgm:t>
    </dgm:pt>
    <dgm:pt modelId="{B099F802-A269-4F13-BCAE-80922B8E9D02}" type="sibTrans" cxnId="{E5679E84-E747-46E3-9FBC-26F200970A86}">
      <dgm:prSet/>
      <dgm:spPr/>
      <dgm:t>
        <a:bodyPr/>
        <a:lstStyle/>
        <a:p>
          <a:pPr rtl="1"/>
          <a:endParaRPr lang="fa-IR"/>
        </a:p>
      </dgm:t>
    </dgm:pt>
    <dgm:pt modelId="{551A9693-6E2C-461D-85BA-0250E8AADB7E}" type="pres">
      <dgm:prSet presAssocID="{6EA617C7-34EA-4363-A027-61AEA89508BF}" presName="hierChild1" presStyleCnt="0">
        <dgm:presLayoutVars>
          <dgm:chPref val="1"/>
          <dgm:dir/>
          <dgm:animOne val="branch"/>
          <dgm:animLvl val="lvl"/>
          <dgm:resizeHandles/>
        </dgm:presLayoutVars>
      </dgm:prSet>
      <dgm:spPr/>
      <dgm:t>
        <a:bodyPr/>
        <a:lstStyle/>
        <a:p>
          <a:pPr rtl="1"/>
          <a:endParaRPr lang="fa-IR"/>
        </a:p>
      </dgm:t>
    </dgm:pt>
    <dgm:pt modelId="{738164B1-C224-4434-8A6A-BA66BDD4AC34}" type="pres">
      <dgm:prSet presAssocID="{9F2C9C4D-0053-46EE-9E4D-BFFD451FAA2F}" presName="hierRoot1" presStyleCnt="0"/>
      <dgm:spPr/>
    </dgm:pt>
    <dgm:pt modelId="{C80618F8-9315-4E3C-8F14-5B18967E8834}" type="pres">
      <dgm:prSet presAssocID="{9F2C9C4D-0053-46EE-9E4D-BFFD451FAA2F}" presName="composite" presStyleCnt="0"/>
      <dgm:spPr/>
    </dgm:pt>
    <dgm:pt modelId="{266FE052-559C-43F0-817F-5B4B72FA46D7}" type="pres">
      <dgm:prSet presAssocID="{9F2C9C4D-0053-46EE-9E4D-BFFD451FAA2F}" presName="background" presStyleLbl="node0" presStyleIdx="0" presStyleCnt="1"/>
      <dgm:spPr/>
    </dgm:pt>
    <dgm:pt modelId="{CB7EFFB3-F241-47FE-B721-A78CD113C578}" type="pres">
      <dgm:prSet presAssocID="{9F2C9C4D-0053-46EE-9E4D-BFFD451FAA2F}" presName="text" presStyleLbl="fgAcc0" presStyleIdx="0" presStyleCnt="1">
        <dgm:presLayoutVars>
          <dgm:chPref val="3"/>
        </dgm:presLayoutVars>
      </dgm:prSet>
      <dgm:spPr/>
      <dgm:t>
        <a:bodyPr/>
        <a:lstStyle/>
        <a:p>
          <a:pPr rtl="1"/>
          <a:endParaRPr lang="fa-IR"/>
        </a:p>
      </dgm:t>
    </dgm:pt>
    <dgm:pt modelId="{FD51941B-6E19-4EC9-BE8B-0B3022FAEC55}" type="pres">
      <dgm:prSet presAssocID="{9F2C9C4D-0053-46EE-9E4D-BFFD451FAA2F}" presName="hierChild2" presStyleCnt="0"/>
      <dgm:spPr/>
    </dgm:pt>
    <dgm:pt modelId="{360D8E16-E1DB-4BA9-8CB1-53DC88AAC187}" type="pres">
      <dgm:prSet presAssocID="{8F30E4C4-4020-48E3-A7DD-C2406F3D038C}" presName="Name10" presStyleLbl="parChTrans1D2" presStyleIdx="0" presStyleCnt="2"/>
      <dgm:spPr/>
      <dgm:t>
        <a:bodyPr/>
        <a:lstStyle/>
        <a:p>
          <a:pPr rtl="1"/>
          <a:endParaRPr lang="fa-IR"/>
        </a:p>
      </dgm:t>
    </dgm:pt>
    <dgm:pt modelId="{2278F933-8E09-4AEA-8F6F-87AF59F46631}" type="pres">
      <dgm:prSet presAssocID="{E6CA2002-D2DD-4556-A288-964A70D00B1B}" presName="hierRoot2" presStyleCnt="0"/>
      <dgm:spPr/>
    </dgm:pt>
    <dgm:pt modelId="{40957AC4-F2DC-4DC4-9D96-CE8A28DF3D96}" type="pres">
      <dgm:prSet presAssocID="{E6CA2002-D2DD-4556-A288-964A70D00B1B}" presName="composite2" presStyleCnt="0"/>
      <dgm:spPr/>
    </dgm:pt>
    <dgm:pt modelId="{B9183B14-5483-467C-8985-64F7BDF63C60}" type="pres">
      <dgm:prSet presAssocID="{E6CA2002-D2DD-4556-A288-964A70D00B1B}" presName="background2" presStyleLbl="node2" presStyleIdx="0" presStyleCnt="2"/>
      <dgm:spPr/>
    </dgm:pt>
    <dgm:pt modelId="{E7C4EC19-FBF8-423F-A252-9B27FD1EFF85}" type="pres">
      <dgm:prSet presAssocID="{E6CA2002-D2DD-4556-A288-964A70D00B1B}" presName="text2" presStyleLbl="fgAcc2" presStyleIdx="0" presStyleCnt="2">
        <dgm:presLayoutVars>
          <dgm:chPref val="3"/>
        </dgm:presLayoutVars>
      </dgm:prSet>
      <dgm:spPr/>
      <dgm:t>
        <a:bodyPr/>
        <a:lstStyle/>
        <a:p>
          <a:pPr rtl="1"/>
          <a:endParaRPr lang="fa-IR"/>
        </a:p>
      </dgm:t>
    </dgm:pt>
    <dgm:pt modelId="{A3D9B578-BF2E-4014-B221-4D80F66F4BA4}" type="pres">
      <dgm:prSet presAssocID="{E6CA2002-D2DD-4556-A288-964A70D00B1B}" presName="hierChild3" presStyleCnt="0"/>
      <dgm:spPr/>
    </dgm:pt>
    <dgm:pt modelId="{71887CDE-A01E-4B44-A003-6BE99CA2DB56}" type="pres">
      <dgm:prSet presAssocID="{13DD63F3-0ACD-494A-B53A-7DA7C2C389E8}" presName="Name17" presStyleLbl="parChTrans1D3" presStyleIdx="0" presStyleCnt="4"/>
      <dgm:spPr/>
      <dgm:t>
        <a:bodyPr/>
        <a:lstStyle/>
        <a:p>
          <a:pPr rtl="1"/>
          <a:endParaRPr lang="fa-IR"/>
        </a:p>
      </dgm:t>
    </dgm:pt>
    <dgm:pt modelId="{46E889E8-53F8-4024-B5EC-FFE8180BD402}" type="pres">
      <dgm:prSet presAssocID="{BEEC6126-4687-4E62-B95A-AEFA9DB98F04}" presName="hierRoot3" presStyleCnt="0"/>
      <dgm:spPr/>
    </dgm:pt>
    <dgm:pt modelId="{B11308D5-1A78-42A3-9F85-330FFC0A1950}" type="pres">
      <dgm:prSet presAssocID="{BEEC6126-4687-4E62-B95A-AEFA9DB98F04}" presName="composite3" presStyleCnt="0"/>
      <dgm:spPr/>
    </dgm:pt>
    <dgm:pt modelId="{33D9DC52-09C8-483E-94AE-6874710A7884}" type="pres">
      <dgm:prSet presAssocID="{BEEC6126-4687-4E62-B95A-AEFA9DB98F04}" presName="background3" presStyleLbl="node3" presStyleIdx="0" presStyleCnt="4"/>
      <dgm:spPr/>
    </dgm:pt>
    <dgm:pt modelId="{20F79059-4B34-42CB-85B7-F0928979D656}" type="pres">
      <dgm:prSet presAssocID="{BEEC6126-4687-4E62-B95A-AEFA9DB98F04}" presName="text3" presStyleLbl="fgAcc3" presStyleIdx="0" presStyleCnt="4">
        <dgm:presLayoutVars>
          <dgm:chPref val="3"/>
        </dgm:presLayoutVars>
      </dgm:prSet>
      <dgm:spPr/>
      <dgm:t>
        <a:bodyPr/>
        <a:lstStyle/>
        <a:p>
          <a:pPr rtl="1"/>
          <a:endParaRPr lang="fa-IR"/>
        </a:p>
      </dgm:t>
    </dgm:pt>
    <dgm:pt modelId="{6B3667CA-5F03-40F6-BA10-9B2A61B32823}" type="pres">
      <dgm:prSet presAssocID="{BEEC6126-4687-4E62-B95A-AEFA9DB98F04}" presName="hierChild4" presStyleCnt="0"/>
      <dgm:spPr/>
    </dgm:pt>
    <dgm:pt modelId="{8DC148A1-8C59-412C-B38C-3C9B2D641787}" type="pres">
      <dgm:prSet presAssocID="{F9C3FE60-966A-4C93-8DFC-92BC3E0A99E8}" presName="Name17" presStyleLbl="parChTrans1D3" presStyleIdx="1" presStyleCnt="4"/>
      <dgm:spPr/>
      <dgm:t>
        <a:bodyPr/>
        <a:lstStyle/>
        <a:p>
          <a:pPr rtl="1"/>
          <a:endParaRPr lang="fa-IR"/>
        </a:p>
      </dgm:t>
    </dgm:pt>
    <dgm:pt modelId="{D0F04E9B-7975-4365-A59D-E8B46F207447}" type="pres">
      <dgm:prSet presAssocID="{72711A63-EA0B-4E3B-A5B2-4B0C04BC419D}" presName="hierRoot3" presStyleCnt="0"/>
      <dgm:spPr/>
    </dgm:pt>
    <dgm:pt modelId="{C6994302-CE17-4D4E-8310-45C7DA340479}" type="pres">
      <dgm:prSet presAssocID="{72711A63-EA0B-4E3B-A5B2-4B0C04BC419D}" presName="composite3" presStyleCnt="0"/>
      <dgm:spPr/>
    </dgm:pt>
    <dgm:pt modelId="{B789CFBA-2ACD-4507-B638-6218D3101921}" type="pres">
      <dgm:prSet presAssocID="{72711A63-EA0B-4E3B-A5B2-4B0C04BC419D}" presName="background3" presStyleLbl="node3" presStyleIdx="1" presStyleCnt="4"/>
      <dgm:spPr/>
    </dgm:pt>
    <dgm:pt modelId="{EFF9014F-4159-4313-A82C-8207E068AA88}" type="pres">
      <dgm:prSet presAssocID="{72711A63-EA0B-4E3B-A5B2-4B0C04BC419D}" presName="text3" presStyleLbl="fgAcc3" presStyleIdx="1" presStyleCnt="4" custLinFactNeighborX="-8777" custLinFactNeighborY="-1459">
        <dgm:presLayoutVars>
          <dgm:chPref val="3"/>
        </dgm:presLayoutVars>
      </dgm:prSet>
      <dgm:spPr/>
      <dgm:t>
        <a:bodyPr/>
        <a:lstStyle/>
        <a:p>
          <a:pPr rtl="1"/>
          <a:endParaRPr lang="fa-IR"/>
        </a:p>
      </dgm:t>
    </dgm:pt>
    <dgm:pt modelId="{82481FCF-299A-432A-BF50-2BBBA363F5D5}" type="pres">
      <dgm:prSet presAssocID="{72711A63-EA0B-4E3B-A5B2-4B0C04BC419D}" presName="hierChild4" presStyleCnt="0"/>
      <dgm:spPr/>
    </dgm:pt>
    <dgm:pt modelId="{8EB4EB25-8B0F-4CD4-B009-86E330DF077B}" type="pres">
      <dgm:prSet presAssocID="{A6A244A0-2D13-4A45-B7F9-EC96E0C9EF9C}" presName="Name17" presStyleLbl="parChTrans1D3" presStyleIdx="2" presStyleCnt="4"/>
      <dgm:spPr/>
      <dgm:t>
        <a:bodyPr/>
        <a:lstStyle/>
        <a:p>
          <a:pPr rtl="1"/>
          <a:endParaRPr lang="fa-IR"/>
        </a:p>
      </dgm:t>
    </dgm:pt>
    <dgm:pt modelId="{35F96BAF-C2BF-4047-B70B-90F59D29F3BD}" type="pres">
      <dgm:prSet presAssocID="{8AD1B59B-A055-4C3E-B291-764058C04839}" presName="hierRoot3" presStyleCnt="0"/>
      <dgm:spPr/>
    </dgm:pt>
    <dgm:pt modelId="{542CF6ED-3855-49EF-A0CD-8BCC6270607F}" type="pres">
      <dgm:prSet presAssocID="{8AD1B59B-A055-4C3E-B291-764058C04839}" presName="composite3" presStyleCnt="0"/>
      <dgm:spPr/>
    </dgm:pt>
    <dgm:pt modelId="{6C7E6108-4829-49B2-B9CE-39268E97D8EC}" type="pres">
      <dgm:prSet presAssocID="{8AD1B59B-A055-4C3E-B291-764058C04839}" presName="background3" presStyleLbl="node3" presStyleIdx="2" presStyleCnt="4"/>
      <dgm:spPr/>
    </dgm:pt>
    <dgm:pt modelId="{54B50847-BC1F-4E3B-A57A-667907843637}" type="pres">
      <dgm:prSet presAssocID="{8AD1B59B-A055-4C3E-B291-764058C04839}" presName="text3" presStyleLbl="fgAcc3" presStyleIdx="2" presStyleCnt="4">
        <dgm:presLayoutVars>
          <dgm:chPref val="3"/>
        </dgm:presLayoutVars>
      </dgm:prSet>
      <dgm:spPr/>
      <dgm:t>
        <a:bodyPr/>
        <a:lstStyle/>
        <a:p>
          <a:pPr rtl="1"/>
          <a:endParaRPr lang="fa-IR"/>
        </a:p>
      </dgm:t>
    </dgm:pt>
    <dgm:pt modelId="{3013A732-EEFE-457A-A0AA-D9F437B812D7}" type="pres">
      <dgm:prSet presAssocID="{8AD1B59B-A055-4C3E-B291-764058C04839}" presName="hierChild4" presStyleCnt="0"/>
      <dgm:spPr/>
    </dgm:pt>
    <dgm:pt modelId="{E2EFBFDA-DE05-4E21-A2DC-5EA9C83205B7}" type="pres">
      <dgm:prSet presAssocID="{17A69AC9-5DCE-4ABD-9DCC-4EB2FD6F68EE}" presName="Name10" presStyleLbl="parChTrans1D2" presStyleIdx="1" presStyleCnt="2"/>
      <dgm:spPr/>
      <dgm:t>
        <a:bodyPr/>
        <a:lstStyle/>
        <a:p>
          <a:pPr rtl="1"/>
          <a:endParaRPr lang="fa-IR"/>
        </a:p>
      </dgm:t>
    </dgm:pt>
    <dgm:pt modelId="{2F7392F1-4900-4112-9905-D879F0F3019F}" type="pres">
      <dgm:prSet presAssocID="{9548B9A5-82CF-4929-B837-BB1CBE9C1C02}" presName="hierRoot2" presStyleCnt="0"/>
      <dgm:spPr/>
    </dgm:pt>
    <dgm:pt modelId="{D67E3C9E-4238-46B4-8C52-DD848373759B}" type="pres">
      <dgm:prSet presAssocID="{9548B9A5-82CF-4929-B837-BB1CBE9C1C02}" presName="composite2" presStyleCnt="0"/>
      <dgm:spPr/>
    </dgm:pt>
    <dgm:pt modelId="{CA65EA55-4695-4F3F-AA4F-6490D7C59D83}" type="pres">
      <dgm:prSet presAssocID="{9548B9A5-82CF-4929-B837-BB1CBE9C1C02}" presName="background2" presStyleLbl="node2" presStyleIdx="1" presStyleCnt="2"/>
      <dgm:spPr/>
    </dgm:pt>
    <dgm:pt modelId="{C3FCF010-C46D-4FFE-A483-90EEE6049AEE}" type="pres">
      <dgm:prSet presAssocID="{9548B9A5-82CF-4929-B837-BB1CBE9C1C02}" presName="text2" presStyleLbl="fgAcc2" presStyleIdx="1" presStyleCnt="2">
        <dgm:presLayoutVars>
          <dgm:chPref val="3"/>
        </dgm:presLayoutVars>
      </dgm:prSet>
      <dgm:spPr/>
      <dgm:t>
        <a:bodyPr/>
        <a:lstStyle/>
        <a:p>
          <a:pPr rtl="1"/>
          <a:endParaRPr lang="fa-IR"/>
        </a:p>
      </dgm:t>
    </dgm:pt>
    <dgm:pt modelId="{54D16E85-B49B-4C67-A649-4A9447B9BF84}" type="pres">
      <dgm:prSet presAssocID="{9548B9A5-82CF-4929-B837-BB1CBE9C1C02}" presName="hierChild3" presStyleCnt="0"/>
      <dgm:spPr/>
    </dgm:pt>
    <dgm:pt modelId="{AEBF7DA2-7F68-4D3E-86E7-117F3FD2AFED}" type="pres">
      <dgm:prSet presAssocID="{61F690E3-6729-40D4-B541-0C5AA7F065DD}" presName="Name17" presStyleLbl="parChTrans1D3" presStyleIdx="3" presStyleCnt="4"/>
      <dgm:spPr/>
      <dgm:t>
        <a:bodyPr/>
        <a:lstStyle/>
        <a:p>
          <a:pPr rtl="1"/>
          <a:endParaRPr lang="fa-IR"/>
        </a:p>
      </dgm:t>
    </dgm:pt>
    <dgm:pt modelId="{83D44983-DB64-4C8A-9B93-857C2686BC72}" type="pres">
      <dgm:prSet presAssocID="{D29BEEAA-ED42-444A-B0E8-38DA4D17CDA6}" presName="hierRoot3" presStyleCnt="0"/>
      <dgm:spPr/>
    </dgm:pt>
    <dgm:pt modelId="{E97A8077-B4B0-4500-8DA5-DEDED3BB103E}" type="pres">
      <dgm:prSet presAssocID="{D29BEEAA-ED42-444A-B0E8-38DA4D17CDA6}" presName="composite3" presStyleCnt="0"/>
      <dgm:spPr/>
    </dgm:pt>
    <dgm:pt modelId="{5ABA20CA-77C7-4BB7-A209-42AD8A937163}" type="pres">
      <dgm:prSet presAssocID="{D29BEEAA-ED42-444A-B0E8-38DA4D17CDA6}" presName="background3" presStyleLbl="node3" presStyleIdx="3" presStyleCnt="4"/>
      <dgm:spPr/>
    </dgm:pt>
    <dgm:pt modelId="{5558A9DA-59B5-4BE7-9F86-5B710F2FBDBC}" type="pres">
      <dgm:prSet presAssocID="{D29BEEAA-ED42-444A-B0E8-38DA4D17CDA6}" presName="text3" presStyleLbl="fgAcc3" presStyleIdx="3" presStyleCnt="4">
        <dgm:presLayoutVars>
          <dgm:chPref val="3"/>
        </dgm:presLayoutVars>
      </dgm:prSet>
      <dgm:spPr/>
      <dgm:t>
        <a:bodyPr/>
        <a:lstStyle/>
        <a:p>
          <a:pPr rtl="1"/>
          <a:endParaRPr lang="fa-IR"/>
        </a:p>
      </dgm:t>
    </dgm:pt>
    <dgm:pt modelId="{378B63EC-9933-446B-BF6F-EC7A67408CB7}" type="pres">
      <dgm:prSet presAssocID="{D29BEEAA-ED42-444A-B0E8-38DA4D17CDA6}" presName="hierChild4" presStyleCnt="0"/>
      <dgm:spPr/>
    </dgm:pt>
  </dgm:ptLst>
  <dgm:cxnLst>
    <dgm:cxn modelId="{5FBC20A2-675C-44BF-A2ED-D675DFC98673}" srcId="{E6CA2002-D2DD-4556-A288-964A70D00B1B}" destId="{BEEC6126-4687-4E62-B95A-AEFA9DB98F04}" srcOrd="0" destOrd="0" parTransId="{13DD63F3-0ACD-494A-B53A-7DA7C2C389E8}" sibTransId="{995679BD-0C75-47AB-B27D-7A7366109A61}"/>
    <dgm:cxn modelId="{9C6B9A39-0856-4EF5-8441-308238AC7F02}" type="presOf" srcId="{8AD1B59B-A055-4C3E-B291-764058C04839}" destId="{54B50847-BC1F-4E3B-A57A-667907843637}" srcOrd="0" destOrd="0" presId="urn:microsoft.com/office/officeart/2005/8/layout/hierarchy1"/>
    <dgm:cxn modelId="{470706FE-6EE4-49A9-8641-2416C98A1B55}" type="presOf" srcId="{9F2C9C4D-0053-46EE-9E4D-BFFD451FAA2F}" destId="{CB7EFFB3-F241-47FE-B721-A78CD113C578}" srcOrd="0" destOrd="0" presId="urn:microsoft.com/office/officeart/2005/8/layout/hierarchy1"/>
    <dgm:cxn modelId="{A88027CC-967F-4220-8D29-85E27E2BAD90}" type="presOf" srcId="{D29BEEAA-ED42-444A-B0E8-38DA4D17CDA6}" destId="{5558A9DA-59B5-4BE7-9F86-5B710F2FBDBC}" srcOrd="0" destOrd="0" presId="urn:microsoft.com/office/officeart/2005/8/layout/hierarchy1"/>
    <dgm:cxn modelId="{4B053E82-D663-4A4F-BED0-8742403D0FDC}" type="presOf" srcId="{8F30E4C4-4020-48E3-A7DD-C2406F3D038C}" destId="{360D8E16-E1DB-4BA9-8CB1-53DC88AAC187}" srcOrd="0" destOrd="0" presId="urn:microsoft.com/office/officeart/2005/8/layout/hierarchy1"/>
    <dgm:cxn modelId="{62151DCA-58CF-4595-A6C4-E95A3BC9F116}" type="presOf" srcId="{17A69AC9-5DCE-4ABD-9DCC-4EB2FD6F68EE}" destId="{E2EFBFDA-DE05-4E21-A2DC-5EA9C83205B7}" srcOrd="0" destOrd="0" presId="urn:microsoft.com/office/officeart/2005/8/layout/hierarchy1"/>
    <dgm:cxn modelId="{28B77A82-C2A7-468B-BC40-961DE0B11B8E}" type="presOf" srcId="{F9C3FE60-966A-4C93-8DFC-92BC3E0A99E8}" destId="{8DC148A1-8C59-412C-B38C-3C9B2D641787}" srcOrd="0" destOrd="0" presId="urn:microsoft.com/office/officeart/2005/8/layout/hierarchy1"/>
    <dgm:cxn modelId="{D5FA8EBC-9459-42D3-832F-C2DC0772CCA3}" type="presOf" srcId="{E6CA2002-D2DD-4556-A288-964A70D00B1B}" destId="{E7C4EC19-FBF8-423F-A252-9B27FD1EFF85}" srcOrd="0" destOrd="0" presId="urn:microsoft.com/office/officeart/2005/8/layout/hierarchy1"/>
    <dgm:cxn modelId="{51176736-E978-4566-803E-16A362527001}" type="presOf" srcId="{BEEC6126-4687-4E62-B95A-AEFA9DB98F04}" destId="{20F79059-4B34-42CB-85B7-F0928979D656}" srcOrd="0" destOrd="0" presId="urn:microsoft.com/office/officeart/2005/8/layout/hierarchy1"/>
    <dgm:cxn modelId="{F5FB043A-ABE9-4835-9EEF-064211AEC1DC}" srcId="{6EA617C7-34EA-4363-A027-61AEA89508BF}" destId="{9F2C9C4D-0053-46EE-9E4D-BFFD451FAA2F}" srcOrd="0" destOrd="0" parTransId="{CFA92B7C-2033-4DB5-A96C-3A8CDF86CABB}" sibTransId="{0BD2C3ED-6ADA-4E2B-8E81-23ACF01B69F9}"/>
    <dgm:cxn modelId="{AF17D94E-9A74-48F4-8BBD-74D7F65B3B39}" type="presOf" srcId="{61F690E3-6729-40D4-B541-0C5AA7F065DD}" destId="{AEBF7DA2-7F68-4D3E-86E7-117F3FD2AFED}" srcOrd="0" destOrd="0" presId="urn:microsoft.com/office/officeart/2005/8/layout/hierarchy1"/>
    <dgm:cxn modelId="{DC9F1F19-AE14-41F3-ABE6-9A110A66443F}" type="presOf" srcId="{A6A244A0-2D13-4A45-B7F9-EC96E0C9EF9C}" destId="{8EB4EB25-8B0F-4CD4-B009-86E330DF077B}" srcOrd="0" destOrd="0" presId="urn:microsoft.com/office/officeart/2005/8/layout/hierarchy1"/>
    <dgm:cxn modelId="{D68678B0-DDCF-4AA5-9415-09EC1B54F979}" type="presOf" srcId="{6EA617C7-34EA-4363-A027-61AEA89508BF}" destId="{551A9693-6E2C-461D-85BA-0250E8AADB7E}" srcOrd="0" destOrd="0" presId="urn:microsoft.com/office/officeart/2005/8/layout/hierarchy1"/>
    <dgm:cxn modelId="{989677BC-24B2-4921-A3E7-FA242538DC9C}" type="presOf" srcId="{13DD63F3-0ACD-494A-B53A-7DA7C2C389E8}" destId="{71887CDE-A01E-4B44-A003-6BE99CA2DB56}" srcOrd="0" destOrd="0" presId="urn:microsoft.com/office/officeart/2005/8/layout/hierarchy1"/>
    <dgm:cxn modelId="{548FD04E-41E6-4474-835B-FD006297B7D8}" srcId="{9F2C9C4D-0053-46EE-9E4D-BFFD451FAA2F}" destId="{9548B9A5-82CF-4929-B837-BB1CBE9C1C02}" srcOrd="1" destOrd="0" parTransId="{17A69AC9-5DCE-4ABD-9DCC-4EB2FD6F68EE}" sibTransId="{A479655B-A7E2-416F-AE11-2CFC20B0B60C}"/>
    <dgm:cxn modelId="{1CF71B20-F1B1-45C8-B29B-745F61B81CE9}" srcId="{E6CA2002-D2DD-4556-A288-964A70D00B1B}" destId="{72711A63-EA0B-4E3B-A5B2-4B0C04BC419D}" srcOrd="1" destOrd="0" parTransId="{F9C3FE60-966A-4C93-8DFC-92BC3E0A99E8}" sibTransId="{EE824D1D-D825-4EA1-8AE7-D28FE06472F5}"/>
    <dgm:cxn modelId="{036BD327-1C42-46C4-B82B-167D13B37496}" type="presOf" srcId="{9548B9A5-82CF-4929-B837-BB1CBE9C1C02}" destId="{C3FCF010-C46D-4FFE-A483-90EEE6049AEE}" srcOrd="0" destOrd="0" presId="urn:microsoft.com/office/officeart/2005/8/layout/hierarchy1"/>
    <dgm:cxn modelId="{A84095F8-C6B4-4757-9968-52D9B9BEAA1F}" type="presOf" srcId="{72711A63-EA0B-4E3B-A5B2-4B0C04BC419D}" destId="{EFF9014F-4159-4313-A82C-8207E068AA88}" srcOrd="0" destOrd="0" presId="urn:microsoft.com/office/officeart/2005/8/layout/hierarchy1"/>
    <dgm:cxn modelId="{E5679E84-E747-46E3-9FBC-26F200970A86}" srcId="{E6CA2002-D2DD-4556-A288-964A70D00B1B}" destId="{8AD1B59B-A055-4C3E-B291-764058C04839}" srcOrd="2" destOrd="0" parTransId="{A6A244A0-2D13-4A45-B7F9-EC96E0C9EF9C}" sibTransId="{B099F802-A269-4F13-BCAE-80922B8E9D02}"/>
    <dgm:cxn modelId="{FAEE6475-B2EB-41B0-AFB3-54B91F488720}" srcId="{9F2C9C4D-0053-46EE-9E4D-BFFD451FAA2F}" destId="{E6CA2002-D2DD-4556-A288-964A70D00B1B}" srcOrd="0" destOrd="0" parTransId="{8F30E4C4-4020-48E3-A7DD-C2406F3D038C}" sibTransId="{F1EF6D0A-D856-48B3-8FC9-511340ED833C}"/>
    <dgm:cxn modelId="{5254F580-2BBD-4106-A213-9A32C8DCBFA3}" srcId="{9548B9A5-82CF-4929-B837-BB1CBE9C1C02}" destId="{D29BEEAA-ED42-444A-B0E8-38DA4D17CDA6}" srcOrd="0" destOrd="0" parTransId="{61F690E3-6729-40D4-B541-0C5AA7F065DD}" sibTransId="{203A293A-B092-4D11-8DF0-F7FFB123E689}"/>
    <dgm:cxn modelId="{FE166B62-552A-408C-AC50-25337A19F312}" type="presParOf" srcId="{551A9693-6E2C-461D-85BA-0250E8AADB7E}" destId="{738164B1-C224-4434-8A6A-BA66BDD4AC34}" srcOrd="0" destOrd="0" presId="urn:microsoft.com/office/officeart/2005/8/layout/hierarchy1"/>
    <dgm:cxn modelId="{4A5B1C58-B8D8-4FB0-861B-83C25D5A41B9}" type="presParOf" srcId="{738164B1-C224-4434-8A6A-BA66BDD4AC34}" destId="{C80618F8-9315-4E3C-8F14-5B18967E8834}" srcOrd="0" destOrd="0" presId="urn:microsoft.com/office/officeart/2005/8/layout/hierarchy1"/>
    <dgm:cxn modelId="{6B817D40-911C-401A-BE22-C769500760D1}" type="presParOf" srcId="{C80618F8-9315-4E3C-8F14-5B18967E8834}" destId="{266FE052-559C-43F0-817F-5B4B72FA46D7}" srcOrd="0" destOrd="0" presId="urn:microsoft.com/office/officeart/2005/8/layout/hierarchy1"/>
    <dgm:cxn modelId="{F2D74A6E-5744-40B8-B33A-B1A30B7CFC00}" type="presParOf" srcId="{C80618F8-9315-4E3C-8F14-5B18967E8834}" destId="{CB7EFFB3-F241-47FE-B721-A78CD113C578}" srcOrd="1" destOrd="0" presId="urn:microsoft.com/office/officeart/2005/8/layout/hierarchy1"/>
    <dgm:cxn modelId="{678F37E3-A7A3-4149-9215-BABFA4D0F49B}" type="presParOf" srcId="{738164B1-C224-4434-8A6A-BA66BDD4AC34}" destId="{FD51941B-6E19-4EC9-BE8B-0B3022FAEC55}" srcOrd="1" destOrd="0" presId="urn:microsoft.com/office/officeart/2005/8/layout/hierarchy1"/>
    <dgm:cxn modelId="{C4536537-A97C-4EEE-8F6E-8A30F05C1D34}" type="presParOf" srcId="{FD51941B-6E19-4EC9-BE8B-0B3022FAEC55}" destId="{360D8E16-E1DB-4BA9-8CB1-53DC88AAC187}" srcOrd="0" destOrd="0" presId="urn:microsoft.com/office/officeart/2005/8/layout/hierarchy1"/>
    <dgm:cxn modelId="{491FBE3F-DC22-4E30-8B3D-C38FAF1DA2A7}" type="presParOf" srcId="{FD51941B-6E19-4EC9-BE8B-0B3022FAEC55}" destId="{2278F933-8E09-4AEA-8F6F-87AF59F46631}" srcOrd="1" destOrd="0" presId="urn:microsoft.com/office/officeart/2005/8/layout/hierarchy1"/>
    <dgm:cxn modelId="{68AB9C57-6C11-411C-BACD-7329BDEF2AB9}" type="presParOf" srcId="{2278F933-8E09-4AEA-8F6F-87AF59F46631}" destId="{40957AC4-F2DC-4DC4-9D96-CE8A28DF3D96}" srcOrd="0" destOrd="0" presId="urn:microsoft.com/office/officeart/2005/8/layout/hierarchy1"/>
    <dgm:cxn modelId="{763FECA7-F7F4-47FF-A522-C6FA6E8DC3AD}" type="presParOf" srcId="{40957AC4-F2DC-4DC4-9D96-CE8A28DF3D96}" destId="{B9183B14-5483-467C-8985-64F7BDF63C60}" srcOrd="0" destOrd="0" presId="urn:microsoft.com/office/officeart/2005/8/layout/hierarchy1"/>
    <dgm:cxn modelId="{F9A6F5A9-7EAA-438C-8C1B-4B782A5BBE9C}" type="presParOf" srcId="{40957AC4-F2DC-4DC4-9D96-CE8A28DF3D96}" destId="{E7C4EC19-FBF8-423F-A252-9B27FD1EFF85}" srcOrd="1" destOrd="0" presId="urn:microsoft.com/office/officeart/2005/8/layout/hierarchy1"/>
    <dgm:cxn modelId="{292A01FB-0FA0-4D90-A096-A3175C5EC29C}" type="presParOf" srcId="{2278F933-8E09-4AEA-8F6F-87AF59F46631}" destId="{A3D9B578-BF2E-4014-B221-4D80F66F4BA4}" srcOrd="1" destOrd="0" presId="urn:microsoft.com/office/officeart/2005/8/layout/hierarchy1"/>
    <dgm:cxn modelId="{A6600337-F671-4803-86CF-3FF0EFAE951D}" type="presParOf" srcId="{A3D9B578-BF2E-4014-B221-4D80F66F4BA4}" destId="{71887CDE-A01E-4B44-A003-6BE99CA2DB56}" srcOrd="0" destOrd="0" presId="urn:microsoft.com/office/officeart/2005/8/layout/hierarchy1"/>
    <dgm:cxn modelId="{23F3F563-4609-4B55-85ED-F00ADA361D71}" type="presParOf" srcId="{A3D9B578-BF2E-4014-B221-4D80F66F4BA4}" destId="{46E889E8-53F8-4024-B5EC-FFE8180BD402}" srcOrd="1" destOrd="0" presId="urn:microsoft.com/office/officeart/2005/8/layout/hierarchy1"/>
    <dgm:cxn modelId="{22DCB355-2CAA-46F0-A30F-0863398B33DC}" type="presParOf" srcId="{46E889E8-53F8-4024-B5EC-FFE8180BD402}" destId="{B11308D5-1A78-42A3-9F85-330FFC0A1950}" srcOrd="0" destOrd="0" presId="urn:microsoft.com/office/officeart/2005/8/layout/hierarchy1"/>
    <dgm:cxn modelId="{426AD242-77ED-416F-B65C-5E1AD5874632}" type="presParOf" srcId="{B11308D5-1A78-42A3-9F85-330FFC0A1950}" destId="{33D9DC52-09C8-483E-94AE-6874710A7884}" srcOrd="0" destOrd="0" presId="urn:microsoft.com/office/officeart/2005/8/layout/hierarchy1"/>
    <dgm:cxn modelId="{A0658322-02A5-4396-AF46-EEDD54269DF8}" type="presParOf" srcId="{B11308D5-1A78-42A3-9F85-330FFC0A1950}" destId="{20F79059-4B34-42CB-85B7-F0928979D656}" srcOrd="1" destOrd="0" presId="urn:microsoft.com/office/officeart/2005/8/layout/hierarchy1"/>
    <dgm:cxn modelId="{3D1FE4D2-CA02-4E6C-A5D7-17DB3F1E2654}" type="presParOf" srcId="{46E889E8-53F8-4024-B5EC-FFE8180BD402}" destId="{6B3667CA-5F03-40F6-BA10-9B2A61B32823}" srcOrd="1" destOrd="0" presId="urn:microsoft.com/office/officeart/2005/8/layout/hierarchy1"/>
    <dgm:cxn modelId="{55157F8F-995B-45CA-8DC0-8C81E2AAD4C3}" type="presParOf" srcId="{A3D9B578-BF2E-4014-B221-4D80F66F4BA4}" destId="{8DC148A1-8C59-412C-B38C-3C9B2D641787}" srcOrd="2" destOrd="0" presId="urn:microsoft.com/office/officeart/2005/8/layout/hierarchy1"/>
    <dgm:cxn modelId="{133C3D06-23DE-474D-A436-8F873DCB4B5E}" type="presParOf" srcId="{A3D9B578-BF2E-4014-B221-4D80F66F4BA4}" destId="{D0F04E9B-7975-4365-A59D-E8B46F207447}" srcOrd="3" destOrd="0" presId="urn:microsoft.com/office/officeart/2005/8/layout/hierarchy1"/>
    <dgm:cxn modelId="{FD5D0535-1B27-4D33-87BE-B956C415C7FC}" type="presParOf" srcId="{D0F04E9B-7975-4365-A59D-E8B46F207447}" destId="{C6994302-CE17-4D4E-8310-45C7DA340479}" srcOrd="0" destOrd="0" presId="urn:microsoft.com/office/officeart/2005/8/layout/hierarchy1"/>
    <dgm:cxn modelId="{1A8B252A-E108-4438-B458-FE9C0F474DEF}" type="presParOf" srcId="{C6994302-CE17-4D4E-8310-45C7DA340479}" destId="{B789CFBA-2ACD-4507-B638-6218D3101921}" srcOrd="0" destOrd="0" presId="urn:microsoft.com/office/officeart/2005/8/layout/hierarchy1"/>
    <dgm:cxn modelId="{B12FC4EE-ED36-488D-9064-0664F949BDFA}" type="presParOf" srcId="{C6994302-CE17-4D4E-8310-45C7DA340479}" destId="{EFF9014F-4159-4313-A82C-8207E068AA88}" srcOrd="1" destOrd="0" presId="urn:microsoft.com/office/officeart/2005/8/layout/hierarchy1"/>
    <dgm:cxn modelId="{F395186E-B906-4423-94AE-66C9D48172C7}" type="presParOf" srcId="{D0F04E9B-7975-4365-A59D-E8B46F207447}" destId="{82481FCF-299A-432A-BF50-2BBBA363F5D5}" srcOrd="1" destOrd="0" presId="urn:microsoft.com/office/officeart/2005/8/layout/hierarchy1"/>
    <dgm:cxn modelId="{53F1950E-CE62-4C4D-A149-DB778BCDCC79}" type="presParOf" srcId="{A3D9B578-BF2E-4014-B221-4D80F66F4BA4}" destId="{8EB4EB25-8B0F-4CD4-B009-86E330DF077B}" srcOrd="4" destOrd="0" presId="urn:microsoft.com/office/officeart/2005/8/layout/hierarchy1"/>
    <dgm:cxn modelId="{65531BFE-B1B7-40AE-B23F-E08822BA3918}" type="presParOf" srcId="{A3D9B578-BF2E-4014-B221-4D80F66F4BA4}" destId="{35F96BAF-C2BF-4047-B70B-90F59D29F3BD}" srcOrd="5" destOrd="0" presId="urn:microsoft.com/office/officeart/2005/8/layout/hierarchy1"/>
    <dgm:cxn modelId="{A2DED628-3428-4434-B85D-C17441645D23}" type="presParOf" srcId="{35F96BAF-C2BF-4047-B70B-90F59D29F3BD}" destId="{542CF6ED-3855-49EF-A0CD-8BCC6270607F}" srcOrd="0" destOrd="0" presId="urn:microsoft.com/office/officeart/2005/8/layout/hierarchy1"/>
    <dgm:cxn modelId="{34351680-E2E1-429C-9F49-6EC68046369B}" type="presParOf" srcId="{542CF6ED-3855-49EF-A0CD-8BCC6270607F}" destId="{6C7E6108-4829-49B2-B9CE-39268E97D8EC}" srcOrd="0" destOrd="0" presId="urn:microsoft.com/office/officeart/2005/8/layout/hierarchy1"/>
    <dgm:cxn modelId="{FC33C605-40FC-4EDB-86EB-2E450D733ED4}" type="presParOf" srcId="{542CF6ED-3855-49EF-A0CD-8BCC6270607F}" destId="{54B50847-BC1F-4E3B-A57A-667907843637}" srcOrd="1" destOrd="0" presId="urn:microsoft.com/office/officeart/2005/8/layout/hierarchy1"/>
    <dgm:cxn modelId="{6BECEE1F-1726-4BDA-8620-A0CC17C32514}" type="presParOf" srcId="{35F96BAF-C2BF-4047-B70B-90F59D29F3BD}" destId="{3013A732-EEFE-457A-A0AA-D9F437B812D7}" srcOrd="1" destOrd="0" presId="urn:microsoft.com/office/officeart/2005/8/layout/hierarchy1"/>
    <dgm:cxn modelId="{96A5B215-87F0-4293-A8E4-2BB12BD5CBA6}" type="presParOf" srcId="{FD51941B-6E19-4EC9-BE8B-0B3022FAEC55}" destId="{E2EFBFDA-DE05-4E21-A2DC-5EA9C83205B7}" srcOrd="2" destOrd="0" presId="urn:microsoft.com/office/officeart/2005/8/layout/hierarchy1"/>
    <dgm:cxn modelId="{2AD1E43A-48B8-40F1-AA0D-F9F7F12AD22F}" type="presParOf" srcId="{FD51941B-6E19-4EC9-BE8B-0B3022FAEC55}" destId="{2F7392F1-4900-4112-9905-D879F0F3019F}" srcOrd="3" destOrd="0" presId="urn:microsoft.com/office/officeart/2005/8/layout/hierarchy1"/>
    <dgm:cxn modelId="{35D8D0D9-2822-41B2-BC4B-41D2825B8A07}" type="presParOf" srcId="{2F7392F1-4900-4112-9905-D879F0F3019F}" destId="{D67E3C9E-4238-46B4-8C52-DD848373759B}" srcOrd="0" destOrd="0" presId="urn:microsoft.com/office/officeart/2005/8/layout/hierarchy1"/>
    <dgm:cxn modelId="{C7735065-8836-46C3-AE37-81C65B2848B9}" type="presParOf" srcId="{D67E3C9E-4238-46B4-8C52-DD848373759B}" destId="{CA65EA55-4695-4F3F-AA4F-6490D7C59D83}" srcOrd="0" destOrd="0" presId="urn:microsoft.com/office/officeart/2005/8/layout/hierarchy1"/>
    <dgm:cxn modelId="{F42A159B-8DD4-492B-9DFB-8031C3F3E61A}" type="presParOf" srcId="{D67E3C9E-4238-46B4-8C52-DD848373759B}" destId="{C3FCF010-C46D-4FFE-A483-90EEE6049AEE}" srcOrd="1" destOrd="0" presId="urn:microsoft.com/office/officeart/2005/8/layout/hierarchy1"/>
    <dgm:cxn modelId="{6C744D1F-704E-43C8-A442-49CB47766F9E}" type="presParOf" srcId="{2F7392F1-4900-4112-9905-D879F0F3019F}" destId="{54D16E85-B49B-4C67-A649-4A9447B9BF84}" srcOrd="1" destOrd="0" presId="urn:microsoft.com/office/officeart/2005/8/layout/hierarchy1"/>
    <dgm:cxn modelId="{DDD6AA78-B748-47DF-BA2C-370464EEAD05}" type="presParOf" srcId="{54D16E85-B49B-4C67-A649-4A9447B9BF84}" destId="{AEBF7DA2-7F68-4D3E-86E7-117F3FD2AFED}" srcOrd="0" destOrd="0" presId="urn:microsoft.com/office/officeart/2005/8/layout/hierarchy1"/>
    <dgm:cxn modelId="{797EDFEC-B3F6-44A5-9BEB-60B6B9A997FD}" type="presParOf" srcId="{54D16E85-B49B-4C67-A649-4A9447B9BF84}" destId="{83D44983-DB64-4C8A-9B93-857C2686BC72}" srcOrd="1" destOrd="0" presId="urn:microsoft.com/office/officeart/2005/8/layout/hierarchy1"/>
    <dgm:cxn modelId="{7896E953-242A-45BF-8B4E-F643D3286A10}" type="presParOf" srcId="{83D44983-DB64-4C8A-9B93-857C2686BC72}" destId="{E97A8077-B4B0-4500-8DA5-DEDED3BB103E}" srcOrd="0" destOrd="0" presId="urn:microsoft.com/office/officeart/2005/8/layout/hierarchy1"/>
    <dgm:cxn modelId="{91D9C00C-7EA6-43FA-AEFB-E6A83D4F04A2}" type="presParOf" srcId="{E97A8077-B4B0-4500-8DA5-DEDED3BB103E}" destId="{5ABA20CA-77C7-4BB7-A209-42AD8A937163}" srcOrd="0" destOrd="0" presId="urn:microsoft.com/office/officeart/2005/8/layout/hierarchy1"/>
    <dgm:cxn modelId="{AC8D642F-3CB0-41F3-9251-1F92C1E73A94}" type="presParOf" srcId="{E97A8077-B4B0-4500-8DA5-DEDED3BB103E}" destId="{5558A9DA-59B5-4BE7-9F86-5B710F2FBDBC}" srcOrd="1" destOrd="0" presId="urn:microsoft.com/office/officeart/2005/8/layout/hierarchy1"/>
    <dgm:cxn modelId="{A5C5D8D6-2AEF-497F-9151-8B3EC7EA5ADE}" type="presParOf" srcId="{83D44983-DB64-4C8A-9B93-857C2686BC72}" destId="{378B63EC-9933-446B-BF6F-EC7A67408CB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F5C8B19C-6AE3-4A4D-8730-474858E53629}" type="datetimeFigureOut">
              <a:rPr lang="fa-IR" smtClean="0"/>
              <a:pPr/>
              <a:t>10/10/1441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BF8E725-B331-421B-9DEC-7FAE1382BFEC}"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F5C8B19C-6AE3-4A4D-8730-474858E53629}" type="datetimeFigureOut">
              <a:rPr lang="fa-IR" smtClean="0"/>
              <a:pPr/>
              <a:t>10/10/1441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BF8E725-B331-421B-9DEC-7FAE1382BFEC}"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5C8B19C-6AE3-4A4D-8730-474858E53629}" type="datetimeFigureOut">
              <a:rPr lang="fa-IR" smtClean="0"/>
              <a:pPr/>
              <a:t>10/10/1441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BF8E725-B331-421B-9DEC-7FAE1382BFEC}"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F5C8B19C-6AE3-4A4D-8730-474858E53629}" type="datetimeFigureOut">
              <a:rPr lang="fa-IR" smtClean="0"/>
              <a:pPr/>
              <a:t>10/10/1441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BF8E725-B331-421B-9DEC-7FAE1382BFEC}"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F5C8B19C-6AE3-4A4D-8730-474858E53629}" type="datetimeFigureOut">
              <a:rPr lang="fa-IR" smtClean="0"/>
              <a:pPr/>
              <a:t>10/10/1441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FBF8E725-B331-421B-9DEC-7FAE1382BFEC}"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F5C8B19C-6AE3-4A4D-8730-474858E53629}" type="datetimeFigureOut">
              <a:rPr lang="fa-IR" smtClean="0"/>
              <a:pPr/>
              <a:t>10/10/1441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FBF8E725-B331-421B-9DEC-7FAE1382BFEC}"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C8B19C-6AE3-4A4D-8730-474858E53629}" type="datetimeFigureOut">
              <a:rPr lang="fa-IR" smtClean="0"/>
              <a:pPr/>
              <a:t>10/10/1441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FBF8E725-B331-421B-9DEC-7FAE1382BFEC}"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5C8B19C-6AE3-4A4D-8730-474858E53629}" type="datetimeFigureOut">
              <a:rPr lang="fa-IR" smtClean="0"/>
              <a:pPr/>
              <a:t>10/10/1441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BF8E725-B331-421B-9DEC-7FAE1382BFEC}"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5C8B19C-6AE3-4A4D-8730-474858E53629}" type="datetimeFigureOut">
              <a:rPr lang="fa-IR" smtClean="0"/>
              <a:pPr/>
              <a:t>10/10/1441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BF8E725-B331-421B-9DEC-7FAE1382BFEC}"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F5C8B19C-6AE3-4A4D-8730-474858E53629}" type="datetimeFigureOut">
              <a:rPr lang="fa-IR" smtClean="0"/>
              <a:pPr/>
              <a:t>10/10/1441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BF8E725-B331-421B-9DEC-7FAE1382BFEC}"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F5C8B19C-6AE3-4A4D-8730-474858E53629}" type="datetimeFigureOut">
              <a:rPr lang="fa-IR" smtClean="0"/>
              <a:pPr/>
              <a:t>10/10/1441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BF8E725-B331-421B-9DEC-7FAE1382BFEC}"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F5C8B19C-6AE3-4A4D-8730-474858E53629}" type="datetimeFigureOut">
              <a:rPr lang="fa-IR" smtClean="0"/>
              <a:pPr/>
              <a:t>10/10/1441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FBF8E725-B331-421B-9DEC-7FAE1382BFEC}"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14563363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fa-IR"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Lotus" pitchFamily="2" charset="-78"/>
              </a:rPr>
              <a:t>مهاجرت در بسته بندی های پلیمری</a:t>
            </a:r>
            <a:endParaRPr lang="fa-IR"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Lotus"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pPr algn="r"/>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مقدمه</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
        <p:nvSpPr>
          <p:cNvPr id="6" name="TextBox 5"/>
          <p:cNvSpPr txBox="1"/>
          <p:nvPr/>
        </p:nvSpPr>
        <p:spPr>
          <a:xfrm>
            <a:off x="2643174" y="1428736"/>
            <a:ext cx="6000792" cy="5001369"/>
          </a:xfrm>
          <a:prstGeom prst="rect">
            <a:avLst/>
          </a:prstGeom>
          <a:noFill/>
        </p:spPr>
        <p:txBody>
          <a:bodyPr wrap="square" rtlCol="1">
            <a:spAutoFit/>
          </a:bodyPr>
          <a:lstStyle/>
          <a:p>
            <a:pPr algn="just">
              <a:lnSpc>
                <a:spcPct val="150000"/>
              </a:lnSpc>
              <a:buFont typeface="Arial" pitchFamily="34" charset="0"/>
              <a:buChar char="•"/>
            </a:pPr>
            <a:r>
              <a:rPr lang="fa-IR" sz="2200" dirty="0" smtClean="0">
                <a:cs typeface="B Lotus" pitchFamily="2" charset="-78"/>
              </a:rPr>
              <a:t> مواد شیمیایی مختلفی خواسته یا نا خواسته به منابع غذایی ما افزوده می شود.</a:t>
            </a:r>
          </a:p>
          <a:p>
            <a:pPr algn="just">
              <a:lnSpc>
                <a:spcPct val="150000"/>
              </a:lnSpc>
              <a:buFont typeface="Arial" pitchFamily="34" charset="0"/>
              <a:buChar char="•"/>
            </a:pPr>
            <a:r>
              <a:rPr lang="fa-IR" sz="2200" dirty="0" smtClean="0">
                <a:cs typeface="B Lotus" pitchFamily="2" charset="-78"/>
              </a:rPr>
              <a:t> انسان از طریق سیستم گوارشی، تنفسی و پوست در معرض این آلوده کننده هاست.</a:t>
            </a:r>
          </a:p>
          <a:p>
            <a:pPr algn="ctr">
              <a:lnSpc>
                <a:spcPct val="150000"/>
              </a:lnSpc>
            </a:pPr>
            <a:r>
              <a:rPr lang="fa-IR" sz="2200" dirty="0" smtClean="0">
                <a:solidFill>
                  <a:srgbClr val="FF0000"/>
                </a:solidFill>
                <a:cs typeface="B Lotus" pitchFamily="2" charset="-78"/>
              </a:rPr>
              <a:t>مشکلات پایش</a:t>
            </a:r>
          </a:p>
          <a:p>
            <a:pPr>
              <a:lnSpc>
                <a:spcPct val="150000"/>
              </a:lnSpc>
              <a:buFont typeface="Arial" pitchFamily="34" charset="0"/>
              <a:buChar char="•"/>
            </a:pPr>
            <a:r>
              <a:rPr lang="fa-IR" sz="2200" dirty="0" smtClean="0">
                <a:cs typeface="B Lotus" pitchFamily="2" charset="-78"/>
              </a:rPr>
              <a:t> جهت پایش خطر</a:t>
            </a:r>
          </a:p>
          <a:p>
            <a:pPr lvl="5">
              <a:lnSpc>
                <a:spcPct val="150000"/>
              </a:lnSpc>
              <a:buFont typeface="Wingdings" pitchFamily="2" charset="2"/>
              <a:buChar char="ü"/>
            </a:pPr>
            <a:r>
              <a:rPr lang="fa-IR" sz="2200" dirty="0" smtClean="0">
                <a:cs typeface="B Lotus" pitchFamily="2" charset="-78"/>
              </a:rPr>
              <a:t> تخمین میزان مهاجرت</a:t>
            </a:r>
          </a:p>
          <a:p>
            <a:pPr lvl="5">
              <a:lnSpc>
                <a:spcPct val="150000"/>
              </a:lnSpc>
              <a:buFont typeface="Wingdings" pitchFamily="2" charset="2"/>
              <a:buChar char="ü"/>
            </a:pPr>
            <a:r>
              <a:rPr lang="fa-IR" sz="2200" dirty="0" smtClean="0">
                <a:cs typeface="B Lotus" pitchFamily="2" charset="-78"/>
              </a:rPr>
              <a:t> میزان سمیت مواد مهاجر</a:t>
            </a:r>
          </a:p>
          <a:p>
            <a:pPr lvl="5">
              <a:lnSpc>
                <a:spcPct val="150000"/>
              </a:lnSpc>
              <a:buFont typeface="Wingdings" pitchFamily="2" charset="2"/>
              <a:buChar char="ü"/>
            </a:pPr>
            <a:r>
              <a:rPr lang="fa-IR" sz="2200" dirty="0" smtClean="0">
                <a:cs typeface="B Lotus" pitchFamily="2" charset="-78"/>
              </a:rPr>
              <a:t> میزان در معرض قرار گیری</a:t>
            </a:r>
          </a:p>
          <a:p>
            <a:pPr algn="just">
              <a:buFont typeface="Arial" pitchFamily="34" charset="0"/>
              <a:buChar char="•"/>
            </a:pPr>
            <a:endParaRPr lang="fa-IR" sz="2200" dirty="0">
              <a:cs typeface="B Lotus"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2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پایش خطر</a:t>
            </a:r>
            <a:endParaRPr lang="fa-IR" sz="2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
        <p:nvSpPr>
          <p:cNvPr id="3" name="Content Placeholder 2"/>
          <p:cNvSpPr>
            <a:spLocks noGrp="1"/>
          </p:cNvSpPr>
          <p:nvPr>
            <p:ph idx="1"/>
          </p:nvPr>
        </p:nvSpPr>
        <p:spPr/>
        <p:txBody>
          <a:bodyPr>
            <a:normAutofit/>
          </a:bodyPr>
          <a:lstStyle/>
          <a:p>
            <a:r>
              <a:rPr lang="fa-IR" sz="2200" b="1" dirty="0" smtClean="0">
                <a:solidFill>
                  <a:schemeClr val="tx2"/>
                </a:solidFill>
                <a:cs typeface="B Lotus" pitchFamily="2" charset="-78"/>
              </a:rPr>
              <a:t>تخمین میزان مهاجرت</a:t>
            </a:r>
          </a:p>
          <a:p>
            <a:pPr lvl="1"/>
            <a:r>
              <a:rPr lang="fa-IR" sz="2200" dirty="0" smtClean="0">
                <a:cs typeface="B Lotus" pitchFamily="2" charset="-78"/>
              </a:rPr>
              <a:t>نوع ماده غذایی</a:t>
            </a:r>
          </a:p>
          <a:p>
            <a:pPr lvl="1"/>
            <a:r>
              <a:rPr lang="fa-IR" sz="2200" dirty="0" smtClean="0">
                <a:cs typeface="B Lotus" pitchFamily="2" charset="-78"/>
              </a:rPr>
              <a:t>نوع ماده بسته بندی</a:t>
            </a:r>
          </a:p>
          <a:p>
            <a:pPr lvl="1"/>
            <a:r>
              <a:rPr lang="fa-IR" sz="2200" dirty="0" smtClean="0">
                <a:cs typeface="B Lotus" pitchFamily="2" charset="-78"/>
              </a:rPr>
              <a:t>ماده مهاجر</a:t>
            </a:r>
          </a:p>
          <a:p>
            <a:pPr lvl="1"/>
            <a:r>
              <a:rPr lang="fa-IR" sz="2200" dirty="0" smtClean="0">
                <a:cs typeface="B Lotus" pitchFamily="2" charset="-78"/>
              </a:rPr>
              <a:t>شرایط نگهداری</a:t>
            </a:r>
          </a:p>
          <a:p>
            <a:pPr lvl="1"/>
            <a:r>
              <a:rPr lang="fa-IR" sz="2200" dirty="0" smtClean="0">
                <a:cs typeface="B Lotus" pitchFamily="2" charset="-78"/>
              </a:rPr>
              <a:t>...</a:t>
            </a:r>
          </a:p>
          <a:p>
            <a:r>
              <a:rPr lang="fa-IR" sz="2200" b="1" dirty="0" smtClean="0">
                <a:solidFill>
                  <a:schemeClr val="tx2"/>
                </a:solidFill>
                <a:cs typeface="B Lotus" pitchFamily="2" charset="-78"/>
              </a:rPr>
              <a:t>میزان سمیت مواد مهاجر</a:t>
            </a:r>
          </a:p>
          <a:p>
            <a:pPr lvl="1"/>
            <a:r>
              <a:rPr lang="fa-IR" sz="2200" dirty="0" smtClean="0">
                <a:cs typeface="B Lotus" pitchFamily="2" charset="-78"/>
              </a:rPr>
              <a:t>مطالعات توکسیکولوژی و تغذیه ای (0-9)</a:t>
            </a:r>
          </a:p>
          <a:p>
            <a:endParaRPr lang="fa-IR" sz="2200" dirty="0" smtClean="0">
              <a:cs typeface="B Lotus" pitchFamily="2" charset="-78"/>
            </a:endParaRPr>
          </a:p>
          <a:p>
            <a:endParaRPr lang="fa-IR" sz="2200" dirty="0">
              <a:cs typeface="B Lotus" pitchFamily="2" charset="-78"/>
            </a:endParaRPr>
          </a:p>
        </p:txBody>
      </p:sp>
      <p:pic>
        <p:nvPicPr>
          <p:cNvPr id="1028" name="Picture 4"/>
          <p:cNvPicPr>
            <a:picLocks noChangeAspect="1" noChangeArrowheads="1"/>
          </p:cNvPicPr>
          <p:nvPr/>
        </p:nvPicPr>
        <p:blipFill>
          <a:blip r:embed="rId2"/>
          <a:srcRect/>
          <a:stretch>
            <a:fillRect/>
          </a:stretch>
        </p:blipFill>
        <p:spPr bwMode="auto">
          <a:xfrm>
            <a:off x="1" y="4572008"/>
            <a:ext cx="2643173" cy="228599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descr="Presentation1.jp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پایش خطر</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
        <p:nvSpPr>
          <p:cNvPr id="3" name="Content Placeholder 2"/>
          <p:cNvSpPr>
            <a:spLocks noGrp="1"/>
          </p:cNvSpPr>
          <p:nvPr>
            <p:ph idx="1"/>
          </p:nvPr>
        </p:nvSpPr>
        <p:spPr/>
        <p:txBody>
          <a:bodyPr>
            <a:normAutofit/>
          </a:bodyPr>
          <a:lstStyle/>
          <a:p>
            <a:r>
              <a:rPr lang="fa-IR" sz="2200" b="1" dirty="0" smtClean="0">
                <a:solidFill>
                  <a:schemeClr val="tx2"/>
                </a:solidFill>
                <a:cs typeface="B Lotus" pitchFamily="2" charset="-78"/>
              </a:rPr>
              <a:t>میزان در معرض قرار گیری</a:t>
            </a:r>
            <a:endParaRPr lang="fa-IR" sz="2200" b="1" dirty="0">
              <a:solidFill>
                <a:schemeClr val="tx2"/>
              </a:solidFill>
              <a:cs typeface="B Lotus" pitchFamily="2" charset="-78"/>
            </a:endParaRPr>
          </a:p>
        </p:txBody>
      </p:sp>
      <p:pic>
        <p:nvPicPr>
          <p:cNvPr id="2050" name="Picture 2"/>
          <p:cNvPicPr>
            <a:picLocks noChangeAspect="1" noChangeArrowheads="1"/>
          </p:cNvPicPr>
          <p:nvPr/>
        </p:nvPicPr>
        <p:blipFill>
          <a:blip r:embed="rId3"/>
          <a:srcRect/>
          <a:stretch>
            <a:fillRect/>
          </a:stretch>
        </p:blipFill>
        <p:spPr bwMode="auto">
          <a:xfrm>
            <a:off x="714348" y="3000372"/>
            <a:ext cx="7097412" cy="1071570"/>
          </a:xfrm>
          <a:prstGeom prst="rect">
            <a:avLst/>
          </a:prstGeom>
          <a:noFill/>
          <a:ln w="9525">
            <a:noFill/>
            <a:miter lim="800000"/>
            <a:headEnd/>
            <a:tailEnd/>
          </a:ln>
          <a:effectLst/>
        </p:spPr>
      </p:pic>
      <p:pic>
        <p:nvPicPr>
          <p:cNvPr id="2051" name="Picture 3"/>
          <p:cNvPicPr>
            <a:picLocks noChangeAspect="1" noChangeArrowheads="1"/>
          </p:cNvPicPr>
          <p:nvPr/>
        </p:nvPicPr>
        <p:blipFill>
          <a:blip r:embed="rId4"/>
          <a:srcRect/>
          <a:stretch>
            <a:fillRect/>
          </a:stretch>
        </p:blipFill>
        <p:spPr bwMode="auto">
          <a:xfrm>
            <a:off x="714348" y="4286256"/>
            <a:ext cx="6858049" cy="111513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مهاجرت</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
        <p:nvSpPr>
          <p:cNvPr id="3" name="Content Placeholder 2"/>
          <p:cNvSpPr>
            <a:spLocks noGrp="1"/>
          </p:cNvSpPr>
          <p:nvPr>
            <p:ph idx="1"/>
          </p:nvPr>
        </p:nvSpPr>
        <p:spPr/>
        <p:txBody>
          <a:bodyPr>
            <a:normAutofit/>
          </a:bodyPr>
          <a:lstStyle/>
          <a:p>
            <a:r>
              <a:rPr lang="fa-IR" sz="2200" dirty="0" smtClean="0">
                <a:solidFill>
                  <a:schemeClr val="tx2"/>
                </a:solidFill>
                <a:cs typeface="B Lotus" pitchFamily="2" charset="-78"/>
              </a:rPr>
              <a:t>واژه مهاجرت به معنی فرآیند انتقال جرم از مواد بسته‌بندی به محتویات آن می‌باشد.</a:t>
            </a:r>
          </a:p>
          <a:p>
            <a:r>
              <a:rPr lang="fa-IR" sz="2200" dirty="0" smtClean="0">
                <a:solidFill>
                  <a:schemeClr val="tx2"/>
                </a:solidFill>
                <a:cs typeface="B Lotus" pitchFamily="2" charset="-78"/>
              </a:rPr>
              <a:t>در پدیده مهاجرت خواص مکانیکی و نفوذپذیری بسته‌بندی تغییر زیادی نمی‌کند. </a:t>
            </a:r>
          </a:p>
          <a:p>
            <a:r>
              <a:rPr lang="fa-IR" sz="2200" dirty="0" smtClean="0">
                <a:solidFill>
                  <a:schemeClr val="tx2"/>
                </a:solidFill>
                <a:cs typeface="B Lotus" pitchFamily="2" charset="-78"/>
              </a:rPr>
              <a:t>پدیده استخراج</a:t>
            </a:r>
          </a:p>
          <a:p>
            <a:r>
              <a:rPr lang="fa-IR" sz="2200" dirty="0" smtClean="0">
                <a:cs typeface="B Lotus" pitchFamily="2" charset="-78"/>
              </a:rPr>
              <a:t>اهمیت مهاجرت</a:t>
            </a:r>
          </a:p>
          <a:p>
            <a:pPr lvl="1"/>
            <a:r>
              <a:rPr lang="fa-IR" sz="1800" dirty="0" smtClean="0">
                <a:cs typeface="B Lotus" pitchFamily="2" charset="-78"/>
              </a:rPr>
              <a:t>تغییرات نامطلوب چشایی محصول</a:t>
            </a:r>
          </a:p>
          <a:p>
            <a:pPr lvl="1"/>
            <a:r>
              <a:rPr lang="fa-IR" sz="1800" dirty="0" smtClean="0">
                <a:cs typeface="B Lotus" pitchFamily="2" charset="-78"/>
              </a:rPr>
              <a:t>سلامت مصرف کننده (پایش خطر)</a:t>
            </a:r>
          </a:p>
          <a:p>
            <a:r>
              <a:rPr lang="fa-IR" sz="2200" dirty="0" smtClean="0">
                <a:cs typeface="B Lotus" pitchFamily="2" charset="-78"/>
              </a:rPr>
              <a:t>ترکیباتی که در پلیمرهای بسته بندی امکان مهاجرت دارند:	</a:t>
            </a:r>
          </a:p>
          <a:p>
            <a:pPr lvl="1"/>
            <a:r>
              <a:rPr lang="fa-IR" sz="1800" dirty="0" smtClean="0">
                <a:cs typeface="B Lotus" pitchFamily="2" charset="-78"/>
              </a:rPr>
              <a:t>مونومرها و الیگومرها ( طبق استانداردها مقدار مونومرهای باقیمانده نباید از 0/1 بیشتر باشد.)</a:t>
            </a:r>
          </a:p>
          <a:p>
            <a:pPr lvl="1"/>
            <a:r>
              <a:rPr lang="fa-IR" sz="1800" dirty="0" smtClean="0">
                <a:cs typeface="B Lotus" pitchFamily="2" charset="-78"/>
              </a:rPr>
              <a:t>حلال ها</a:t>
            </a:r>
          </a:p>
          <a:p>
            <a:pPr lvl="1"/>
            <a:r>
              <a:rPr lang="fa-IR" sz="1800" dirty="0" smtClean="0">
                <a:cs typeface="B Lotus" pitchFamily="2" charset="-78"/>
              </a:rPr>
              <a:t>ناخالصی های موجود در بسته بندی (ترکیبات غیر پلاستیکی، افزودنی ها)</a:t>
            </a:r>
          </a:p>
          <a:p>
            <a:pPr lvl="1"/>
            <a:r>
              <a:rPr lang="fa-IR" sz="1800" dirty="0" smtClean="0">
                <a:cs typeface="B Lotus" pitchFamily="2" charset="-78"/>
              </a:rPr>
              <a:t>مواد مهاجر می توانند مواد حاصل از برهمکنش ها نیز باشند.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20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2000"/>
                                        <p:tgtEl>
                                          <p:spTgt spid="3">
                                            <p:txEl>
                                              <p:pRg st="5" end="5"/>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6" end="6"/>
                                            </p:txEl>
                                          </p:spTgt>
                                        </p:tgtEl>
                                        <p:attrNameLst>
                                          <p:attrName>style.visibility</p:attrName>
                                        </p:attrNameLst>
                                      </p:cBhvr>
                                      <p:to>
                                        <p:strVal val="visible"/>
                                      </p:to>
                                    </p:set>
                                    <p:animEffect transition="in" filter="fade">
                                      <p:cBhvr>
                                        <p:cTn id="18" dur="2000"/>
                                        <p:tgtEl>
                                          <p:spTgt spid="3">
                                            <p:txEl>
                                              <p:pRg st="6" end="6"/>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fade">
                                      <p:cBhvr>
                                        <p:cTn id="21" dur="2000"/>
                                        <p:tgtEl>
                                          <p:spTgt spid="3">
                                            <p:txEl>
                                              <p:pRg st="7" end="7"/>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8" end="8"/>
                                            </p:txEl>
                                          </p:spTgt>
                                        </p:tgtEl>
                                        <p:attrNameLst>
                                          <p:attrName>style.visibility</p:attrName>
                                        </p:attrNameLst>
                                      </p:cBhvr>
                                      <p:to>
                                        <p:strVal val="visible"/>
                                      </p:to>
                                    </p:set>
                                    <p:animEffect transition="in" filter="fade">
                                      <p:cBhvr>
                                        <p:cTn id="24" dur="2000"/>
                                        <p:tgtEl>
                                          <p:spTgt spid="3">
                                            <p:txEl>
                                              <p:pRg st="8" end="8"/>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animEffect transition="in" filter="fade">
                                      <p:cBhvr>
                                        <p:cTn id="27" dur="2000"/>
                                        <p:tgtEl>
                                          <p:spTgt spid="3">
                                            <p:txEl>
                                              <p:pRg st="9" end="9"/>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10" end="10"/>
                                            </p:txEl>
                                          </p:spTgt>
                                        </p:tgtEl>
                                        <p:attrNameLst>
                                          <p:attrName>style.visibility</p:attrName>
                                        </p:attrNameLst>
                                      </p:cBhvr>
                                      <p:to>
                                        <p:strVal val="visible"/>
                                      </p:to>
                                    </p:set>
                                    <p:animEffect transition="in" filter="fade">
                                      <p:cBhvr>
                                        <p:cTn id="30"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pPr marL="342900" lvl="6" indent="-342900"/>
            <a:r>
              <a:rPr lang="fa-IR" sz="2200" dirty="0" smtClean="0">
                <a:cs typeface="B Lotus" pitchFamily="2" charset="-78"/>
              </a:rPr>
              <a:t>مهاجرت از بین منافذ و سایر فواصل بین مولکولی پلیمر انجام می شود(تعداد و اندازه فواصل)</a:t>
            </a:r>
          </a:p>
          <a:p>
            <a:endParaRPr lang="en-US" sz="2200" dirty="0" smtClean="0">
              <a:solidFill>
                <a:srgbClr val="C00000"/>
              </a:solidFill>
              <a:cs typeface="B Lotus" pitchFamily="2" charset="-78"/>
            </a:endParaRPr>
          </a:p>
          <a:p>
            <a:r>
              <a:rPr lang="fa-IR" sz="2200" dirty="0" smtClean="0">
                <a:solidFill>
                  <a:srgbClr val="C00000"/>
                </a:solidFill>
                <a:cs typeface="B Lotus" pitchFamily="2" charset="-78"/>
              </a:rPr>
              <a:t>عوامل موثر بر مهاجرت:</a:t>
            </a:r>
          </a:p>
          <a:p>
            <a:pPr lvl="5"/>
            <a:r>
              <a:rPr lang="fa-IR" sz="2200" dirty="0" smtClean="0">
                <a:solidFill>
                  <a:srgbClr val="C00000"/>
                </a:solidFill>
                <a:cs typeface="B Lotus" pitchFamily="2" charset="-78"/>
              </a:rPr>
              <a:t>خصوصیات رئولوژیکی ماده غذایی و پلیمر</a:t>
            </a:r>
          </a:p>
          <a:p>
            <a:pPr lvl="5"/>
            <a:r>
              <a:rPr lang="fa-IR" sz="2200" dirty="0" smtClean="0">
                <a:solidFill>
                  <a:srgbClr val="C00000"/>
                </a:solidFill>
                <a:cs typeface="B Lotus" pitchFamily="2" charset="-78"/>
              </a:rPr>
              <a:t>ویژگیهای شیمیایی ماده غذایی و پلیمر  </a:t>
            </a:r>
          </a:p>
          <a:p>
            <a:pPr lvl="6"/>
            <a:r>
              <a:rPr lang="fa-IR" sz="2200" dirty="0" smtClean="0">
                <a:solidFill>
                  <a:srgbClr val="C00000"/>
                </a:solidFill>
                <a:cs typeface="B Lotus" pitchFamily="2" charset="-78"/>
              </a:rPr>
              <a:t>چگالی، بلورینگی، میزان اتصالات عرضی، شاخه ای بودن پلیمر</a:t>
            </a:r>
          </a:p>
          <a:p>
            <a:pPr lvl="5"/>
            <a:r>
              <a:rPr lang="fa-IR" sz="2200" dirty="0" smtClean="0">
                <a:solidFill>
                  <a:srgbClr val="C00000"/>
                </a:solidFill>
                <a:cs typeface="B Lotus" pitchFamily="2" charset="-78"/>
              </a:rPr>
              <a:t>عوامل فیزیکی (دما، زمان، سطح تماس)</a:t>
            </a:r>
          </a:p>
          <a:p>
            <a:pPr>
              <a:buNone/>
            </a:pPr>
            <a:endParaRPr lang="fa-IR" sz="2200" dirty="0" smtClean="0">
              <a:solidFill>
                <a:srgbClr val="C00000"/>
              </a:solidFill>
              <a:cs typeface="B Lotus" pitchFamily="2" charset="-78"/>
            </a:endParaRPr>
          </a:p>
          <a:p>
            <a:r>
              <a:rPr lang="fa-IR" sz="2200" dirty="0" smtClean="0">
                <a:cs typeface="B Lotus" pitchFamily="2" charset="-78"/>
              </a:rPr>
              <a:t>میزان مهاجرت مواد با افزایش وزن مولکولی آنها کاهش می‌یابد</a:t>
            </a:r>
          </a:p>
          <a:p>
            <a:r>
              <a:rPr lang="fa-IR" sz="2200" dirty="0" smtClean="0">
                <a:cs typeface="B Lotus" pitchFamily="2" charset="-78"/>
              </a:rPr>
              <a:t>از آنجاییکه اکثر پلاستیک‌ها بنیان چربی‌دوست دارند مهاجرت به شدت با افزایش چربی، افزایش می‌یابد.</a:t>
            </a:r>
          </a:p>
          <a:p>
            <a:endParaRPr lang="fa-I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pPr>
              <a:lnSpc>
                <a:spcPct val="150000"/>
              </a:lnSpc>
            </a:pPr>
            <a:r>
              <a:rPr lang="fa-IR" sz="2200" dirty="0" smtClean="0">
                <a:cs typeface="B Lotus" pitchFamily="2" charset="-78"/>
              </a:rPr>
              <a:t>بطور کلی موادی که وزن مولکولی کمتر از 1000 دالتون دارند برای سلامت مخاطره آمیزند.</a:t>
            </a:r>
          </a:p>
          <a:p>
            <a:pPr>
              <a:lnSpc>
                <a:spcPct val="150000"/>
              </a:lnSpc>
            </a:pPr>
            <a:r>
              <a:rPr lang="fa-IR" sz="2200" dirty="0" smtClean="0">
                <a:cs typeface="B Lotus" pitchFamily="2" charset="-78"/>
              </a:rPr>
              <a:t>پلیمرهای سنتزی وزنی بین 5000 تا 1 میلیون دالتون دارند.</a:t>
            </a:r>
          </a:p>
        </p:txBody>
      </p:sp>
      <p:sp>
        <p:nvSpPr>
          <p:cNvPr id="4" name="Flowchart: Connector 3"/>
          <p:cNvSpPr/>
          <p:nvPr/>
        </p:nvSpPr>
        <p:spPr>
          <a:xfrm>
            <a:off x="3786182" y="4000504"/>
            <a:ext cx="500066" cy="500066"/>
          </a:xfrm>
          <a:prstGeom prst="flowChartConnector">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5" name="Flowchart: Connector 4"/>
          <p:cNvSpPr/>
          <p:nvPr/>
        </p:nvSpPr>
        <p:spPr>
          <a:xfrm>
            <a:off x="5572132" y="4000504"/>
            <a:ext cx="500066" cy="500066"/>
          </a:xfrm>
          <a:prstGeom prst="flowChartConnector">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6" name="Flowchart: Connector 5"/>
          <p:cNvSpPr/>
          <p:nvPr/>
        </p:nvSpPr>
        <p:spPr>
          <a:xfrm>
            <a:off x="4643438" y="4000504"/>
            <a:ext cx="500066" cy="500066"/>
          </a:xfrm>
          <a:prstGeom prst="flowChartConnector">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Presentation1.jp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شاخص های مهاجرت</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
        <p:nvSpPr>
          <p:cNvPr id="3" name="Content Placeholder 2"/>
          <p:cNvSpPr>
            <a:spLocks noGrp="1"/>
          </p:cNvSpPr>
          <p:nvPr>
            <p:ph idx="1"/>
          </p:nvPr>
        </p:nvSpPr>
        <p:spPr/>
        <p:txBody>
          <a:bodyPr>
            <a:normAutofit/>
          </a:bodyPr>
          <a:lstStyle/>
          <a:p>
            <a:pPr>
              <a:lnSpc>
                <a:spcPct val="150000"/>
              </a:lnSpc>
            </a:pPr>
            <a:r>
              <a:rPr lang="fa-IR" sz="2200" dirty="0" smtClean="0">
                <a:solidFill>
                  <a:schemeClr val="accent6">
                    <a:lumMod val="75000"/>
                  </a:schemeClr>
                </a:solidFill>
                <a:cs typeface="B Lotus" pitchFamily="2" charset="-78"/>
              </a:rPr>
              <a:t>مهاجرت بر پایه پدیده انتشار است</a:t>
            </a:r>
          </a:p>
          <a:p>
            <a:pPr>
              <a:lnSpc>
                <a:spcPct val="150000"/>
              </a:lnSpc>
            </a:pPr>
            <a:r>
              <a:rPr lang="fa-IR" sz="2200" dirty="0" smtClean="0">
                <a:solidFill>
                  <a:schemeClr val="tx2"/>
                </a:solidFill>
                <a:cs typeface="B Lotus" pitchFamily="2" charset="-78"/>
              </a:rPr>
              <a:t>دو شاخص مهم</a:t>
            </a:r>
          </a:p>
          <a:p>
            <a:pPr lvl="2">
              <a:lnSpc>
                <a:spcPct val="150000"/>
              </a:lnSpc>
            </a:pPr>
            <a:r>
              <a:rPr lang="fa-IR" sz="2200" b="1" dirty="0" smtClean="0">
                <a:solidFill>
                  <a:srgbClr val="92D050"/>
                </a:solidFill>
                <a:cs typeface="B Lotus" pitchFamily="2" charset="-78"/>
              </a:rPr>
              <a:t>ضریب توزیع(</a:t>
            </a:r>
            <a:r>
              <a:rPr lang="en-US" sz="2200" b="1" dirty="0" smtClean="0">
                <a:solidFill>
                  <a:srgbClr val="92D050"/>
                </a:solidFill>
                <a:latin typeface="Times New Roman" pitchFamily="18" charset="0"/>
                <a:cs typeface="Times New Roman" pitchFamily="18" charset="0"/>
              </a:rPr>
              <a:t>k</a:t>
            </a:r>
            <a:r>
              <a:rPr lang="fa-IR" sz="2200" b="1" dirty="0" smtClean="0">
                <a:solidFill>
                  <a:srgbClr val="92D050"/>
                </a:solidFill>
                <a:cs typeface="B Lotus" pitchFamily="2" charset="-78"/>
              </a:rPr>
              <a:t>)</a:t>
            </a:r>
          </a:p>
          <a:p>
            <a:pPr lvl="2">
              <a:lnSpc>
                <a:spcPct val="150000"/>
              </a:lnSpc>
            </a:pPr>
            <a:r>
              <a:rPr lang="fa-IR" sz="2200" b="1" dirty="0" smtClean="0">
                <a:solidFill>
                  <a:srgbClr val="92D050"/>
                </a:solidFill>
                <a:cs typeface="B Lotus" pitchFamily="2" charset="-78"/>
              </a:rPr>
              <a:t>ضریب انتشار(</a:t>
            </a:r>
            <a:r>
              <a:rPr lang="en-US" sz="2200" b="1" dirty="0" smtClean="0">
                <a:solidFill>
                  <a:srgbClr val="92D050"/>
                </a:solidFill>
                <a:latin typeface="Times New Roman" pitchFamily="18" charset="0"/>
                <a:cs typeface="Times New Roman" pitchFamily="18" charset="0"/>
              </a:rPr>
              <a:t>D</a:t>
            </a:r>
            <a:r>
              <a:rPr lang="fa-IR" sz="2200" b="1" dirty="0" smtClean="0">
                <a:solidFill>
                  <a:srgbClr val="92D050"/>
                </a:solidFill>
                <a:cs typeface="B Lotus" pitchFamily="2" charset="-78"/>
              </a:rPr>
              <a:t>)</a:t>
            </a:r>
          </a:p>
          <a:p>
            <a:pPr lvl="4">
              <a:lnSpc>
                <a:spcPct val="150000"/>
              </a:lnSpc>
              <a:buNone/>
            </a:pPr>
            <a:r>
              <a:rPr lang="fa-IR" sz="2200" dirty="0" smtClean="0">
                <a:cs typeface="B Lotus" pitchFamily="2" charset="-78"/>
              </a:rPr>
              <a:t>	</a:t>
            </a:r>
            <a:endParaRPr lang="fa-IR" sz="2200" dirty="0">
              <a:cs typeface="B Lotus"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pPr algn="r"/>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ضریب توزیع/ تقسیم (</a:t>
            </a:r>
            <a:r>
              <a:rPr lang="en-US" sz="3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k</a:t>
            </a:r>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
        <p:nvSpPr>
          <p:cNvPr id="3" name="Content Placeholder 2"/>
          <p:cNvSpPr>
            <a:spLocks noGrp="1"/>
          </p:cNvSpPr>
          <p:nvPr>
            <p:ph idx="1"/>
          </p:nvPr>
        </p:nvSpPr>
        <p:spPr/>
        <p:txBody>
          <a:bodyPr>
            <a:normAutofit/>
          </a:bodyPr>
          <a:lstStyle/>
          <a:p>
            <a:pPr algn="just">
              <a:lnSpc>
                <a:spcPct val="150000"/>
              </a:lnSpc>
            </a:pPr>
            <a:r>
              <a:rPr lang="fa-IR" sz="2200" dirty="0" smtClean="0">
                <a:cs typeface="B Lotus" pitchFamily="2" charset="-78"/>
              </a:rPr>
              <a:t>متاثر از قطبیت ماده مهاجر و دوبستر است</a:t>
            </a:r>
          </a:p>
          <a:p>
            <a:pPr algn="just">
              <a:lnSpc>
                <a:spcPct val="150000"/>
              </a:lnSpc>
            </a:pPr>
            <a:r>
              <a:rPr lang="fa-IR" sz="2200" dirty="0" smtClean="0">
                <a:cs typeface="B Lotus" pitchFamily="2" charset="-78"/>
              </a:rPr>
              <a:t>ضریب توزیع از تقسیم غلظت ماده مهاجر در پلیمر به غلظت ماده مهاجر در ماده غذایی حاصل می شود.(در شرایط پایا/ تعادل)</a:t>
            </a:r>
          </a:p>
          <a:p>
            <a:pPr algn="just">
              <a:lnSpc>
                <a:spcPct val="150000"/>
              </a:lnSpc>
            </a:pPr>
            <a:endParaRPr lang="fa-IR" sz="2200" dirty="0" smtClean="0">
              <a:cs typeface="B Lotus" pitchFamily="2" charset="-78"/>
            </a:endParaRPr>
          </a:p>
        </p:txBody>
      </p:sp>
      <p:graphicFrame>
        <p:nvGraphicFramePr>
          <p:cNvPr id="4" name="Diagram 3"/>
          <p:cNvGraphicFramePr/>
          <p:nvPr/>
        </p:nvGraphicFramePr>
        <p:xfrm>
          <a:off x="928662" y="3429000"/>
          <a:ext cx="6477024" cy="31750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lgn="just">
              <a:lnSpc>
                <a:spcPct val="150000"/>
              </a:lnSpc>
            </a:pPr>
            <a:r>
              <a:rPr lang="fa-IR" sz="2200" dirty="0" smtClean="0">
                <a:cs typeface="B Lotus" pitchFamily="2" charset="-78"/>
              </a:rPr>
              <a:t>لیمونن (غیرقطبی) در سیستم </a:t>
            </a:r>
            <a:r>
              <a:rPr lang="en-US" sz="2000" dirty="0" smtClean="0">
                <a:latin typeface="Times New Roman" pitchFamily="18" charset="0"/>
                <a:cs typeface="Times New Roman" pitchFamily="18" charset="0"/>
              </a:rPr>
              <a:t>LDPE/Water</a:t>
            </a:r>
            <a:r>
              <a:rPr lang="fa-IR" sz="2200" dirty="0" smtClean="0">
                <a:cs typeface="B Lotus" pitchFamily="2" charset="-78"/>
              </a:rPr>
              <a:t> ضریب توزیعی معادل 5000 دارد.</a:t>
            </a:r>
          </a:p>
          <a:p>
            <a:pPr algn="just">
              <a:lnSpc>
                <a:spcPct val="150000"/>
              </a:lnSpc>
            </a:pPr>
            <a:r>
              <a:rPr lang="fa-IR" sz="2200" dirty="0" smtClean="0">
                <a:cs typeface="B Lotus" pitchFamily="2" charset="-78"/>
              </a:rPr>
              <a:t>هگزنول (قطبی) در همین سیستم 0/33</a:t>
            </a:r>
          </a:p>
          <a:p>
            <a:pPr algn="just">
              <a:lnSpc>
                <a:spcPct val="150000"/>
              </a:lnSpc>
            </a:pPr>
            <a:r>
              <a:rPr lang="fa-IR" sz="2200" dirty="0" smtClean="0">
                <a:cs typeface="B Lotus" pitchFamily="2" charset="-78"/>
              </a:rPr>
              <a:t>ضریب توزیع برای سیستم های مجزا باید اندازه گیری گردد</a:t>
            </a:r>
          </a:p>
          <a:p>
            <a:pPr algn="just">
              <a:lnSpc>
                <a:spcPct val="150000"/>
              </a:lnSpc>
            </a:pPr>
            <a:r>
              <a:rPr lang="fa-IR" sz="2200" dirty="0" smtClean="0">
                <a:cs typeface="B Lotus" pitchFamily="2" charset="-78"/>
              </a:rPr>
              <a:t>با استفاده از این ضریب می توان مقدار ماده مهاجرت کرده را محاسبه کنیم</a:t>
            </a:r>
          </a:p>
          <a:p>
            <a:pPr lvl="1" algn="ctr">
              <a:lnSpc>
                <a:spcPct val="150000"/>
              </a:lnSpc>
              <a:buNone/>
            </a:pPr>
            <a:r>
              <a:rPr lang="fa-IR" sz="2200" b="1" dirty="0" smtClean="0">
                <a:solidFill>
                  <a:schemeClr val="tx2"/>
                </a:solidFill>
                <a:cs typeface="B Lotus" pitchFamily="2" charset="-78"/>
              </a:rPr>
              <a:t>سطح مشترک، حجم پلیمر و ماده غذایی</a:t>
            </a:r>
          </a:p>
          <a:p>
            <a:endParaRPr lang="fa-I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ضریب انتشار(</a:t>
            </a:r>
            <a:r>
              <a:rPr lang="en-US" sz="3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D</a:t>
            </a:r>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
        <p:nvSpPr>
          <p:cNvPr id="3" name="Content Placeholder 2"/>
          <p:cNvSpPr>
            <a:spLocks noGrp="1"/>
          </p:cNvSpPr>
          <p:nvPr>
            <p:ph idx="1"/>
          </p:nvPr>
        </p:nvSpPr>
        <p:spPr/>
        <p:txBody>
          <a:bodyPr>
            <a:normAutofit/>
          </a:bodyPr>
          <a:lstStyle/>
          <a:p>
            <a:pPr>
              <a:lnSpc>
                <a:spcPct val="150000"/>
              </a:lnSpc>
            </a:pPr>
            <a:r>
              <a:rPr lang="fa-IR" sz="2200" dirty="0" smtClean="0">
                <a:cs typeface="B Lotus" pitchFamily="2" charset="-78"/>
              </a:rPr>
              <a:t>انتشار در یک محیط همگن بر این فرض استوار است که سرعت انتقال ماده مهاجر، که از واحد سطح بطور عمودی عبور می کند، تابعی از گرادیان غلظت بین دو بخش بسته بندی است.</a:t>
            </a:r>
          </a:p>
          <a:p>
            <a:pPr>
              <a:lnSpc>
                <a:spcPct val="150000"/>
              </a:lnSpc>
            </a:pPr>
            <a:r>
              <a:rPr lang="en-US" sz="2000" dirty="0" smtClean="0">
                <a:latin typeface="Times New Roman" pitchFamily="18" charset="0"/>
                <a:cs typeface="Times New Roman" pitchFamily="18" charset="0"/>
              </a:rPr>
              <a:t>D</a:t>
            </a:r>
            <a:r>
              <a:rPr lang="fa-IR" sz="2200" dirty="0" smtClean="0">
                <a:cs typeface="B Lotus" pitchFamily="2" charset="-78"/>
              </a:rPr>
              <a:t> پویایی فرآیند مهاجرت را نشان می دهد</a:t>
            </a:r>
          </a:p>
          <a:p>
            <a:pPr>
              <a:lnSpc>
                <a:spcPct val="150000"/>
              </a:lnSpc>
            </a:pPr>
            <a:endParaRPr lang="fa-IR" sz="2200" dirty="0" smtClean="0">
              <a:cs typeface="B Lotus" pitchFamily="2" charset="-78"/>
            </a:endParaRPr>
          </a:p>
          <a:p>
            <a:pPr>
              <a:lnSpc>
                <a:spcPct val="150000"/>
              </a:lnSpc>
            </a:pPr>
            <a:endParaRPr lang="fa-IR" sz="2200" dirty="0" smtClean="0">
              <a:cs typeface="B Lotus" pitchFamily="2" charset="-78"/>
            </a:endParaRPr>
          </a:p>
          <a:p>
            <a:pPr>
              <a:lnSpc>
                <a:spcPct val="150000"/>
              </a:lnSpc>
            </a:pPr>
            <a:r>
              <a:rPr lang="fa-IR" sz="2200" dirty="0" smtClean="0">
                <a:cs typeface="B Lotus" pitchFamily="2" charset="-78"/>
              </a:rPr>
              <a:t>مهمترین متغیرهایی که مهاجرت مواد را کنترل می کنند دما و زمان می باشد.</a:t>
            </a:r>
          </a:p>
          <a:p>
            <a:pPr>
              <a:lnSpc>
                <a:spcPct val="150000"/>
              </a:lnSpc>
            </a:pPr>
            <a:r>
              <a:rPr lang="fa-IR" sz="2200" dirty="0" smtClean="0">
                <a:cs typeface="B Lotus" pitchFamily="2" charset="-78"/>
              </a:rPr>
              <a:t>میزان مهاجرت با جذر زمان رابطه مستقیم دارد.</a:t>
            </a:r>
            <a:endParaRPr lang="fa-IR" sz="2200" dirty="0">
              <a:cs typeface="B Lotus" pitchFamily="2" charset="-78"/>
            </a:endParaRPr>
          </a:p>
        </p:txBody>
      </p:sp>
      <p:graphicFrame>
        <p:nvGraphicFramePr>
          <p:cNvPr id="4" name="Diagram 3"/>
          <p:cNvGraphicFramePr/>
          <p:nvPr/>
        </p:nvGraphicFramePr>
        <p:xfrm>
          <a:off x="3000364" y="3786190"/>
          <a:ext cx="3857652" cy="8175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معیارهای ارزیابی</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
        <p:nvSpPr>
          <p:cNvPr id="3" name="Content Placeholder 2"/>
          <p:cNvSpPr>
            <a:spLocks noGrp="1"/>
          </p:cNvSpPr>
          <p:nvPr>
            <p:ph idx="1"/>
          </p:nvPr>
        </p:nvSpPr>
        <p:spPr>
          <a:xfrm>
            <a:off x="457200" y="1600201"/>
            <a:ext cx="8229600" cy="4972071"/>
          </a:xfrm>
        </p:spPr>
        <p:txBody>
          <a:bodyPr>
            <a:normAutofit fontScale="92500" lnSpcReduction="10000"/>
          </a:bodyPr>
          <a:lstStyle/>
          <a:p>
            <a:pPr>
              <a:lnSpc>
                <a:spcPct val="150000"/>
              </a:lnSpc>
            </a:pPr>
            <a:r>
              <a:rPr lang="en-US" sz="2200" b="1" dirty="0" smtClean="0">
                <a:solidFill>
                  <a:schemeClr val="tx2"/>
                </a:solidFill>
                <a:latin typeface="Times New Roman" pitchFamily="18" charset="0"/>
                <a:cs typeface="B Lotus" pitchFamily="2" charset="-78"/>
              </a:rPr>
              <a:t>SLM</a:t>
            </a:r>
            <a:r>
              <a:rPr lang="fa-IR" sz="2200" b="1" dirty="0" smtClean="0">
                <a:solidFill>
                  <a:schemeClr val="tx2"/>
                </a:solidFill>
                <a:latin typeface="Times New Roman" pitchFamily="18" charset="0"/>
                <a:cs typeface="B Lotus" pitchFamily="2" charset="-78"/>
              </a:rPr>
              <a:t> (حد مهاجرت ویژه)</a:t>
            </a:r>
            <a:endParaRPr lang="en-US" sz="2200" b="1" dirty="0" smtClean="0">
              <a:solidFill>
                <a:schemeClr val="tx2"/>
              </a:solidFill>
              <a:latin typeface="Times New Roman" pitchFamily="18" charset="0"/>
              <a:cs typeface="B Lotus" pitchFamily="2" charset="-78"/>
            </a:endParaRPr>
          </a:p>
          <a:p>
            <a:pPr marL="342900" lvl="1" indent="-342900">
              <a:lnSpc>
                <a:spcPct val="150000"/>
              </a:lnSpc>
              <a:buFont typeface="Arial" pitchFamily="34" charset="0"/>
              <a:buChar char="•"/>
            </a:pPr>
            <a:r>
              <a:rPr lang="fa-IR" sz="2400" dirty="0" smtClean="0">
                <a:cs typeface="B Lotus" pitchFamily="2" charset="-78"/>
              </a:rPr>
              <a:t>این مهاجرت مربوط به یک یا چند ترکیب شناخته شده در پلیمر است.</a:t>
            </a:r>
            <a:endParaRPr lang="en-US" sz="2400" dirty="0" smtClean="0">
              <a:latin typeface="Times New Roman" pitchFamily="18" charset="0"/>
              <a:cs typeface="B Lotus" pitchFamily="2" charset="-78"/>
            </a:endParaRPr>
          </a:p>
          <a:p>
            <a:pPr lvl="1">
              <a:lnSpc>
                <a:spcPct val="150000"/>
              </a:lnSpc>
            </a:pPr>
            <a:r>
              <a:rPr lang="fa-IR" sz="2200" dirty="0" smtClean="0">
                <a:latin typeface="Times New Roman" pitchFamily="18" charset="0"/>
                <a:cs typeface="B Lotus" pitchFamily="2" charset="-78"/>
              </a:rPr>
              <a:t>مقادیر </a:t>
            </a:r>
            <a:r>
              <a:rPr lang="en-US" sz="2200" dirty="0" smtClean="0">
                <a:latin typeface="Times New Roman" pitchFamily="18" charset="0"/>
                <a:cs typeface="B Lotus" pitchFamily="2" charset="-78"/>
              </a:rPr>
              <a:t>SML</a:t>
            </a:r>
            <a:r>
              <a:rPr lang="fa-IR" sz="2200" dirty="0" smtClean="0">
                <a:latin typeface="Times New Roman" pitchFamily="18" charset="0"/>
                <a:cs typeface="B Lotus" pitchFamily="2" charset="-78"/>
              </a:rPr>
              <a:t> در دستورالعمل هایی مانند</a:t>
            </a:r>
            <a:r>
              <a:rPr lang="en-US" sz="2200" dirty="0" smtClean="0">
                <a:latin typeface="Times New Roman" pitchFamily="18" charset="0"/>
                <a:cs typeface="B Lotus" pitchFamily="2" charset="-78"/>
              </a:rPr>
              <a:t> 2002/72/EC </a:t>
            </a:r>
            <a:r>
              <a:rPr lang="fa-IR" sz="2200" dirty="0" smtClean="0">
                <a:latin typeface="Times New Roman" pitchFamily="18" charset="0"/>
                <a:cs typeface="B Lotus" pitchFamily="2" charset="-78"/>
              </a:rPr>
              <a:t> قابل دسترسی است.</a:t>
            </a:r>
          </a:p>
          <a:p>
            <a:pPr lvl="1">
              <a:lnSpc>
                <a:spcPct val="150000"/>
              </a:lnSpc>
            </a:pPr>
            <a:r>
              <a:rPr lang="fa-IR" sz="2200" dirty="0" smtClean="0">
                <a:latin typeface="Times New Roman" pitchFamily="18" charset="0"/>
                <a:cs typeface="B Lotus" pitchFamily="2" charset="-78"/>
              </a:rPr>
              <a:t>مقادیر بر اساس داده های سم شناسی و فرضیات انتقال محاسبه می گردد.</a:t>
            </a:r>
          </a:p>
          <a:p>
            <a:pPr lvl="1">
              <a:lnSpc>
                <a:spcPct val="150000"/>
              </a:lnSpc>
            </a:pPr>
            <a:r>
              <a:rPr lang="en-US" sz="2200" dirty="0" smtClean="0">
                <a:latin typeface="Times New Roman" pitchFamily="18" charset="0"/>
                <a:cs typeface="B Lotus" pitchFamily="2" charset="-78"/>
              </a:rPr>
              <a:t>SML</a:t>
            </a:r>
            <a:r>
              <a:rPr lang="fa-IR" sz="2200" dirty="0" smtClean="0">
                <a:latin typeface="Times New Roman" pitchFamily="18" charset="0"/>
                <a:cs typeface="B Lotus" pitchFamily="2" charset="-78"/>
              </a:rPr>
              <a:t> بر حسب وزن ماده مهاجرت کننده در 1 کیلو گرم غذا گزارش می شود.</a:t>
            </a:r>
            <a:endParaRPr lang="en-US" sz="2200" dirty="0" smtClean="0">
              <a:latin typeface="Times New Roman" pitchFamily="18" charset="0"/>
              <a:cs typeface="B Lotus" pitchFamily="2" charset="-78"/>
            </a:endParaRPr>
          </a:p>
          <a:p>
            <a:pPr lvl="1">
              <a:lnSpc>
                <a:spcPct val="150000"/>
              </a:lnSpc>
            </a:pPr>
            <a:r>
              <a:rPr lang="en-US" sz="2200" dirty="0" smtClean="0">
                <a:latin typeface="Times New Roman" pitchFamily="18" charset="0"/>
                <a:cs typeface="B Lotus" pitchFamily="2" charset="-78"/>
              </a:rPr>
              <a:t>TDI</a:t>
            </a:r>
            <a:r>
              <a:rPr lang="fa-IR" sz="2200" dirty="0" smtClean="0">
                <a:latin typeface="Times New Roman" pitchFamily="18" charset="0"/>
                <a:cs typeface="B Lotus" pitchFamily="2" charset="-78"/>
              </a:rPr>
              <a:t> در 60 ضرب می شود و با فرض مصرف 1 کیلوگرم از ماده غذایی در روز که با 6 دسی متر مربع از ماده بسته بندی در تماس بوده محاسبه می گردد.</a:t>
            </a:r>
          </a:p>
          <a:p>
            <a:pPr lvl="1">
              <a:lnSpc>
                <a:spcPct val="150000"/>
              </a:lnSpc>
            </a:pPr>
            <a:r>
              <a:rPr lang="fa-IR" sz="2200" dirty="0" smtClean="0">
                <a:latin typeface="Times New Roman" pitchFamily="18" charset="0"/>
                <a:cs typeface="B Lotus" pitchFamily="2" charset="-78"/>
              </a:rPr>
              <a:t>معمولاً بین 10 تا 20 </a:t>
            </a:r>
            <a:r>
              <a:rPr lang="en-US" sz="2200" dirty="0" smtClean="0">
                <a:latin typeface="Times New Roman" pitchFamily="18" charset="0"/>
                <a:cs typeface="B Lotus" pitchFamily="2" charset="-78"/>
              </a:rPr>
              <a:t>ppb</a:t>
            </a:r>
            <a:r>
              <a:rPr lang="fa-IR" sz="2200" dirty="0" smtClean="0">
                <a:latin typeface="Times New Roman" pitchFamily="18" charset="0"/>
                <a:cs typeface="B Lotus" pitchFamily="2" charset="-78"/>
              </a:rPr>
              <a:t> برای مود خیلی سمی مثل وینیل کلراید، بوتادی ان، آکریلونیتریل و </a:t>
            </a:r>
            <a:r>
              <a:rPr lang="en-US" sz="2200" dirty="0" err="1" smtClean="0">
                <a:latin typeface="Times New Roman" pitchFamily="18" charset="0"/>
                <a:cs typeface="B Lotus" pitchFamily="2" charset="-78"/>
              </a:rPr>
              <a:t>ppm</a:t>
            </a:r>
            <a:r>
              <a:rPr lang="fa-IR" sz="2200" dirty="0" smtClean="0">
                <a:latin typeface="Times New Roman" pitchFamily="18" charset="0"/>
                <a:cs typeface="B Lotus" pitchFamily="2" charset="-78"/>
              </a:rPr>
              <a:t> برای مواد کمتر سمی مثل اتیلن دی آمین (12)، 1 اکتن (15)، مونو و دی اتیلن گلایکول (30) </a:t>
            </a:r>
            <a:endParaRPr lang="en-US" sz="2200" dirty="0" smtClean="0">
              <a:latin typeface="Times New Roman" pitchFamily="18" charset="0"/>
              <a:cs typeface="B Lotus" pitchFamily="2" charset="-78"/>
            </a:endParaRPr>
          </a:p>
          <a:p>
            <a:pPr>
              <a:lnSpc>
                <a:spcPct val="150000"/>
              </a:lnSpc>
            </a:pPr>
            <a:endParaRPr lang="fa-IR" sz="2200" dirty="0">
              <a:latin typeface="Times New Roman" pitchFamily="18" charset="0"/>
              <a:cs typeface="B Lotus"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r>
              <a:rPr lang="en-US" sz="2200" b="1" dirty="0" smtClean="0">
                <a:solidFill>
                  <a:schemeClr val="tx2"/>
                </a:solidFill>
                <a:latin typeface="Times New Roman" pitchFamily="18" charset="0"/>
                <a:cs typeface="Times New Roman" pitchFamily="18" charset="0"/>
              </a:rPr>
              <a:t>OML</a:t>
            </a:r>
            <a:r>
              <a:rPr lang="fa-IR" sz="2800" dirty="0" smtClean="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marL="342900" lvl="1" indent="-342900">
              <a:lnSpc>
                <a:spcPct val="150000"/>
              </a:lnSpc>
              <a:buFont typeface="Arial" pitchFamily="34" charset="0"/>
              <a:buChar char="•"/>
            </a:pPr>
            <a:r>
              <a:rPr lang="fa-IR" sz="2200" dirty="0" smtClean="0">
                <a:latin typeface="Times New Roman" pitchFamily="18" charset="0"/>
                <a:cs typeface="B Lotus" pitchFamily="2" charset="-78"/>
              </a:rPr>
              <a:t>مربوط به تمام ترکیبات متحرک ماده بسته بندی است که وارد غذا می شود.</a:t>
            </a:r>
          </a:p>
          <a:p>
            <a:pPr lvl="1">
              <a:lnSpc>
                <a:spcPct val="150000"/>
              </a:lnSpc>
            </a:pPr>
            <a:r>
              <a:rPr lang="fa-IR" sz="2200" dirty="0" smtClean="0">
                <a:latin typeface="Times New Roman" pitchFamily="18" charset="0"/>
                <a:cs typeface="B Lotus" pitchFamily="2" charset="-78"/>
              </a:rPr>
              <a:t>معمولاً 60 میلی گرم مجموع مواد مهاجر در یک کیلوگرم ماده غذایی یا 10 میلی گرم در دسی متر مربع سطح تماس با ماده غذایی</a:t>
            </a:r>
          </a:p>
          <a:p>
            <a:pPr lvl="1">
              <a:lnSpc>
                <a:spcPct val="150000"/>
              </a:lnSpc>
            </a:pPr>
            <a:r>
              <a:rPr lang="fa-IR" sz="2200" dirty="0" smtClean="0">
                <a:latin typeface="Times New Roman" pitchFamily="18" charset="0"/>
                <a:cs typeface="B Lotus" pitchFamily="2" charset="-78"/>
              </a:rPr>
              <a:t>بطور کلی </a:t>
            </a:r>
            <a:r>
              <a:rPr lang="en-US" sz="2200" dirty="0" smtClean="0">
                <a:latin typeface="Times New Roman" pitchFamily="18" charset="0"/>
                <a:cs typeface="B Lotus" pitchFamily="2" charset="-78"/>
              </a:rPr>
              <a:t>OM</a:t>
            </a:r>
            <a:r>
              <a:rPr lang="fa-IR" sz="2200" dirty="0" smtClean="0">
                <a:latin typeface="Times New Roman" pitchFamily="18" charset="0"/>
                <a:cs typeface="B Lotus" pitchFamily="2" charset="-78"/>
              </a:rPr>
              <a:t> مجموع </a:t>
            </a:r>
            <a:r>
              <a:rPr lang="en-US" sz="2200" dirty="0" smtClean="0">
                <a:latin typeface="Times New Roman" pitchFamily="18" charset="0"/>
                <a:cs typeface="B Lotus" pitchFamily="2" charset="-78"/>
              </a:rPr>
              <a:t>SM</a:t>
            </a:r>
            <a:r>
              <a:rPr lang="fa-IR" sz="2200" dirty="0" smtClean="0">
                <a:latin typeface="Times New Roman" pitchFamily="18" charset="0"/>
                <a:cs typeface="B Lotus" pitchFamily="2" charset="-78"/>
              </a:rPr>
              <a:t> هاست البته با توجه به میزان بالای مواد فرار توصیه می شود که همبستگی بین این دو عدد در نظر گرفته نشود.</a:t>
            </a:r>
          </a:p>
          <a:p>
            <a:pPr lvl="1">
              <a:buNone/>
            </a:pPr>
            <a:endParaRPr lang="en-US" sz="2400" dirty="0" smtClean="0">
              <a:latin typeface="Times New Roman" pitchFamily="18" charset="0"/>
              <a:cs typeface="Times New Roman" pitchFamily="18" charset="0"/>
            </a:endParaRPr>
          </a:p>
          <a:p>
            <a:r>
              <a:rPr lang="en-US" sz="2800" b="1" dirty="0" smtClean="0">
                <a:solidFill>
                  <a:schemeClr val="tx2"/>
                </a:solidFill>
                <a:latin typeface="Times New Roman" pitchFamily="18" charset="0"/>
                <a:cs typeface="Times New Roman" pitchFamily="18" charset="0"/>
              </a:rPr>
              <a:t>QM</a:t>
            </a:r>
            <a:endParaRPr lang="fa-IR" b="1" dirty="0">
              <a:solidFill>
                <a:schemeClr val="tx2"/>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fa-IR" sz="2200" dirty="0" smtClean="0">
                <a:cs typeface="B Lotus" pitchFamily="2" charset="-78"/>
              </a:rPr>
              <a:t>روش های غیر مستقیم (پلیمر)</a:t>
            </a:r>
          </a:p>
          <a:p>
            <a:pPr algn="just">
              <a:lnSpc>
                <a:spcPct val="150000"/>
              </a:lnSpc>
            </a:pPr>
            <a:r>
              <a:rPr lang="fa-IR" sz="2200" dirty="0" smtClean="0">
                <a:cs typeface="B Lotus" pitchFamily="2" charset="-78"/>
              </a:rPr>
              <a:t>روش های مستقیم ( ماده غذایی)</a:t>
            </a:r>
            <a:endParaRPr lang="en-US" sz="2200" dirty="0" smtClean="0">
              <a:cs typeface="B Lotus" pitchFamily="2" charset="-78"/>
            </a:endParaRPr>
          </a:p>
          <a:p>
            <a:pPr algn="just">
              <a:lnSpc>
                <a:spcPct val="150000"/>
              </a:lnSpc>
            </a:pPr>
            <a:r>
              <a:rPr lang="fa-IR" sz="2200" dirty="0" smtClean="0">
                <a:cs typeface="B Lotus" pitchFamily="2" charset="-78"/>
              </a:rPr>
              <a:t>روش های نیمه مستقیم(</a:t>
            </a:r>
            <a:r>
              <a:rPr lang="en-US" sz="2200" dirty="0" err="1" smtClean="0">
                <a:cs typeface="B Lotus" pitchFamily="2" charset="-78"/>
              </a:rPr>
              <a:t>Semidirect</a:t>
            </a:r>
            <a:r>
              <a:rPr lang="fa-IR" sz="2200" dirty="0" smtClean="0">
                <a:cs typeface="B Lotus" pitchFamily="2" charset="-78"/>
              </a:rPr>
              <a:t>)</a:t>
            </a:r>
          </a:p>
          <a:p>
            <a:pPr algn="just">
              <a:lnSpc>
                <a:spcPct val="150000"/>
              </a:lnSpc>
            </a:pPr>
            <a:r>
              <a:rPr lang="fa-IR" sz="2200" dirty="0" smtClean="0">
                <a:cs typeface="B Lotus" pitchFamily="2" charset="-78"/>
              </a:rPr>
              <a:t>مدل های ریاضی</a:t>
            </a:r>
            <a:endParaRPr lang="fa-IR" sz="2200" dirty="0">
              <a:cs typeface="B Lotus" pitchFamily="2" charset="-78"/>
            </a:endParaRPr>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روش های ارزیابی مهاجرت</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روش غیر مستقیم اندازه گیری</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
        <p:nvSpPr>
          <p:cNvPr id="3" name="Content Placeholder 2"/>
          <p:cNvSpPr>
            <a:spLocks noGrp="1"/>
          </p:cNvSpPr>
          <p:nvPr>
            <p:ph idx="1"/>
          </p:nvPr>
        </p:nvSpPr>
        <p:spPr/>
        <p:txBody>
          <a:bodyPr/>
          <a:lstStyle/>
          <a:p>
            <a:pPr algn="l" rtl="0">
              <a:lnSpc>
                <a:spcPct val="150000"/>
              </a:lnSpc>
            </a:pPr>
            <a:r>
              <a:rPr lang="en-US" sz="2100" dirty="0" smtClean="0">
                <a:latin typeface="Times New Roman" pitchFamily="18" charset="0"/>
                <a:cs typeface="Times New Roman" pitchFamily="18" charset="0"/>
              </a:rPr>
              <a:t>Can a given migration limit be exceeded or even reached at all??</a:t>
            </a:r>
          </a:p>
          <a:p>
            <a:pPr algn="l" rtl="0">
              <a:lnSpc>
                <a:spcPct val="150000"/>
              </a:lnSpc>
            </a:pPr>
            <a:r>
              <a:rPr lang="en-US" sz="2100" dirty="0" smtClean="0">
                <a:latin typeface="Times New Roman" pitchFamily="18" charset="0"/>
                <a:cs typeface="Times New Roman" pitchFamily="18" charset="0"/>
              </a:rPr>
              <a:t>What is the most economic way to get a realistic migration value?</a:t>
            </a:r>
          </a:p>
          <a:p>
            <a:pPr lvl="1" algn="just">
              <a:lnSpc>
                <a:spcPct val="150000"/>
              </a:lnSpc>
            </a:pPr>
            <a:r>
              <a:rPr lang="fa-IR" sz="2200" dirty="0" smtClean="0">
                <a:cs typeface="B Lotus" pitchFamily="2" charset="-78"/>
              </a:rPr>
              <a:t>انتقال جرم کامل (</a:t>
            </a:r>
            <a:r>
              <a:rPr lang="en-US" sz="2100" dirty="0" smtClean="0">
                <a:latin typeface="Times New Roman" pitchFamily="18" charset="0"/>
                <a:cs typeface="Times New Roman" pitchFamily="18" charset="0"/>
              </a:rPr>
              <a:t>worst case</a:t>
            </a:r>
            <a:r>
              <a:rPr lang="fa-IR" sz="2200" dirty="0" smtClean="0">
                <a:cs typeface="B Lotus" pitchFamily="2" charset="-78"/>
              </a:rPr>
              <a:t>)</a:t>
            </a:r>
            <a:endParaRPr lang="en-US" sz="2200" dirty="0" smtClean="0">
              <a:cs typeface="B Lotus" pitchFamily="2" charset="-78"/>
            </a:endParaRPr>
          </a:p>
          <a:p>
            <a:pPr lvl="1" algn="just">
              <a:lnSpc>
                <a:spcPct val="150000"/>
              </a:lnSpc>
            </a:pPr>
            <a:r>
              <a:rPr lang="fa-IR" sz="2200" dirty="0" smtClean="0">
                <a:cs typeface="B Lotus" pitchFamily="2" charset="-78"/>
              </a:rPr>
              <a:t>تعادل جرم در شرایط پایدار</a:t>
            </a:r>
            <a:endParaRPr lang="fa-IR"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pPr>
              <a:lnSpc>
                <a:spcPct val="150000"/>
              </a:lnSpc>
            </a:pPr>
            <a:r>
              <a:rPr lang="fa-IR" sz="2200" dirty="0" smtClean="0">
                <a:cs typeface="B Lotus" pitchFamily="2" charset="-78"/>
              </a:rPr>
              <a:t>در روش مستقیم ماده بسته بندی در تماس با غذا در شرایط مشابه شرایط واقعی قرار داده می شود.</a:t>
            </a:r>
          </a:p>
          <a:p>
            <a:pPr lvl="1">
              <a:lnSpc>
                <a:spcPct val="150000"/>
              </a:lnSpc>
            </a:pPr>
            <a:r>
              <a:rPr lang="fa-IR" sz="2200" dirty="0" smtClean="0">
                <a:cs typeface="B Lotus" pitchFamily="2" charset="-78"/>
              </a:rPr>
              <a:t>پیچیده بودن سیستم و عدم دقت و حساسیت</a:t>
            </a:r>
          </a:p>
          <a:p>
            <a:pPr lvl="1">
              <a:lnSpc>
                <a:spcPct val="150000"/>
              </a:lnSpc>
            </a:pPr>
            <a:r>
              <a:rPr lang="fa-IR" sz="2200" dirty="0" smtClean="0">
                <a:cs typeface="B Lotus" pitchFamily="2" charset="-78"/>
              </a:rPr>
              <a:t>زمانبر بودن</a:t>
            </a:r>
          </a:p>
          <a:p>
            <a:pPr lvl="1">
              <a:lnSpc>
                <a:spcPct val="150000"/>
              </a:lnSpc>
            </a:pPr>
            <a:r>
              <a:rPr lang="fa-IR" sz="2200" dirty="0" smtClean="0">
                <a:cs typeface="B Lotus" pitchFamily="2" charset="-78"/>
              </a:rPr>
              <a:t>نتایج حاصل مستقیماً قابل مقایسه با مقادیر مجاز است.</a:t>
            </a:r>
          </a:p>
          <a:p>
            <a:pPr>
              <a:lnSpc>
                <a:spcPct val="150000"/>
              </a:lnSpc>
            </a:pPr>
            <a:r>
              <a:rPr lang="fa-IR" sz="2200" dirty="0" smtClean="0">
                <a:cs typeface="B Lotus" pitchFamily="2" charset="-78"/>
              </a:rPr>
              <a:t>در روش نیمه مستقیم ماده بسته بندی با شبه غذایی که بر همکنش شدیدی با آن دارد قرار داده می شود و مقدار مهاجرت برابر ی بیشتر از مقدار واقعی خواهد بود.</a:t>
            </a:r>
            <a:endParaRPr lang="fa-IR" sz="2200" dirty="0">
              <a:cs typeface="B Lotus" pitchFamily="2" charset="-78"/>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14290"/>
            <a:ext cx="8229600" cy="1143000"/>
          </a:xfrm>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شرایط</a:t>
            </a:r>
            <a:r>
              <a:rPr lang="en-US"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 </a:t>
            </a:r>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نیمه مستقیم تشدید شده</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
        <p:nvSpPr>
          <p:cNvPr id="3" name="Content Placeholder 2"/>
          <p:cNvSpPr>
            <a:spLocks noGrp="1"/>
          </p:cNvSpPr>
          <p:nvPr>
            <p:ph idx="1"/>
          </p:nvPr>
        </p:nvSpPr>
        <p:spPr>
          <a:xfrm>
            <a:off x="428596" y="1142984"/>
            <a:ext cx="8229600" cy="4525963"/>
          </a:xfrm>
        </p:spPr>
        <p:txBody>
          <a:bodyPr>
            <a:normAutofit/>
          </a:bodyPr>
          <a:lstStyle/>
          <a:p>
            <a:pPr>
              <a:lnSpc>
                <a:spcPct val="150000"/>
              </a:lnSpc>
            </a:pPr>
            <a:r>
              <a:rPr lang="fa-IR" sz="2200" dirty="0" smtClean="0">
                <a:cs typeface="B Lotus" pitchFamily="2" charset="-78"/>
              </a:rPr>
              <a:t>دمای بیشتر و زمان کمتر</a:t>
            </a:r>
          </a:p>
          <a:p>
            <a:pPr lvl="2" algn="ctr" rtl="0">
              <a:lnSpc>
                <a:spcPct val="150000"/>
              </a:lnSpc>
              <a:buNone/>
            </a:pPr>
            <a:r>
              <a:rPr lang="en-US" sz="2100" dirty="0" smtClean="0">
                <a:latin typeface="Times New Roman" pitchFamily="18" charset="0"/>
                <a:cs typeface="Times New Roman" pitchFamily="18" charset="0"/>
              </a:rPr>
              <a:t>Non Polar Polymer + Polar Migrant + Polar Solvent</a:t>
            </a:r>
          </a:p>
          <a:p>
            <a:pPr lvl="2" algn="ctr" rtl="0">
              <a:lnSpc>
                <a:spcPct val="150000"/>
              </a:lnSpc>
              <a:buNone/>
            </a:pPr>
            <a:r>
              <a:rPr lang="en-US" sz="2100" dirty="0" smtClean="0">
                <a:latin typeface="Times New Roman" pitchFamily="18" charset="0"/>
                <a:cs typeface="Times New Roman" pitchFamily="18" charset="0"/>
              </a:rPr>
              <a:t>=worst case=</a:t>
            </a:r>
          </a:p>
          <a:p>
            <a:pPr lvl="2" algn="ctr" rtl="0">
              <a:lnSpc>
                <a:spcPct val="150000"/>
              </a:lnSpc>
              <a:buNone/>
            </a:pPr>
            <a:r>
              <a:rPr lang="en-US" sz="2100" dirty="0" smtClean="0">
                <a:latin typeface="Times New Roman" pitchFamily="18" charset="0"/>
                <a:cs typeface="Times New Roman" pitchFamily="18" charset="0"/>
              </a:rPr>
              <a:t>Polar Polymer + Non Polar Migrant+ </a:t>
            </a:r>
            <a:r>
              <a:rPr lang="en-US" sz="2100" dirty="0" err="1" smtClean="0">
                <a:latin typeface="Times New Roman" pitchFamily="18" charset="0"/>
                <a:cs typeface="Times New Roman" pitchFamily="18" charset="0"/>
              </a:rPr>
              <a:t>NonPolar</a:t>
            </a:r>
            <a:r>
              <a:rPr lang="en-US" sz="2100" dirty="0" smtClean="0">
                <a:latin typeface="Times New Roman" pitchFamily="18" charset="0"/>
                <a:cs typeface="Times New Roman" pitchFamily="18" charset="0"/>
              </a:rPr>
              <a:t> Solvent</a:t>
            </a:r>
            <a:endParaRPr lang="fa-IR" sz="2100" dirty="0" smtClean="0">
              <a:latin typeface="Times New Roman" pitchFamily="18" charset="0"/>
              <a:cs typeface="Times New Roman" pitchFamily="18" charset="0"/>
            </a:endParaRPr>
          </a:p>
          <a:p>
            <a:pPr>
              <a:lnSpc>
                <a:spcPct val="150000"/>
              </a:lnSpc>
            </a:pPr>
            <a:r>
              <a:rPr lang="fa-IR" sz="2200" dirty="0" smtClean="0">
                <a:cs typeface="B Lotus" pitchFamily="2" charset="-78"/>
              </a:rPr>
              <a:t>مقادیر بدست آمده مستقیماً قابل مقایسه با مقادیر مجازند منتهی اغراق آمیزترند.</a:t>
            </a:r>
            <a:r>
              <a:rPr lang="en-US" sz="2200" dirty="0" smtClean="0">
                <a:cs typeface="B Lotus" pitchFamily="2" charset="-78"/>
              </a:rPr>
              <a:t> </a:t>
            </a:r>
            <a:endParaRPr lang="fa-IR" sz="2200" dirty="0" smtClean="0">
              <a:cs typeface="B Lotus" pitchFamily="2" charset="-78"/>
            </a:endParaRPr>
          </a:p>
          <a:p>
            <a:pPr>
              <a:lnSpc>
                <a:spcPct val="150000"/>
              </a:lnSpc>
            </a:pPr>
            <a:endParaRPr lang="fa-IR" sz="2200" dirty="0">
              <a:cs typeface="B Lotus" pitchFamily="2" charset="-78"/>
            </a:endParaRPr>
          </a:p>
        </p:txBody>
      </p:sp>
      <p:graphicFrame>
        <p:nvGraphicFramePr>
          <p:cNvPr id="4" name="Diagram 3"/>
          <p:cNvGraphicFramePr/>
          <p:nvPr/>
        </p:nvGraphicFramePr>
        <p:xfrm>
          <a:off x="1500166" y="4000504"/>
          <a:ext cx="6858048" cy="22860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توصیه ها</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
        <p:nvSpPr>
          <p:cNvPr id="3" name="Content Placeholder 2"/>
          <p:cNvSpPr>
            <a:spLocks noGrp="1"/>
          </p:cNvSpPr>
          <p:nvPr>
            <p:ph idx="1"/>
          </p:nvPr>
        </p:nvSpPr>
        <p:spPr/>
        <p:txBody>
          <a:bodyPr>
            <a:normAutofit/>
          </a:bodyPr>
          <a:lstStyle/>
          <a:p>
            <a:pPr>
              <a:lnSpc>
                <a:spcPct val="150000"/>
              </a:lnSpc>
            </a:pPr>
            <a:r>
              <a:rPr lang="fa-IR" sz="2200" dirty="0" smtClean="0">
                <a:cs typeface="B Lotus" pitchFamily="2" charset="-78"/>
              </a:rPr>
              <a:t>هر نمونه آزمایشی حداقل 4 بار در طول آزمایش بررسی شود.</a:t>
            </a:r>
          </a:p>
          <a:p>
            <a:pPr>
              <a:lnSpc>
                <a:spcPct val="150000"/>
              </a:lnSpc>
            </a:pPr>
            <a:r>
              <a:rPr lang="fa-IR" sz="2200" dirty="0" smtClean="0">
                <a:cs typeface="B Lotus" pitchFamily="2" charset="-78"/>
              </a:rPr>
              <a:t>زمان های توصیه شده برای نمونه های 10 روزه</a:t>
            </a:r>
          </a:p>
          <a:p>
            <a:pPr lvl="2">
              <a:lnSpc>
                <a:spcPct val="150000"/>
              </a:lnSpc>
            </a:pPr>
            <a:r>
              <a:rPr lang="fa-IR" sz="2200" dirty="0" smtClean="0">
                <a:cs typeface="B Lotus" pitchFamily="2" charset="-78"/>
              </a:rPr>
              <a:t>2، 24، 96، 240 ساعت</a:t>
            </a:r>
          </a:p>
          <a:p>
            <a:pPr lvl="2">
              <a:lnSpc>
                <a:spcPct val="150000"/>
              </a:lnSpc>
            </a:pPr>
            <a:r>
              <a:rPr lang="fa-IR" sz="2200" dirty="0" smtClean="0">
                <a:cs typeface="B Lotus" pitchFamily="2" charset="-78"/>
              </a:rPr>
              <a:t>2، 76 و 240 ساعت</a:t>
            </a:r>
          </a:p>
          <a:p>
            <a:pPr>
              <a:lnSpc>
                <a:spcPct val="150000"/>
              </a:lnSpc>
            </a:pPr>
            <a:r>
              <a:rPr lang="fa-IR" sz="2200" dirty="0" smtClean="0">
                <a:cs typeface="B Lotus" pitchFamily="2" charset="-78"/>
              </a:rPr>
              <a:t>نتایج نشان می دهد برای کلیه نمونه ها در زمان های اولیه بیشترین مقدار مهاجرت صورت گرفته است.</a:t>
            </a:r>
            <a:endParaRPr lang="fa-IR" sz="2200" dirty="0">
              <a:cs typeface="B Lotus"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14290"/>
            <a:ext cx="8229600" cy="1143000"/>
          </a:xfrm>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مشکلات مربوط به اندازه گیری مهاجرت</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
        <p:nvSpPr>
          <p:cNvPr id="3" name="Content Placeholder 2"/>
          <p:cNvSpPr>
            <a:spLocks noGrp="1"/>
          </p:cNvSpPr>
          <p:nvPr>
            <p:ph idx="1"/>
          </p:nvPr>
        </p:nvSpPr>
        <p:spPr/>
        <p:txBody>
          <a:bodyPr>
            <a:normAutofit/>
          </a:bodyPr>
          <a:lstStyle/>
          <a:p>
            <a:pPr>
              <a:lnSpc>
                <a:spcPct val="150000"/>
              </a:lnSpc>
            </a:pPr>
            <a:r>
              <a:rPr lang="fa-IR" sz="2200" dirty="0" smtClean="0">
                <a:cs typeface="B Lotus" pitchFamily="2" charset="-78"/>
              </a:rPr>
              <a:t>ترکیبات موجود در پلاستیک ممکن است ناشناخته باشند.</a:t>
            </a:r>
          </a:p>
          <a:p>
            <a:pPr>
              <a:lnSpc>
                <a:spcPct val="150000"/>
              </a:lnSpc>
            </a:pPr>
            <a:r>
              <a:rPr lang="fa-IR" sz="2200" dirty="0" smtClean="0">
                <a:cs typeface="B Lotus" pitchFamily="2" charset="-78"/>
              </a:rPr>
              <a:t>جداسازی بسیاری از این مواد از ماتریس پیچیده ای چون غذا مشکل است.</a:t>
            </a:r>
          </a:p>
          <a:p>
            <a:pPr>
              <a:lnSpc>
                <a:spcPct val="150000"/>
              </a:lnSpc>
            </a:pPr>
            <a:r>
              <a:rPr lang="fa-IR" sz="2200" dirty="0" smtClean="0">
                <a:cs typeface="B Lotus" pitchFamily="2" charset="-78"/>
              </a:rPr>
              <a:t>ترکیبات دیگری غیر از ماده مورد نظر ممکن است استخراج شوند و در تجزیه اختلال ایجاد کنند.</a:t>
            </a:r>
          </a:p>
          <a:p>
            <a:pPr>
              <a:lnSpc>
                <a:spcPct val="150000"/>
              </a:lnSpc>
            </a:pPr>
            <a:r>
              <a:rPr lang="fa-IR" sz="2200" dirty="0" smtClean="0">
                <a:cs typeface="B Lotus" pitchFamily="2" charset="-78"/>
              </a:rPr>
              <a:t>شبیه سازی شرایط واقعی تماس به علت تنوع و گستردگی امکان پذیر نیست.</a:t>
            </a:r>
          </a:p>
          <a:p>
            <a:pPr lvl="1">
              <a:lnSpc>
                <a:spcPct val="150000"/>
              </a:lnSpc>
            </a:pPr>
            <a:r>
              <a:rPr lang="fa-IR" sz="2200" dirty="0" smtClean="0">
                <a:cs typeface="B Lotus" pitchFamily="2" charset="-78"/>
              </a:rPr>
              <a:t>با توجه به دلایل فوق اغلب از شبه غذا (</a:t>
            </a:r>
            <a:r>
              <a:rPr lang="en-US" sz="2100" dirty="0" err="1" smtClean="0">
                <a:latin typeface="Times New Roman" pitchFamily="18" charset="0"/>
                <a:cs typeface="Times New Roman" pitchFamily="18" charset="0"/>
              </a:rPr>
              <a:t>Simulan</a:t>
            </a:r>
            <a:r>
              <a:rPr lang="en-US" sz="2200" dirty="0" err="1" smtClean="0">
                <a:cs typeface="B Lotus" pitchFamily="2" charset="-78"/>
              </a:rPr>
              <a:t>t</a:t>
            </a:r>
            <a:r>
              <a:rPr lang="fa-IR" sz="2200" dirty="0" smtClean="0">
                <a:cs typeface="B Lotus" pitchFamily="2" charset="-78"/>
              </a:rPr>
              <a:t>) استفاده می کنند.</a:t>
            </a:r>
            <a:endParaRPr lang="fa-IR" sz="2200" dirty="0">
              <a:cs typeface="B Lotus" pitchFamily="2"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انتخاب شرایط مناسب آزمون</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
        <p:nvSpPr>
          <p:cNvPr id="3" name="Content Placeholder 2"/>
          <p:cNvSpPr>
            <a:spLocks noGrp="1"/>
          </p:cNvSpPr>
          <p:nvPr>
            <p:ph idx="1"/>
          </p:nvPr>
        </p:nvSpPr>
        <p:spPr>
          <a:xfrm>
            <a:off x="457200" y="1357298"/>
            <a:ext cx="8229600" cy="4768865"/>
          </a:xfrm>
        </p:spPr>
        <p:txBody>
          <a:bodyPr>
            <a:normAutofit/>
          </a:bodyPr>
          <a:lstStyle/>
          <a:p>
            <a:pPr>
              <a:lnSpc>
                <a:spcPct val="150000"/>
              </a:lnSpc>
            </a:pPr>
            <a:r>
              <a:rPr lang="fa-IR" sz="2200" dirty="0" smtClean="0">
                <a:cs typeface="B Lotus" pitchFamily="2" charset="-78"/>
              </a:rPr>
              <a:t>شبه غذا (</a:t>
            </a:r>
            <a:r>
              <a:rPr lang="en-US" sz="2200" dirty="0" err="1" smtClean="0">
                <a:cs typeface="B Lotus" pitchFamily="2" charset="-78"/>
              </a:rPr>
              <a:t>Simulant</a:t>
            </a:r>
            <a:r>
              <a:rPr lang="fa-IR" sz="2200" dirty="0" smtClean="0">
                <a:cs typeface="B Lotus" pitchFamily="2" charset="-78"/>
              </a:rPr>
              <a:t>)</a:t>
            </a:r>
          </a:p>
          <a:p>
            <a:pPr>
              <a:lnSpc>
                <a:spcPct val="150000"/>
              </a:lnSpc>
            </a:pPr>
            <a:r>
              <a:rPr lang="fa-IR" sz="2200" dirty="0" smtClean="0">
                <a:cs typeface="B Lotus" pitchFamily="2" charset="-78"/>
              </a:rPr>
              <a:t>ماده ای که در تماس با ماده مورد نظر عملکردی مانند غذا داشته باشد.</a:t>
            </a:r>
          </a:p>
          <a:p>
            <a:pPr>
              <a:lnSpc>
                <a:spcPct val="150000"/>
              </a:lnSpc>
            </a:pPr>
            <a:r>
              <a:rPr lang="fa-IR" sz="2200" dirty="0" smtClean="0">
                <a:cs typeface="B Lotus" pitchFamily="2" charset="-78"/>
              </a:rPr>
              <a:t>در این ارتباط مواد غذایی به 4 دسته تقسیم می شوند:</a:t>
            </a:r>
          </a:p>
          <a:p>
            <a:pPr lvl="1">
              <a:lnSpc>
                <a:spcPct val="150000"/>
              </a:lnSpc>
            </a:pPr>
            <a:r>
              <a:rPr lang="fa-IR" sz="2200" dirty="0" smtClean="0">
                <a:cs typeface="B Lotus" pitchFamily="2" charset="-78"/>
              </a:rPr>
              <a:t>غذاهای آبکی</a:t>
            </a:r>
          </a:p>
          <a:p>
            <a:pPr lvl="1">
              <a:lnSpc>
                <a:spcPct val="150000"/>
              </a:lnSpc>
            </a:pPr>
            <a:r>
              <a:rPr lang="fa-IR" sz="2200" dirty="0" smtClean="0">
                <a:cs typeface="B Lotus" pitchFamily="2" charset="-78"/>
              </a:rPr>
              <a:t>غذاهای اسیدی</a:t>
            </a:r>
          </a:p>
          <a:p>
            <a:pPr lvl="1">
              <a:lnSpc>
                <a:spcPct val="150000"/>
              </a:lnSpc>
            </a:pPr>
            <a:r>
              <a:rPr lang="fa-IR" sz="2200" dirty="0" smtClean="0">
                <a:cs typeface="B Lotus" pitchFamily="2" charset="-78"/>
              </a:rPr>
              <a:t>غذاهای الکلی</a:t>
            </a:r>
          </a:p>
          <a:p>
            <a:pPr lvl="1">
              <a:lnSpc>
                <a:spcPct val="150000"/>
              </a:lnSpc>
            </a:pPr>
            <a:r>
              <a:rPr lang="fa-IR" sz="2200" dirty="0" smtClean="0">
                <a:cs typeface="B Lotus" pitchFamily="2" charset="-78"/>
              </a:rPr>
              <a:t>غذاهای چرب</a:t>
            </a:r>
            <a:endParaRPr lang="fa-IR" sz="2200" dirty="0">
              <a:cs typeface="B Lotus" pitchFamily="2" charset="-78"/>
            </a:endParaRPr>
          </a:p>
        </p:txBody>
      </p:sp>
      <p:graphicFrame>
        <p:nvGraphicFramePr>
          <p:cNvPr id="4" name="Table 3"/>
          <p:cNvGraphicFramePr>
            <a:graphicFrameLocks noGrp="1"/>
          </p:cNvGraphicFramePr>
          <p:nvPr/>
        </p:nvGraphicFramePr>
        <p:xfrm>
          <a:off x="571473" y="3357562"/>
          <a:ext cx="4857783" cy="3309046"/>
        </p:xfrm>
        <a:graphic>
          <a:graphicData uri="http://schemas.openxmlformats.org/drawingml/2006/table">
            <a:tbl>
              <a:tblPr rtl="1" firstRow="1" bandRow="1">
                <a:tableStyleId>{5C22544A-7EE6-4342-B048-85BDC9FD1C3A}</a:tableStyleId>
              </a:tblPr>
              <a:tblGrid>
                <a:gridCol w="2126314"/>
                <a:gridCol w="1970820"/>
                <a:gridCol w="760649"/>
              </a:tblGrid>
              <a:tr h="478109">
                <a:tc>
                  <a:txBody>
                    <a:bodyPr/>
                    <a:lstStyle/>
                    <a:p>
                      <a:pPr algn="ctr" rtl="1"/>
                      <a:r>
                        <a:rPr lang="fa-IR" sz="2000" dirty="0" smtClean="0">
                          <a:cs typeface="B Lotus" pitchFamily="2" charset="-78"/>
                        </a:rPr>
                        <a:t>نوع غذا</a:t>
                      </a:r>
                      <a:endParaRPr lang="fa-IR" sz="2000" dirty="0">
                        <a:cs typeface="B Lotus" pitchFamily="2" charset="-78"/>
                      </a:endParaRPr>
                    </a:p>
                  </a:txBody>
                  <a:tcPr/>
                </a:tc>
                <a:tc>
                  <a:txBody>
                    <a:bodyPr/>
                    <a:lstStyle/>
                    <a:p>
                      <a:pPr algn="ctr" rtl="1"/>
                      <a:r>
                        <a:rPr lang="fa-IR" sz="2000" dirty="0" smtClean="0">
                          <a:cs typeface="B Lotus" pitchFamily="2" charset="-78"/>
                        </a:rPr>
                        <a:t>ترکیب مشابه غذایی</a:t>
                      </a:r>
                      <a:endParaRPr lang="fa-IR" sz="2000" dirty="0">
                        <a:cs typeface="B Lotus" pitchFamily="2" charset="-78"/>
                      </a:endParaRPr>
                    </a:p>
                  </a:txBody>
                  <a:tcPr/>
                </a:tc>
                <a:tc>
                  <a:txBody>
                    <a:bodyPr/>
                    <a:lstStyle/>
                    <a:p>
                      <a:pPr algn="ctr" rtl="1"/>
                      <a:endParaRPr lang="fa-IR" sz="2000" dirty="0">
                        <a:cs typeface="B Lotus" pitchFamily="2" charset="-78"/>
                      </a:endParaRPr>
                    </a:p>
                  </a:txBody>
                  <a:tcPr/>
                </a:tc>
              </a:tr>
              <a:tr h="678142">
                <a:tc>
                  <a:txBody>
                    <a:bodyPr/>
                    <a:lstStyle/>
                    <a:p>
                      <a:pPr algn="ctr" rtl="1"/>
                      <a:r>
                        <a:rPr lang="fa-IR" sz="2000" dirty="0" smtClean="0">
                          <a:cs typeface="B Lotus" pitchFamily="2" charset="-78"/>
                        </a:rPr>
                        <a:t>غذاهای آبکی با </a:t>
                      </a:r>
                      <a:r>
                        <a:rPr lang="en-US" sz="1900" dirty="0" smtClean="0">
                          <a:latin typeface="Times New Roman" pitchFamily="18" charset="0"/>
                          <a:cs typeface="Times New Roman" pitchFamily="18" charset="0"/>
                        </a:rPr>
                        <a:t>pH</a:t>
                      </a:r>
                      <a:r>
                        <a:rPr lang="fa-IR" sz="2000" dirty="0" smtClean="0">
                          <a:cs typeface="B Lotus" pitchFamily="2" charset="-78"/>
                        </a:rPr>
                        <a:t> 4/5 یا بیشتر</a:t>
                      </a:r>
                      <a:endParaRPr lang="fa-IR" sz="2000" dirty="0">
                        <a:cs typeface="B Lotus" pitchFamily="2" charset="-78"/>
                      </a:endParaRPr>
                    </a:p>
                  </a:txBody>
                  <a:tcPr/>
                </a:tc>
                <a:tc>
                  <a:txBody>
                    <a:bodyPr/>
                    <a:lstStyle/>
                    <a:p>
                      <a:pPr algn="ctr" rtl="1"/>
                      <a:r>
                        <a:rPr lang="fa-IR" sz="2000" dirty="0" smtClean="0">
                          <a:cs typeface="B Lotus" pitchFamily="2" charset="-78"/>
                        </a:rPr>
                        <a:t>آب مقطر</a:t>
                      </a:r>
                      <a:r>
                        <a:rPr lang="fa-IR" sz="2000" baseline="0" dirty="0" smtClean="0">
                          <a:cs typeface="B Lotus" pitchFamily="2" charset="-78"/>
                        </a:rPr>
                        <a:t> یا دیونیزه</a:t>
                      </a:r>
                      <a:endParaRPr lang="fa-IR" sz="2000" dirty="0">
                        <a:cs typeface="B Lotus" pitchFamily="2" charset="-78"/>
                      </a:endParaRPr>
                    </a:p>
                  </a:txBody>
                  <a:tcPr/>
                </a:tc>
                <a:tc>
                  <a:txBody>
                    <a:bodyPr/>
                    <a:lstStyle/>
                    <a:p>
                      <a:pPr algn="ctr" rtl="1"/>
                      <a:r>
                        <a:rPr lang="en-US" sz="2000" dirty="0" smtClean="0">
                          <a:cs typeface="B Lotus" pitchFamily="2" charset="-78"/>
                        </a:rPr>
                        <a:t>A</a:t>
                      </a:r>
                      <a:endParaRPr lang="fa-IR" sz="2000" dirty="0">
                        <a:cs typeface="B Lotus" pitchFamily="2" charset="-78"/>
                      </a:endParaRPr>
                    </a:p>
                  </a:txBody>
                  <a:tcPr/>
                </a:tc>
              </a:tr>
              <a:tr h="968774">
                <a:tc>
                  <a:txBody>
                    <a:bodyPr/>
                    <a:lstStyle/>
                    <a:p>
                      <a:pPr algn="ctr" rtl="1"/>
                      <a:r>
                        <a:rPr lang="fa-IR" sz="2000" dirty="0" smtClean="0">
                          <a:cs typeface="B Lotus" pitchFamily="2" charset="-78"/>
                        </a:rPr>
                        <a:t>غذاهای آبکی و اسیدی با </a:t>
                      </a:r>
                      <a:r>
                        <a:rPr lang="en-US" sz="1900" kern="1200" dirty="0" smtClean="0">
                          <a:solidFill>
                            <a:schemeClr val="dk1"/>
                          </a:solidFill>
                          <a:latin typeface="Times New Roman" pitchFamily="18" charset="0"/>
                          <a:ea typeface="+mn-ea"/>
                          <a:cs typeface="Times New Roman" pitchFamily="18" charset="0"/>
                        </a:rPr>
                        <a:t>pH</a:t>
                      </a:r>
                      <a:r>
                        <a:rPr lang="fa-IR" sz="2000" dirty="0" smtClean="0">
                          <a:cs typeface="B Lotus" pitchFamily="2" charset="-78"/>
                        </a:rPr>
                        <a:t> کمتر از 4/5</a:t>
                      </a:r>
                      <a:endParaRPr lang="fa-IR" sz="2000" dirty="0">
                        <a:cs typeface="B Lotus" pitchFamily="2" charset="-78"/>
                      </a:endParaRPr>
                    </a:p>
                  </a:txBody>
                  <a:tcPr/>
                </a:tc>
                <a:tc>
                  <a:txBody>
                    <a:bodyPr/>
                    <a:lstStyle/>
                    <a:p>
                      <a:pPr algn="ctr" rtl="1"/>
                      <a:r>
                        <a:rPr lang="fa-IR" sz="2000" dirty="0" smtClean="0">
                          <a:cs typeface="B Lotus" pitchFamily="2" charset="-78"/>
                        </a:rPr>
                        <a:t>اسید استیک 3% (</a:t>
                      </a:r>
                      <a:r>
                        <a:rPr lang="en-US" sz="1900" kern="1200" dirty="0" smtClean="0">
                          <a:solidFill>
                            <a:schemeClr val="dk1"/>
                          </a:solidFill>
                          <a:latin typeface="Times New Roman" pitchFamily="18" charset="0"/>
                          <a:ea typeface="+mn-ea"/>
                          <a:cs typeface="Times New Roman" pitchFamily="18" charset="0"/>
                        </a:rPr>
                        <a:t>v/v</a:t>
                      </a:r>
                      <a:r>
                        <a:rPr lang="fa-IR" sz="2000" dirty="0" smtClean="0">
                          <a:cs typeface="B Lotus" pitchFamily="2" charset="-78"/>
                        </a:rPr>
                        <a:t>)</a:t>
                      </a:r>
                      <a:endParaRPr lang="fa-IR" sz="2000" dirty="0">
                        <a:cs typeface="B Lotus" pitchFamily="2" charset="-78"/>
                      </a:endParaRPr>
                    </a:p>
                  </a:txBody>
                  <a:tcPr/>
                </a:tc>
                <a:tc>
                  <a:txBody>
                    <a:bodyPr/>
                    <a:lstStyle/>
                    <a:p>
                      <a:pPr algn="ctr" rtl="1"/>
                      <a:r>
                        <a:rPr lang="en-US" sz="2000" dirty="0" smtClean="0">
                          <a:cs typeface="B Lotus" pitchFamily="2" charset="-78"/>
                        </a:rPr>
                        <a:t>B</a:t>
                      </a:r>
                      <a:endParaRPr lang="fa-IR" sz="2000" dirty="0">
                        <a:cs typeface="B Lotus" pitchFamily="2" charset="-78"/>
                      </a:endParaRPr>
                    </a:p>
                  </a:txBody>
                  <a:tcPr/>
                </a:tc>
              </a:tr>
              <a:tr h="478109">
                <a:tc>
                  <a:txBody>
                    <a:bodyPr/>
                    <a:lstStyle/>
                    <a:p>
                      <a:pPr algn="ctr" rtl="1"/>
                      <a:r>
                        <a:rPr lang="fa-IR" sz="2000" dirty="0" smtClean="0">
                          <a:cs typeface="B Lotus" pitchFamily="2" charset="-78"/>
                        </a:rPr>
                        <a:t>غذاهای آبکی الکلی</a:t>
                      </a:r>
                      <a:endParaRPr lang="fa-IR" sz="2000" dirty="0">
                        <a:cs typeface="B Lotus" pitchFamily="2" charset="-78"/>
                      </a:endParaRP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2000" dirty="0" smtClean="0">
                          <a:cs typeface="B Lotus" pitchFamily="2" charset="-78"/>
                        </a:rPr>
                        <a:t>اتانول 10 % (</a:t>
                      </a:r>
                      <a:r>
                        <a:rPr lang="en-US" sz="1900" kern="1200" dirty="0" smtClean="0">
                          <a:solidFill>
                            <a:schemeClr val="dk1"/>
                          </a:solidFill>
                          <a:latin typeface="Times New Roman" pitchFamily="18" charset="0"/>
                          <a:ea typeface="+mn-ea"/>
                          <a:cs typeface="Times New Roman" pitchFamily="18" charset="0"/>
                        </a:rPr>
                        <a:t>v/v</a:t>
                      </a:r>
                      <a:r>
                        <a:rPr lang="fa-IR" sz="2000" dirty="0" smtClean="0">
                          <a:cs typeface="B Lotus" pitchFamily="2" charset="-78"/>
                        </a:rPr>
                        <a:t>)</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2000" dirty="0" smtClean="0">
                          <a:cs typeface="B Lotus" pitchFamily="2" charset="-78"/>
                        </a:rPr>
                        <a:t>C</a:t>
                      </a:r>
                      <a:endParaRPr lang="fa-IR" sz="2000" dirty="0" smtClean="0">
                        <a:cs typeface="B Lotus" pitchFamily="2" charset="-78"/>
                      </a:endParaRPr>
                    </a:p>
                  </a:txBody>
                  <a:tcPr/>
                </a:tc>
              </a:tr>
              <a:tr h="683014">
                <a:tc>
                  <a:txBody>
                    <a:bodyPr/>
                    <a:lstStyle/>
                    <a:p>
                      <a:pPr algn="ctr" rtl="1"/>
                      <a:r>
                        <a:rPr lang="fa-IR" sz="2000" dirty="0" smtClean="0">
                          <a:cs typeface="B Lotus" pitchFamily="2" charset="-78"/>
                        </a:rPr>
                        <a:t>چربی ها و روغن ها</a:t>
                      </a:r>
                      <a:endParaRPr lang="fa-IR" sz="2000" dirty="0">
                        <a:cs typeface="B Lotus" pitchFamily="2" charset="-78"/>
                      </a:endParaRPr>
                    </a:p>
                  </a:txBody>
                  <a:tcPr/>
                </a:tc>
                <a:tc>
                  <a:txBody>
                    <a:bodyPr/>
                    <a:lstStyle/>
                    <a:p>
                      <a:pPr algn="ctr" rtl="1"/>
                      <a:r>
                        <a:rPr lang="fa-IR" sz="2000" dirty="0" smtClean="0">
                          <a:cs typeface="B Lotus" pitchFamily="2" charset="-78"/>
                        </a:rPr>
                        <a:t>روغن</a:t>
                      </a:r>
                      <a:r>
                        <a:rPr lang="fa-IR" sz="2000" baseline="0" dirty="0" smtClean="0">
                          <a:cs typeface="B Lotus" pitchFamily="2" charset="-78"/>
                        </a:rPr>
                        <a:t> زیتون</a:t>
                      </a:r>
                      <a:endParaRPr lang="fa-IR" sz="2000" dirty="0">
                        <a:cs typeface="B Lotus" pitchFamily="2" charset="-78"/>
                      </a:endParaRPr>
                    </a:p>
                  </a:txBody>
                  <a:tcPr/>
                </a:tc>
                <a:tc>
                  <a:txBody>
                    <a:bodyPr/>
                    <a:lstStyle/>
                    <a:p>
                      <a:pPr algn="ctr" rtl="1"/>
                      <a:r>
                        <a:rPr lang="en-US" sz="2000" dirty="0" smtClean="0">
                          <a:cs typeface="B Lotus" pitchFamily="2" charset="-78"/>
                        </a:rPr>
                        <a:t>D</a:t>
                      </a:r>
                      <a:endParaRPr lang="fa-IR" sz="2000" dirty="0">
                        <a:cs typeface="B Lotus" pitchFamily="2" charset="-78"/>
                      </a:endParaRPr>
                    </a:p>
                  </a:txBody>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a:lnSpc>
                <a:spcPct val="150000"/>
              </a:lnSpc>
            </a:pPr>
            <a:r>
              <a:rPr lang="fa-IR" sz="2200" dirty="0" smtClean="0">
                <a:cs typeface="B Lotus" pitchFamily="2" charset="-78"/>
              </a:rPr>
              <a:t>در جایی که استفاده از روغن زیتون مشکلاتی در آزمون ایجاد می کند می توان از تری گلیسریدهای سنتزی، اتانول 95%، ایزواکتان، و </a:t>
            </a:r>
            <a:r>
              <a:rPr lang="en-US" sz="2200" dirty="0" smtClean="0">
                <a:cs typeface="B Lotus" pitchFamily="2" charset="-78"/>
              </a:rPr>
              <a:t>MPPO</a:t>
            </a:r>
            <a:r>
              <a:rPr lang="fa-IR" sz="2200" dirty="0" smtClean="0">
                <a:cs typeface="B Lotus" pitchFamily="2" charset="-78"/>
              </a:rPr>
              <a:t> (</a:t>
            </a:r>
            <a:r>
              <a:rPr lang="en-US" sz="2200" dirty="0" err="1" smtClean="0">
                <a:cs typeface="B Lotus" pitchFamily="2" charset="-78"/>
              </a:rPr>
              <a:t>Tenax</a:t>
            </a:r>
            <a:r>
              <a:rPr lang="fa-IR" sz="2200" dirty="0" smtClean="0">
                <a:cs typeface="B Lotus" pitchFamily="2" charset="-78"/>
              </a:rPr>
              <a:t>) برای دماهای بالا (بیشتر از 100) استفاده کنیم. </a:t>
            </a:r>
          </a:p>
          <a:p>
            <a:pPr>
              <a:lnSpc>
                <a:spcPct val="150000"/>
              </a:lnSpc>
            </a:pPr>
            <a:r>
              <a:rPr lang="fa-IR" sz="2200" dirty="0" smtClean="0">
                <a:cs typeface="B Lotus" pitchFamily="2" charset="-78"/>
              </a:rPr>
              <a:t>تناکس برای موادخشک در دمای معمولی نیز استفاده می شود.</a:t>
            </a:r>
          </a:p>
          <a:p>
            <a:pPr>
              <a:lnSpc>
                <a:spcPct val="150000"/>
              </a:lnSpc>
            </a:pPr>
            <a:r>
              <a:rPr lang="fa-IR" sz="2200" dirty="0" smtClean="0">
                <a:cs typeface="B Lotus" pitchFamily="2" charset="-78"/>
              </a:rPr>
              <a:t>برای شیر و محصولات لبنی اتانول 50% توصیه می شود.</a:t>
            </a:r>
          </a:p>
          <a:p>
            <a:pPr>
              <a:lnSpc>
                <a:spcPct val="150000"/>
              </a:lnSpc>
            </a:pPr>
            <a:r>
              <a:rPr lang="fa-IR" sz="2200" dirty="0" smtClean="0">
                <a:cs typeface="B Lotus" pitchFamily="2" charset="-78"/>
              </a:rPr>
              <a:t>معمولاً آزمایشات را با چند شبه غذا انجام می دهند و بالاترین میزان مهاجرت را با حدود مجاز مقایسه می کنند.</a:t>
            </a:r>
          </a:p>
          <a:p>
            <a:pPr>
              <a:lnSpc>
                <a:spcPct val="150000"/>
              </a:lnSpc>
            </a:pPr>
            <a:r>
              <a:rPr lang="fa-IR" sz="2200" dirty="0" smtClean="0">
                <a:cs typeface="B Lotus" pitchFamily="2" charset="-78"/>
              </a:rPr>
              <a:t>اگر از یک پلیمر برای تمامی موادغذایی بخواهیم استفاده کنیم از شبه غذا </a:t>
            </a:r>
            <a:r>
              <a:rPr lang="en-US" sz="2200" dirty="0" smtClean="0">
                <a:cs typeface="B Lotus" pitchFamily="2" charset="-78"/>
              </a:rPr>
              <a:t>B</a:t>
            </a:r>
            <a:r>
              <a:rPr lang="fa-IR" sz="2200" dirty="0" smtClean="0">
                <a:cs typeface="B Lotus" pitchFamily="2" charset="-78"/>
              </a:rPr>
              <a:t>، </a:t>
            </a:r>
            <a:r>
              <a:rPr lang="en-US" sz="2200" dirty="0" smtClean="0">
                <a:cs typeface="B Lotus" pitchFamily="2" charset="-78"/>
              </a:rPr>
              <a:t>C</a:t>
            </a:r>
            <a:r>
              <a:rPr lang="fa-IR" sz="2200" dirty="0" smtClean="0">
                <a:cs typeface="B Lotus" pitchFamily="2" charset="-78"/>
              </a:rPr>
              <a:t> و </a:t>
            </a:r>
            <a:r>
              <a:rPr lang="en-US" sz="2200" dirty="0" smtClean="0">
                <a:cs typeface="B Lotus" pitchFamily="2" charset="-78"/>
              </a:rPr>
              <a:t>D</a:t>
            </a:r>
            <a:r>
              <a:rPr lang="fa-IR" sz="2200" dirty="0" smtClean="0">
                <a:cs typeface="B Lotus" pitchFamily="2" charset="-78"/>
              </a:rPr>
              <a:t> استفاده می کنیم.</a:t>
            </a:r>
            <a:endParaRPr lang="fa-IR" sz="2200" dirty="0">
              <a:cs typeface="B Lotus" pitchFamily="2" charset="-78"/>
            </a:endParaRPr>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انتخاب شرایط مناسب آزمون</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
        <p:nvSpPr>
          <p:cNvPr id="5" name="Rounded Rectangular Callout 4"/>
          <p:cNvSpPr/>
          <p:nvPr/>
        </p:nvSpPr>
        <p:spPr>
          <a:xfrm>
            <a:off x="4071934" y="1000108"/>
            <a:ext cx="2928958" cy="1000132"/>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1700" dirty="0" smtClean="0">
                <a:latin typeface="Times New Roman" pitchFamily="18" charset="0"/>
                <a:cs typeface="Times New Roman" pitchFamily="18" charset="0"/>
              </a:rPr>
              <a:t>Modified </a:t>
            </a:r>
            <a:r>
              <a:rPr lang="en-US" sz="1700" dirty="0" err="1" smtClean="0">
                <a:latin typeface="Times New Roman" pitchFamily="18" charset="0"/>
                <a:cs typeface="Times New Roman" pitchFamily="18" charset="0"/>
              </a:rPr>
              <a:t>PolyPhenylene</a:t>
            </a:r>
            <a:r>
              <a:rPr lang="en-US" sz="1700" dirty="0" smtClean="0">
                <a:latin typeface="Times New Roman" pitchFamily="18" charset="0"/>
                <a:cs typeface="Times New Roman" pitchFamily="18" charset="0"/>
              </a:rPr>
              <a:t> Oxide </a:t>
            </a:r>
            <a:endParaRPr lang="fa-IR" sz="1700" dirty="0" smtClean="0">
              <a:latin typeface="Times New Roman" pitchFamily="18" charset="0"/>
              <a:cs typeface="Times New Roman" pitchFamily="18" charset="0"/>
            </a:endParaRPr>
          </a:p>
          <a:p>
            <a:pPr algn="ctr"/>
            <a:r>
              <a:rPr lang="fa-IR" dirty="0" smtClean="0">
                <a:cs typeface="B Lotus" pitchFamily="2" charset="-78"/>
              </a:rPr>
              <a:t>متخلخل- قدرت جذب بالا، وزن مولکولی و پایدای حرارتی بالا</a:t>
            </a:r>
            <a:endParaRPr lang="fa-IR" dirty="0">
              <a:cs typeface="B Lotus" pitchFamily="2" charset="-78"/>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57298"/>
            <a:ext cx="8229600" cy="4768865"/>
          </a:xfrm>
        </p:spPr>
        <p:txBody>
          <a:bodyPr>
            <a:normAutofit lnSpcReduction="10000"/>
          </a:bodyPr>
          <a:lstStyle/>
          <a:p>
            <a:pPr algn="just">
              <a:lnSpc>
                <a:spcPct val="150000"/>
              </a:lnSpc>
            </a:pPr>
            <a:r>
              <a:rPr lang="fa-IR" sz="2200" dirty="0" smtClean="0">
                <a:cs typeface="B Lotus" pitchFamily="2" charset="-78"/>
              </a:rPr>
              <a:t>با همین توجیه می توان سخت گیرانه ترین شرایط را در نظر گرفت به عنوان مثال برای بررسی </a:t>
            </a:r>
            <a:r>
              <a:rPr lang="en-US" sz="2100" dirty="0" smtClean="0">
                <a:latin typeface="Times New Roman" pitchFamily="18" charset="0"/>
                <a:cs typeface="Times New Roman" pitchFamily="18" charset="0"/>
              </a:rPr>
              <a:t>SM</a:t>
            </a:r>
            <a:r>
              <a:rPr lang="fa-IR" sz="2200" dirty="0" smtClean="0">
                <a:cs typeface="B Lotus" pitchFamily="2" charset="-78"/>
              </a:rPr>
              <a:t> یک ماده لیپوفیل </a:t>
            </a:r>
            <a:r>
              <a:rPr lang="en-US" sz="2100" dirty="0" smtClean="0">
                <a:latin typeface="Times New Roman" pitchFamily="18" charset="0"/>
                <a:cs typeface="Times New Roman" pitchFamily="18" charset="0"/>
              </a:rPr>
              <a:t>D</a:t>
            </a:r>
            <a:r>
              <a:rPr lang="fa-IR" sz="2200" dirty="0" smtClean="0">
                <a:cs typeface="B Lotus" pitchFamily="2" charset="-78"/>
              </a:rPr>
              <a:t> را انتخاب می کنیم.</a:t>
            </a:r>
          </a:p>
          <a:p>
            <a:pPr algn="just">
              <a:lnSpc>
                <a:spcPct val="150000"/>
              </a:lnSpc>
            </a:pPr>
            <a:r>
              <a:rPr lang="fa-IR" sz="2200" dirty="0" smtClean="0">
                <a:cs typeface="B Lotus" pitchFamily="2" charset="-78"/>
              </a:rPr>
              <a:t>برای آزمایشات تشدید شده در دمای بالا نیز از تناکس استفاده می کنیم.</a:t>
            </a:r>
          </a:p>
          <a:p>
            <a:pPr algn="just">
              <a:lnSpc>
                <a:spcPct val="150000"/>
              </a:lnSpc>
            </a:pPr>
            <a:r>
              <a:rPr lang="en-US" sz="2100" dirty="0" smtClean="0">
                <a:latin typeface="Times New Roman" pitchFamily="18" charset="0"/>
                <a:cs typeface="Times New Roman" pitchFamily="18" charset="0"/>
              </a:rPr>
              <a:t>Al </a:t>
            </a:r>
            <a:r>
              <a:rPr lang="en-US" sz="2100" dirty="0" err="1" smtClean="0">
                <a:latin typeface="Times New Roman" pitchFamily="18" charset="0"/>
                <a:cs typeface="Times New Roman" pitchFamily="18" charset="0"/>
              </a:rPr>
              <a:t>Nafouri</a:t>
            </a:r>
            <a:r>
              <a:rPr lang="fa-IR" sz="2100" dirty="0" smtClean="0">
                <a:latin typeface="Times New Roman" pitchFamily="18" charset="0"/>
                <a:cs typeface="Times New Roman" pitchFamily="18" charset="0"/>
              </a:rPr>
              <a:t> </a:t>
            </a:r>
            <a:r>
              <a:rPr lang="fa-IR" sz="2200" dirty="0" smtClean="0">
                <a:cs typeface="B Lotus" pitchFamily="2" charset="-78"/>
              </a:rPr>
              <a:t>و </a:t>
            </a:r>
            <a:r>
              <a:rPr lang="en-US" sz="2100" dirty="0" smtClean="0">
                <a:latin typeface="Times New Roman" pitchFamily="18" charset="0"/>
                <a:cs typeface="Times New Roman" pitchFamily="18" charset="0"/>
              </a:rPr>
              <a:t>Franz</a:t>
            </a:r>
            <a:r>
              <a:rPr lang="fa-IR" sz="2200" dirty="0" smtClean="0">
                <a:cs typeface="B Lotus" pitchFamily="2" charset="-78"/>
              </a:rPr>
              <a:t> (1999) مهاجرت از </a:t>
            </a:r>
            <a:r>
              <a:rPr lang="en-US" sz="2100" dirty="0" smtClean="0">
                <a:latin typeface="Times New Roman" pitchFamily="18" charset="0"/>
                <a:cs typeface="Times New Roman" pitchFamily="18" charset="0"/>
              </a:rPr>
              <a:t>PP</a:t>
            </a:r>
            <a:r>
              <a:rPr lang="fa-IR" sz="2200" dirty="0" smtClean="0">
                <a:cs typeface="B Lotus" pitchFamily="2" charset="-78"/>
              </a:rPr>
              <a:t> را در دمای 121 درجه به روغن، تناکس، ایزواکتان و اتانول 95% بررسی کردند. اتانول کمترین و تناکس بیشترین میزان مهاجرت را نشان دادند.</a:t>
            </a:r>
          </a:p>
          <a:p>
            <a:pPr algn="just">
              <a:lnSpc>
                <a:spcPct val="150000"/>
              </a:lnSpc>
            </a:pPr>
            <a:r>
              <a:rPr lang="fa-IR" sz="2200" dirty="0" smtClean="0">
                <a:cs typeface="B Lotus" pitchFamily="2" charset="-78"/>
              </a:rPr>
              <a:t>تناکس برای اندازه گیری مواد فرار نیز مناسب است.</a:t>
            </a:r>
          </a:p>
          <a:p>
            <a:pPr algn="just">
              <a:lnSpc>
                <a:spcPct val="150000"/>
              </a:lnSpc>
            </a:pPr>
            <a:r>
              <a:rPr lang="en-US" sz="2100" dirty="0" smtClean="0">
                <a:latin typeface="Times New Roman" pitchFamily="18" charset="0"/>
                <a:cs typeface="Times New Roman" pitchFamily="18" charset="0"/>
              </a:rPr>
              <a:t>FDA</a:t>
            </a:r>
            <a:r>
              <a:rPr lang="fa-IR" sz="2200" dirty="0" smtClean="0">
                <a:cs typeface="B Lotus" pitchFamily="2" charset="-78"/>
              </a:rPr>
              <a:t> استفاده از اتانول 50% را به عنوان شبه غذا برای </a:t>
            </a:r>
            <a:r>
              <a:rPr lang="en-US" sz="2100" dirty="0" smtClean="0">
                <a:latin typeface="Times New Roman" pitchFamily="18" charset="0"/>
                <a:cs typeface="Times New Roman" pitchFamily="18" charset="0"/>
              </a:rPr>
              <a:t>PS</a:t>
            </a:r>
            <a:r>
              <a:rPr lang="fa-IR" sz="2200" dirty="0" smtClean="0">
                <a:cs typeface="B Lotus" pitchFamily="2" charset="-78"/>
              </a:rPr>
              <a:t>، </a:t>
            </a:r>
            <a:r>
              <a:rPr lang="en-US" sz="2100" dirty="0" smtClean="0">
                <a:latin typeface="Times New Roman" pitchFamily="18" charset="0"/>
                <a:cs typeface="Times New Roman" pitchFamily="18" charset="0"/>
              </a:rPr>
              <a:t>PET</a:t>
            </a:r>
            <a:r>
              <a:rPr lang="fa-IR" sz="2200" dirty="0" smtClean="0">
                <a:cs typeface="B Lotus" pitchFamily="2" charset="-78"/>
              </a:rPr>
              <a:t> و </a:t>
            </a:r>
            <a:r>
              <a:rPr lang="en-US" sz="2100" dirty="0" smtClean="0">
                <a:latin typeface="Times New Roman" pitchFamily="18" charset="0"/>
                <a:cs typeface="Times New Roman" pitchFamily="18" charset="0"/>
              </a:rPr>
              <a:t>PVC</a:t>
            </a:r>
            <a:r>
              <a:rPr lang="fa-IR" sz="2200" dirty="0" smtClean="0">
                <a:cs typeface="B Lotus" pitchFamily="2" charset="-78"/>
              </a:rPr>
              <a:t> سخت توصیه می کند.</a:t>
            </a:r>
            <a:endParaRPr lang="fa-IR" sz="2200" dirty="0">
              <a:cs typeface="B Lotus" pitchFamily="2" charset="-78"/>
            </a:endParaRPr>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انتخاب شرایط مناسب آزمون</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algn="just">
              <a:lnSpc>
                <a:spcPct val="150000"/>
              </a:lnSpc>
            </a:pPr>
            <a:r>
              <a:rPr lang="fa-IR" sz="2200" dirty="0" smtClean="0">
                <a:cs typeface="B Lotus" pitchFamily="2" charset="-78"/>
              </a:rPr>
              <a:t>شرایط دما و زمان</a:t>
            </a:r>
          </a:p>
          <a:p>
            <a:pPr algn="just">
              <a:lnSpc>
                <a:spcPct val="150000"/>
              </a:lnSpc>
            </a:pPr>
            <a:r>
              <a:rPr lang="fa-IR" sz="2200" dirty="0" smtClean="0">
                <a:cs typeface="B Lotus" pitchFamily="2" charset="-78"/>
              </a:rPr>
              <a:t>شرایط دما و زمان براساس استفاده نهایی ماده بسته بندی (</a:t>
            </a:r>
            <a:r>
              <a:rPr lang="en-US" sz="2100" dirty="0" smtClean="0">
                <a:latin typeface="Times New Roman" pitchFamily="18" charset="0"/>
                <a:cs typeface="Times New Roman" pitchFamily="18" charset="0"/>
              </a:rPr>
              <a:t>FCM</a:t>
            </a:r>
            <a:r>
              <a:rPr lang="fa-IR" sz="2200" dirty="0" smtClean="0">
                <a:cs typeface="B Lotus" pitchFamily="2" charset="-78"/>
              </a:rPr>
              <a:t>) انتخاب می شود.</a:t>
            </a:r>
            <a:endParaRPr lang="en-US" sz="2200" dirty="0" smtClean="0">
              <a:cs typeface="B Lotus" pitchFamily="2" charset="-78"/>
            </a:endParaRPr>
          </a:p>
          <a:p>
            <a:pPr algn="just">
              <a:lnSpc>
                <a:spcPct val="150000"/>
              </a:lnSpc>
            </a:pPr>
            <a:r>
              <a:rPr lang="fa-IR" sz="2200" dirty="0" smtClean="0">
                <a:cs typeface="B Lotus" pitchFamily="2" charset="-78"/>
              </a:rPr>
              <a:t>اگر در شرایط دما و زمان مختلفی قرار بگیرد به عنوان مثال در هوای معمولی و یخچال، شرایط سخت تر در نظر گرفته می شود.</a:t>
            </a:r>
          </a:p>
          <a:p>
            <a:pPr algn="just">
              <a:lnSpc>
                <a:spcPct val="150000"/>
              </a:lnSpc>
            </a:pPr>
            <a:r>
              <a:rPr lang="fa-IR" sz="2200" dirty="0" smtClean="0">
                <a:cs typeface="B Lotus" pitchFamily="2" charset="-78"/>
              </a:rPr>
              <a:t>در شرایطی که مرحله حرارت دهی داشته باشیم مثل پرکردن گرم یا استریلیزاسیون و سپس نگهداری دراز مدت شرایط ترکیبی در نظر گرفته می شود</a:t>
            </a:r>
          </a:p>
          <a:p>
            <a:pPr algn="just">
              <a:lnSpc>
                <a:spcPct val="150000"/>
              </a:lnSpc>
              <a:buNone/>
            </a:pPr>
            <a:r>
              <a:rPr lang="fa-IR" sz="2200" dirty="0" smtClean="0">
                <a:cs typeface="B Lotus" pitchFamily="2" charset="-78"/>
              </a:rPr>
              <a:t> 30 دقیقه در 121 درجه و 10 روز در 40 درجه</a:t>
            </a:r>
          </a:p>
          <a:p>
            <a:pPr algn="just">
              <a:lnSpc>
                <a:spcPct val="150000"/>
              </a:lnSpc>
              <a:buNone/>
            </a:pPr>
            <a:r>
              <a:rPr lang="fa-IR" sz="2200" dirty="0" smtClean="0">
                <a:cs typeface="B Lotus" pitchFamily="2" charset="-78"/>
              </a:rPr>
              <a:t>	اگر در پرکردن گرم دما از 85 درجه بالاتر نرود از 10 روز در 40 درجه (</a:t>
            </a:r>
            <a:r>
              <a:rPr lang="en-US" sz="2100" dirty="0" smtClean="0">
                <a:latin typeface="Times New Roman" pitchFamily="18" charset="0"/>
                <a:cs typeface="Times New Roman" pitchFamily="18" charset="0"/>
              </a:rPr>
              <a:t>FDA</a:t>
            </a:r>
            <a:r>
              <a:rPr lang="fa-IR" sz="2200" dirty="0" smtClean="0">
                <a:cs typeface="B Lotus" pitchFamily="2" charset="-78"/>
              </a:rPr>
              <a:t> برای پر کردن بالای 66 درجه 2 ساعت در 70 درجه + 10 روز در 40 یا 30 دقیقه در 100 درجه + 10 روز در 40 را توصیه می کند.</a:t>
            </a:r>
          </a:p>
          <a:p>
            <a:pPr algn="just">
              <a:lnSpc>
                <a:spcPct val="150000"/>
              </a:lnSpc>
              <a:buNone/>
            </a:pPr>
            <a:endParaRPr lang="fa-IR" sz="2200" dirty="0" smtClean="0">
              <a:cs typeface="B Lotus" pitchFamily="2" charset="-78"/>
            </a:endParaRPr>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انتخاب شرایط مناسب آزمون</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nSpc>
                <a:spcPct val="150000"/>
              </a:lnSpc>
            </a:pPr>
            <a:r>
              <a:rPr lang="fa-IR" sz="2200" dirty="0" smtClean="0">
                <a:cs typeface="B Lotus" pitchFamily="2" charset="-78"/>
              </a:rPr>
              <a:t>بطور کلی شرایط آزمون 4 ساعت در 100 درجه برای مواد غذایی مائی و 2 ساعت در 175 درجه برای موادغذایی روغنی، سخت گیرانه ترین شرایطی است که می توان اعمال کرد.</a:t>
            </a:r>
          </a:p>
          <a:p>
            <a:pPr>
              <a:lnSpc>
                <a:spcPct val="150000"/>
              </a:lnSpc>
            </a:pPr>
            <a:r>
              <a:rPr lang="fa-IR" sz="2200" dirty="0" smtClean="0">
                <a:cs typeface="B Lotus" pitchFamily="2" charset="-78"/>
              </a:rPr>
              <a:t>دماهای بیشتر باعث تجزیه پلیمر می گردد.</a:t>
            </a:r>
          </a:p>
          <a:p>
            <a:pPr>
              <a:lnSpc>
                <a:spcPct val="150000"/>
              </a:lnSpc>
            </a:pPr>
            <a:r>
              <a:rPr lang="fa-IR" sz="2200" dirty="0" smtClean="0">
                <a:cs typeface="B Lotus" pitchFamily="2" charset="-78"/>
              </a:rPr>
              <a:t>بهترین حالت بررسی رفتار کینتیکی ماده مهاجرت کننده است تا پیشگویی مهاجرت را در شرایط مختلف آسان سازد.</a:t>
            </a:r>
            <a:endParaRPr lang="fa-IR" sz="2200" dirty="0">
              <a:cs typeface="B Lotus" pitchFamily="2" charset="-78"/>
            </a:endParaRPr>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انتخاب شرایط مناسب آزمون</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85860"/>
            <a:ext cx="8229600" cy="4840303"/>
          </a:xfrm>
        </p:spPr>
        <p:txBody>
          <a:bodyPr>
            <a:normAutofit/>
          </a:bodyPr>
          <a:lstStyle/>
          <a:p>
            <a:pPr>
              <a:lnSpc>
                <a:spcPct val="150000"/>
              </a:lnSpc>
            </a:pPr>
            <a:r>
              <a:rPr lang="fa-IR" sz="2200" dirty="0" smtClean="0">
                <a:cs typeface="B Lotus" pitchFamily="2" charset="-78"/>
              </a:rPr>
              <a:t>نسبت سطح به حجم</a:t>
            </a:r>
          </a:p>
          <a:p>
            <a:pPr>
              <a:lnSpc>
                <a:spcPct val="150000"/>
              </a:lnSpc>
            </a:pPr>
            <a:r>
              <a:rPr lang="fa-IR" sz="2200" dirty="0" smtClean="0">
                <a:cs typeface="B Lotus" pitchFamily="2" charset="-78"/>
              </a:rPr>
              <a:t>بطور قراردادی نسبت سطح به حجم را </a:t>
            </a:r>
            <a:r>
              <a:rPr lang="en-US" sz="2000" dirty="0" smtClean="0">
                <a:latin typeface="Times New Roman" pitchFamily="18" charset="0"/>
                <a:cs typeface="B Lotus" pitchFamily="2" charset="-78"/>
              </a:rPr>
              <a:t>dm</a:t>
            </a:r>
            <a:r>
              <a:rPr lang="en-US" sz="2000" baseline="30000" dirty="0" smtClean="0">
                <a:latin typeface="Times New Roman" pitchFamily="18" charset="0"/>
                <a:cs typeface="B Lotus" pitchFamily="2" charset="-78"/>
              </a:rPr>
              <a:t>2</a:t>
            </a:r>
            <a:r>
              <a:rPr lang="en-US" sz="2000" dirty="0" smtClean="0">
                <a:latin typeface="Times New Roman" pitchFamily="18" charset="0"/>
                <a:cs typeface="B Lotus" pitchFamily="2" charset="-78"/>
              </a:rPr>
              <a:t>/kg</a:t>
            </a:r>
            <a:r>
              <a:rPr lang="fa-IR" sz="2200" dirty="0" smtClean="0">
                <a:cs typeface="B Lotus" pitchFamily="2" charset="-78"/>
              </a:rPr>
              <a:t> 6 یا </a:t>
            </a:r>
            <a:r>
              <a:rPr lang="en-US" sz="2000" dirty="0" smtClean="0">
                <a:latin typeface="Times New Roman" pitchFamily="18" charset="0"/>
                <a:cs typeface="B Lotus" pitchFamily="2" charset="-78"/>
              </a:rPr>
              <a:t>dm2/kg</a:t>
            </a:r>
            <a:r>
              <a:rPr lang="fa-IR" sz="2200" dirty="0" smtClean="0">
                <a:latin typeface="Times New Roman" pitchFamily="18" charset="0"/>
                <a:cs typeface="B Lotus" pitchFamily="2" charset="-78"/>
              </a:rPr>
              <a:t> 6/54 (</a:t>
            </a:r>
            <a:r>
              <a:rPr lang="en-US" sz="2000" dirty="0" smtClean="0">
                <a:latin typeface="Times New Roman" pitchFamily="18" charset="0"/>
                <a:cs typeface="B Lotus" pitchFamily="2" charset="-78"/>
              </a:rPr>
              <a:t>FDA</a:t>
            </a:r>
            <a:r>
              <a:rPr lang="fa-IR" sz="2200" dirty="0" smtClean="0">
                <a:latin typeface="Times New Roman" pitchFamily="18" charset="0"/>
                <a:cs typeface="B Lotus" pitchFamily="2" charset="-78"/>
              </a:rPr>
              <a:t>) در نظر می گیرند.</a:t>
            </a:r>
          </a:p>
          <a:p>
            <a:pPr>
              <a:lnSpc>
                <a:spcPct val="150000"/>
              </a:lnSpc>
            </a:pPr>
            <a:r>
              <a:rPr lang="en-US" sz="2000" dirty="0" smtClean="0">
                <a:latin typeface="Times New Roman" pitchFamily="18" charset="0"/>
                <a:cs typeface="B Lotus" pitchFamily="2" charset="-78"/>
              </a:rPr>
              <a:t>K</a:t>
            </a:r>
            <a:r>
              <a:rPr lang="fa-IR" sz="2200" dirty="0" smtClean="0">
                <a:latin typeface="Times New Roman" pitchFamily="18" charset="0"/>
                <a:cs typeface="B Lotus" pitchFamily="2" charset="-78"/>
              </a:rPr>
              <a:t> خیلی بالا یا خیلی پایین وابسته به نسبت سطح به حجم نیست</a:t>
            </a:r>
          </a:p>
          <a:p>
            <a:pPr>
              <a:lnSpc>
                <a:spcPct val="150000"/>
              </a:lnSpc>
            </a:pPr>
            <a:r>
              <a:rPr lang="fa-IR" sz="2200" dirty="0" smtClean="0">
                <a:latin typeface="Times New Roman" pitchFamily="18" charset="0"/>
                <a:cs typeface="B Lotus" pitchFamily="2" charset="-78"/>
              </a:rPr>
              <a:t>نرم کننده </a:t>
            </a:r>
            <a:r>
              <a:rPr lang="en-US" sz="2000" dirty="0" err="1" smtClean="0">
                <a:latin typeface="Times New Roman" pitchFamily="18" charset="0"/>
                <a:cs typeface="B Lotus" pitchFamily="2" charset="-78"/>
              </a:rPr>
              <a:t>diethylhexyl</a:t>
            </a:r>
            <a:r>
              <a:rPr lang="en-US" sz="2000" dirty="0" smtClean="0">
                <a:latin typeface="Times New Roman" pitchFamily="18" charset="0"/>
                <a:cs typeface="B Lotus" pitchFamily="2" charset="-78"/>
              </a:rPr>
              <a:t> </a:t>
            </a:r>
            <a:r>
              <a:rPr lang="en-US" sz="2000" dirty="0" err="1" smtClean="0">
                <a:latin typeface="Times New Roman" pitchFamily="18" charset="0"/>
                <a:cs typeface="B Lotus" pitchFamily="2" charset="-78"/>
              </a:rPr>
              <a:t>adipate</a:t>
            </a:r>
            <a:r>
              <a:rPr lang="fa-IR" sz="2000" dirty="0" smtClean="0">
                <a:latin typeface="Times New Roman" pitchFamily="18" charset="0"/>
                <a:cs typeface="B Lotus" pitchFamily="2" charset="-78"/>
              </a:rPr>
              <a:t> </a:t>
            </a:r>
            <a:r>
              <a:rPr lang="fa-IR" sz="2200" dirty="0" smtClean="0">
                <a:latin typeface="Times New Roman" pitchFamily="18" charset="0"/>
                <a:cs typeface="B Lotus" pitchFamily="2" charset="-78"/>
              </a:rPr>
              <a:t>بطور کامل بوسیله شبه غذای روغنی از </a:t>
            </a:r>
            <a:r>
              <a:rPr lang="en-US" sz="2000" dirty="0" smtClean="0">
                <a:latin typeface="Times New Roman" pitchFamily="18" charset="0"/>
                <a:cs typeface="B Lotus" pitchFamily="2" charset="-78"/>
              </a:rPr>
              <a:t>PVC</a:t>
            </a:r>
            <a:r>
              <a:rPr lang="fa-IR" sz="2200" dirty="0" smtClean="0">
                <a:latin typeface="Times New Roman" pitchFamily="18" charset="0"/>
                <a:cs typeface="B Lotus" pitchFamily="2" charset="-78"/>
              </a:rPr>
              <a:t> استخراج می شود ولی در ارتباط با آب می بایست بررسی گردد.</a:t>
            </a:r>
          </a:p>
          <a:p>
            <a:pPr>
              <a:lnSpc>
                <a:spcPct val="150000"/>
              </a:lnSpc>
            </a:pPr>
            <a:r>
              <a:rPr lang="fa-IR" sz="2200" dirty="0" smtClean="0">
                <a:latin typeface="Times New Roman" pitchFamily="18" charset="0"/>
                <a:cs typeface="B Lotus" pitchFamily="2" charset="-78"/>
              </a:rPr>
              <a:t>معمولا نرم افزارهایی وجود دارند که با مدلسازی مقادیر را پیشگویی می کنند.</a:t>
            </a:r>
            <a:endParaRPr lang="fa-IR" sz="2200" dirty="0">
              <a:cs typeface="B Lotus" pitchFamily="2" charset="-78"/>
            </a:endParaRPr>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انتخاب شرایط مناسب آزمون</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2984"/>
            <a:ext cx="8229600" cy="4983179"/>
          </a:xfrm>
        </p:spPr>
        <p:txBody>
          <a:bodyPr>
            <a:normAutofit fontScale="92500" lnSpcReduction="10000"/>
          </a:bodyPr>
          <a:lstStyle/>
          <a:p>
            <a:pPr>
              <a:lnSpc>
                <a:spcPct val="150000"/>
              </a:lnSpc>
            </a:pPr>
            <a:r>
              <a:rPr lang="fa-IR" sz="2200" dirty="0" smtClean="0">
                <a:cs typeface="B Lotus" pitchFamily="2" charset="-78"/>
              </a:rPr>
              <a:t>میزان تماس در آزمون مهاجرت</a:t>
            </a:r>
          </a:p>
          <a:p>
            <a:pPr>
              <a:lnSpc>
                <a:spcPct val="150000"/>
              </a:lnSpc>
            </a:pPr>
            <a:r>
              <a:rPr lang="fa-IR" sz="2200" dirty="0" smtClean="0">
                <a:cs typeface="B Lotus" pitchFamily="2" charset="-78"/>
              </a:rPr>
              <a:t>سل های یکطرفه یا بسته </a:t>
            </a:r>
          </a:p>
          <a:p>
            <a:pPr lvl="1">
              <a:lnSpc>
                <a:spcPct val="150000"/>
              </a:lnSpc>
            </a:pPr>
            <a:r>
              <a:rPr lang="fa-IR" sz="2200" dirty="0" smtClean="0">
                <a:cs typeface="B Lotus" pitchFamily="2" charset="-78"/>
              </a:rPr>
              <a:t>معمولاً از سل هایی با سطح تماس </a:t>
            </a:r>
            <a:r>
              <a:rPr lang="en-US" sz="2000" dirty="0" smtClean="0">
                <a:latin typeface="Times New Roman" pitchFamily="18" charset="0"/>
                <a:cs typeface="B Lotus" pitchFamily="2" charset="-78"/>
              </a:rPr>
              <a:t>dm</a:t>
            </a:r>
            <a:r>
              <a:rPr lang="en-US" sz="2000" baseline="30000" dirty="0" smtClean="0">
                <a:latin typeface="Times New Roman" pitchFamily="18" charset="0"/>
                <a:cs typeface="B Lotus" pitchFamily="2" charset="-78"/>
              </a:rPr>
              <a:t>2</a:t>
            </a:r>
            <a:r>
              <a:rPr lang="en-US" sz="2000" dirty="0" smtClean="0">
                <a:latin typeface="Times New Roman" pitchFamily="18" charset="0"/>
                <a:cs typeface="B Lotus" pitchFamily="2" charset="-78"/>
              </a:rPr>
              <a:t>/kg</a:t>
            </a:r>
            <a:r>
              <a:rPr lang="fa-IR" sz="2200" dirty="0" smtClean="0">
                <a:cs typeface="B Lotus" pitchFamily="2" charset="-78"/>
              </a:rPr>
              <a:t> 0/4 که با 40 میلی لیتر شبه غذا پر می شود استفاده می کنند.</a:t>
            </a:r>
          </a:p>
          <a:p>
            <a:pPr>
              <a:lnSpc>
                <a:spcPct val="150000"/>
              </a:lnSpc>
            </a:pPr>
            <a:r>
              <a:rPr lang="fa-IR" sz="2200" dirty="0" smtClean="0">
                <a:cs typeface="B Lotus" pitchFamily="2" charset="-78"/>
              </a:rPr>
              <a:t>معلق سازی</a:t>
            </a:r>
          </a:p>
          <a:p>
            <a:pPr lvl="1">
              <a:lnSpc>
                <a:spcPct val="150000"/>
              </a:lnSpc>
            </a:pPr>
            <a:r>
              <a:rPr lang="fa-IR" sz="2200" dirty="0" smtClean="0">
                <a:cs typeface="B Lotus" pitchFamily="2" charset="-78"/>
              </a:rPr>
              <a:t>آسان ترین روش</a:t>
            </a:r>
          </a:p>
          <a:p>
            <a:pPr lvl="1">
              <a:lnSpc>
                <a:spcPct val="150000"/>
              </a:lnSpc>
            </a:pPr>
            <a:r>
              <a:rPr lang="fa-IR" sz="2200" dirty="0" smtClean="0">
                <a:cs typeface="B Lotus" pitchFamily="2" charset="-78"/>
              </a:rPr>
              <a:t>سطح داخلی و بیرونی در تماس</a:t>
            </a:r>
          </a:p>
          <a:p>
            <a:pPr>
              <a:lnSpc>
                <a:spcPct val="150000"/>
              </a:lnSpc>
            </a:pPr>
            <a:r>
              <a:rPr lang="fa-IR" sz="2200" dirty="0" smtClean="0">
                <a:cs typeface="B Lotus" pitchFamily="2" charset="-78"/>
              </a:rPr>
              <a:t>برای موادی که ضخامتی بیش از 500 میکرومتر دارند از روش معلق سازی و کمتر از سل های یکطرفه</a:t>
            </a:r>
          </a:p>
          <a:p>
            <a:pPr>
              <a:lnSpc>
                <a:spcPct val="150000"/>
              </a:lnSpc>
            </a:pPr>
            <a:r>
              <a:rPr lang="fa-IR" sz="2200" dirty="0" smtClean="0">
                <a:cs typeface="B Lotus" pitchFamily="2" charset="-78"/>
              </a:rPr>
              <a:t>البته برای </a:t>
            </a:r>
            <a:r>
              <a:rPr lang="en-US" sz="2000" dirty="0" smtClean="0">
                <a:latin typeface="Times New Roman" pitchFamily="18" charset="0"/>
                <a:cs typeface="B Lotus" pitchFamily="2" charset="-78"/>
              </a:rPr>
              <a:t>PET</a:t>
            </a:r>
            <a:r>
              <a:rPr lang="fa-IR" sz="2200" dirty="0" smtClean="0">
                <a:cs typeface="B Lotus" pitchFamily="2" charset="-78"/>
              </a:rPr>
              <a:t> با ضخامت 300 نیز از معلق سازی استفاده شده است. </a:t>
            </a:r>
            <a:endParaRPr lang="fa-IR" sz="2200" dirty="0">
              <a:cs typeface="B Lotus" pitchFamily="2" charset="-78"/>
            </a:endParaRPr>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انتخاب شرایط مناسب آزمون</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571480"/>
            <a:ext cx="8229600" cy="4525963"/>
          </a:xfrm>
        </p:spPr>
        <p:txBody>
          <a:bodyPr>
            <a:normAutofit/>
          </a:bodyPr>
          <a:lstStyle/>
          <a:p>
            <a:pPr>
              <a:lnSpc>
                <a:spcPct val="150000"/>
              </a:lnSpc>
            </a:pPr>
            <a:r>
              <a:rPr lang="en-US" sz="2000" dirty="0" err="1" smtClean="0">
                <a:latin typeface="Times New Roman" pitchFamily="18" charset="0"/>
                <a:cs typeface="Times New Roman" pitchFamily="18" charset="0"/>
              </a:rPr>
              <a:t>Stormer</a:t>
            </a:r>
            <a:r>
              <a:rPr lang="fa-IR" sz="2200" dirty="0" smtClean="0">
                <a:cs typeface="B Lotus" pitchFamily="2" charset="-78"/>
              </a:rPr>
              <a:t> و همکاران (2004) تحقیقی روی بطری های </a:t>
            </a:r>
            <a:r>
              <a:rPr lang="en-US" sz="2200" dirty="0" smtClean="0">
                <a:cs typeface="B Lotus" pitchFamily="2" charset="-78"/>
              </a:rPr>
              <a:t>PET</a:t>
            </a:r>
            <a:r>
              <a:rPr lang="fa-IR" sz="2200" dirty="0" smtClean="0">
                <a:cs typeface="B Lotus" pitchFamily="2" charset="-78"/>
              </a:rPr>
              <a:t> انجام دادند.</a:t>
            </a:r>
          </a:p>
          <a:p>
            <a:pPr lvl="1">
              <a:lnSpc>
                <a:spcPct val="150000"/>
              </a:lnSpc>
            </a:pPr>
            <a:r>
              <a:rPr lang="en-US" sz="2000" dirty="0" smtClean="0">
                <a:latin typeface="Times New Roman" pitchFamily="18" charset="0"/>
                <a:cs typeface="Times New Roman" pitchFamily="18" charset="0"/>
              </a:rPr>
              <a:t>OM</a:t>
            </a:r>
            <a:r>
              <a:rPr lang="fa-IR" sz="2200" dirty="0" smtClean="0">
                <a:cs typeface="B Lotus" pitchFamily="2" charset="-78"/>
              </a:rPr>
              <a:t>، ترفتالیک اسید، مونو و دی اتیلن گلایکول را طی 10 روز در 40 درجه در شبه غذاهای آبی، الکلی و اسیدی بررسی کردند.</a:t>
            </a:r>
          </a:p>
          <a:p>
            <a:pPr lvl="1">
              <a:lnSpc>
                <a:spcPct val="150000"/>
              </a:lnSpc>
            </a:pPr>
            <a:endParaRPr lang="fa-IR" sz="2200" dirty="0">
              <a:cs typeface="B Lotus" pitchFamily="2" charset="-78"/>
            </a:endParaRPr>
          </a:p>
        </p:txBody>
      </p:sp>
      <p:graphicFrame>
        <p:nvGraphicFramePr>
          <p:cNvPr id="4" name="Diagram 3"/>
          <p:cNvGraphicFramePr/>
          <p:nvPr/>
        </p:nvGraphicFramePr>
        <p:xfrm>
          <a:off x="1571604" y="2071678"/>
          <a:ext cx="6072230" cy="34924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5" name="Group 4"/>
          <p:cNvGrpSpPr/>
          <p:nvPr/>
        </p:nvGrpSpPr>
        <p:grpSpPr>
          <a:xfrm>
            <a:off x="1285852" y="5500702"/>
            <a:ext cx="6643734" cy="1090466"/>
            <a:chOff x="1476365" y="746117"/>
            <a:chExt cx="4267200" cy="590400"/>
          </a:xfrm>
        </p:grpSpPr>
        <p:sp>
          <p:nvSpPr>
            <p:cNvPr id="6" name="Rounded Rectangle 5"/>
            <p:cNvSpPr/>
            <p:nvPr/>
          </p:nvSpPr>
          <p:spPr>
            <a:xfrm>
              <a:off x="1476365" y="746117"/>
              <a:ext cx="4267200" cy="59040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Rounded Rectangle 4"/>
            <p:cNvSpPr/>
            <p:nvPr/>
          </p:nvSpPr>
          <p:spPr>
            <a:xfrm>
              <a:off x="1505186" y="774938"/>
              <a:ext cx="4209558" cy="53275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1290" tIns="0" rIns="161290" bIns="0" numCol="1" spcCol="1270" anchor="ctr" anchorCtr="0">
              <a:noAutofit/>
            </a:bodyPr>
            <a:lstStyle/>
            <a:p>
              <a:pPr lvl="0" algn="r" defTabSz="889000" rtl="1">
                <a:lnSpc>
                  <a:spcPct val="90000"/>
                </a:lnSpc>
                <a:spcBef>
                  <a:spcPct val="0"/>
                </a:spcBef>
                <a:spcAft>
                  <a:spcPct val="35000"/>
                </a:spcAft>
              </a:pPr>
              <a:r>
                <a:rPr lang="fa-IR" sz="2000" kern="1200" dirty="0" smtClean="0">
                  <a:cs typeface="B Lotus" pitchFamily="2" charset="-78"/>
                </a:rPr>
                <a:t>فقط در صورتیکه در سطح پلیمر موادی با غلظت زیاد وجود داشته باشند امکان مهاجرت دارند</a:t>
              </a:r>
              <a:endParaRPr lang="fa-IR" sz="2000" dirty="0">
                <a:cs typeface="B Lotus" pitchFamily="2" charset="-78"/>
              </a:endParaRPr>
            </a:p>
            <a:p>
              <a:pPr lvl="0" algn="ctr" defTabSz="889000" rtl="1">
                <a:lnSpc>
                  <a:spcPct val="90000"/>
                </a:lnSpc>
                <a:spcBef>
                  <a:spcPct val="0"/>
                </a:spcBef>
                <a:spcAft>
                  <a:spcPct val="35000"/>
                </a:spcAft>
              </a:pPr>
              <a:r>
                <a:rPr lang="fa-IR" sz="2000" kern="1200" dirty="0" smtClean="0">
                  <a:cs typeface="B Lotus" pitchFamily="2" charset="-78"/>
                </a:rPr>
                <a:t>( 2 ساعت در 60 درجه با اتانول 95%)</a:t>
              </a:r>
            </a:p>
          </p:txBody>
        </p:sp>
      </p:gr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1285860"/>
            <a:ext cx="8229600" cy="4525963"/>
          </a:xfrm>
        </p:spPr>
        <p:txBody>
          <a:bodyPr>
            <a:normAutofit/>
          </a:bodyPr>
          <a:lstStyle/>
          <a:p>
            <a:r>
              <a:rPr lang="fa-IR" sz="2200" dirty="0" smtClean="0">
                <a:cs typeface="B Lotus" pitchFamily="2" charset="-78"/>
              </a:rPr>
              <a:t>مهاجرت کلی</a:t>
            </a:r>
          </a:p>
          <a:p>
            <a:pPr lvl="2"/>
            <a:r>
              <a:rPr lang="fa-IR" sz="2200" dirty="0" smtClean="0">
                <a:cs typeface="B Lotus" pitchFamily="2" charset="-78"/>
              </a:rPr>
              <a:t>در </a:t>
            </a:r>
            <a:r>
              <a:rPr lang="en-US" sz="2100" dirty="0" smtClean="0">
                <a:latin typeface="Times New Roman" pitchFamily="18" charset="0"/>
                <a:cs typeface="Times New Roman" pitchFamily="18" charset="0"/>
              </a:rPr>
              <a:t>EN1186</a:t>
            </a:r>
            <a:r>
              <a:rPr lang="fa-IR" sz="2200" dirty="0" smtClean="0">
                <a:cs typeface="B Lotus" pitchFamily="2" charset="-78"/>
              </a:rPr>
              <a:t> سری </a:t>
            </a:r>
            <a:r>
              <a:rPr lang="en-US" sz="2100" dirty="0" smtClean="0">
                <a:latin typeface="Times New Roman" pitchFamily="18" charset="0"/>
                <a:cs typeface="Times New Roman" pitchFamily="18" charset="0"/>
              </a:rPr>
              <a:t>CEN</a:t>
            </a:r>
            <a:r>
              <a:rPr lang="fa-IR" sz="2200" dirty="0" smtClean="0">
                <a:cs typeface="B Lotus" pitchFamily="2" charset="-78"/>
              </a:rPr>
              <a:t> منتشر شده است</a:t>
            </a:r>
          </a:p>
          <a:p>
            <a:pPr lvl="2"/>
            <a:endParaRPr lang="fa-IR" sz="2200" dirty="0">
              <a:cs typeface="B Lotus" pitchFamily="2" charset="-78"/>
            </a:endParaRPr>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روش های آنالیز محلول های مهاجرت</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graphicFrame>
        <p:nvGraphicFramePr>
          <p:cNvPr id="5" name="Diagram 4"/>
          <p:cNvGraphicFramePr/>
          <p:nvPr/>
        </p:nvGraphicFramePr>
        <p:xfrm>
          <a:off x="1071538" y="2071678"/>
          <a:ext cx="7429552" cy="37862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ounded Rectangle 5"/>
          <p:cNvSpPr/>
          <p:nvPr/>
        </p:nvSpPr>
        <p:spPr>
          <a:xfrm>
            <a:off x="3214678" y="6000768"/>
            <a:ext cx="3714776" cy="5715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000" dirty="0" smtClean="0">
                <a:cs typeface="B Lotus" pitchFamily="2" charset="-78"/>
              </a:rPr>
              <a:t>بالاترین دما 175 درجه بیشتر اکسیداسیون</a:t>
            </a:r>
            <a:endParaRPr lang="fa-IR" sz="2000" dirty="0">
              <a:cs typeface="B Lotus" pitchFamily="2" charset="-78"/>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Presentation1.jpg"/>
          <p:cNvPicPr>
            <a:picLocks noChangeAspect="1"/>
          </p:cNvPicPr>
          <p:nvPr/>
        </p:nvPicPr>
        <p:blipFill>
          <a:blip r:embed="rId2"/>
          <a:stretch>
            <a:fillRect/>
          </a:stretch>
        </p:blipFill>
        <p:spPr>
          <a:xfrm>
            <a:off x="0" y="0"/>
            <a:ext cx="9144000" cy="6858000"/>
          </a:xfrm>
          <a:prstGeom prst="rect">
            <a:avLst/>
          </a:prstGeom>
        </p:spPr>
      </p:pic>
      <p:sp>
        <p:nvSpPr>
          <p:cNvPr id="3" name="Content Placeholder 2"/>
          <p:cNvSpPr>
            <a:spLocks noGrp="1"/>
          </p:cNvSpPr>
          <p:nvPr>
            <p:ph idx="1"/>
          </p:nvPr>
        </p:nvSpPr>
        <p:spPr/>
        <p:txBody>
          <a:bodyPr>
            <a:normAutofit/>
          </a:bodyPr>
          <a:lstStyle/>
          <a:p>
            <a:pPr marL="514350" indent="-514350">
              <a:lnSpc>
                <a:spcPct val="150000"/>
              </a:lnSpc>
              <a:buFont typeface="+mj-lt"/>
              <a:buAutoNum type="arabicPeriod"/>
            </a:pPr>
            <a:r>
              <a:rPr lang="fa-IR" sz="2400" dirty="0" smtClean="0">
                <a:cs typeface="B Lotus" pitchFamily="2" charset="-78"/>
              </a:rPr>
              <a:t>جداسازی مواد مهاجر</a:t>
            </a:r>
            <a:endParaRPr lang="en-US" sz="2400" dirty="0" smtClean="0">
              <a:cs typeface="B Lotus" pitchFamily="2" charset="-78"/>
            </a:endParaRPr>
          </a:p>
          <a:p>
            <a:pPr marL="514350" indent="-514350">
              <a:lnSpc>
                <a:spcPct val="150000"/>
              </a:lnSpc>
              <a:buFont typeface="+mj-lt"/>
              <a:buAutoNum type="arabicPeriod"/>
            </a:pPr>
            <a:r>
              <a:rPr lang="fa-IR" sz="2400" dirty="0" smtClean="0">
                <a:cs typeface="B Lotus" pitchFamily="2" charset="-78"/>
              </a:rPr>
              <a:t>اندازه گیری مواد مهاجر</a:t>
            </a:r>
            <a:endParaRPr lang="fa-IR" sz="2400" dirty="0">
              <a:cs typeface="B Lotus" pitchFamily="2" charset="-78"/>
            </a:endParaRPr>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مراحل ارزیابی مهاجرت</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descr="Presentation1.jpg"/>
          <p:cNvPicPr>
            <a:picLocks noChangeAspect="1"/>
          </p:cNvPicPr>
          <p:nvPr/>
        </p:nvPicPr>
        <p:blipFill>
          <a:blip r:embed="rId2"/>
          <a:stretch>
            <a:fillRect/>
          </a:stretch>
        </p:blipFill>
        <p:spPr>
          <a:xfrm>
            <a:off x="0" y="0"/>
            <a:ext cx="9144000" cy="6858000"/>
          </a:xfrm>
          <a:prstGeom prst="rect">
            <a:avLst/>
          </a:prstGeom>
        </p:spPr>
      </p:pic>
      <p:graphicFrame>
        <p:nvGraphicFramePr>
          <p:cNvPr id="5" name="Content Placeholder 4"/>
          <p:cNvGraphicFramePr>
            <a:graphicFrameLocks noGrp="1"/>
          </p:cNvGraphicFramePr>
          <p:nvPr>
            <p:ph idx="1"/>
          </p:nvPr>
        </p:nvGraphicFramePr>
        <p:xfrm>
          <a:off x="857224" y="1785926"/>
          <a:ext cx="7686700" cy="39830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جداسازی موادمهاجر</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
        <p:nvSpPr>
          <p:cNvPr id="9" name="Curved Up Arrow 8"/>
          <p:cNvSpPr/>
          <p:nvPr/>
        </p:nvSpPr>
        <p:spPr>
          <a:xfrm>
            <a:off x="1928794" y="6000768"/>
            <a:ext cx="1285884" cy="571504"/>
          </a:xfrm>
          <a:prstGeom prst="curvedUpArrow">
            <a:avLst/>
          </a:prstGeom>
        </p:spPr>
        <p:style>
          <a:lnRef idx="1">
            <a:schemeClr val="accent2"/>
          </a:lnRef>
          <a:fillRef idx="3">
            <a:schemeClr val="accent2"/>
          </a:fillRef>
          <a:effectRef idx="2">
            <a:schemeClr val="accent2"/>
          </a:effectRef>
          <a:fontRef idx="minor">
            <a:schemeClr val="lt1"/>
          </a:fontRef>
        </p:style>
        <p:txBody>
          <a:bodyPr rtlCol="1" anchor="ctr"/>
          <a:lstStyle/>
          <a:p>
            <a:pPr algn="ctr"/>
            <a:endParaRPr lang="fa-IR">
              <a:solidFill>
                <a:schemeClr val="tx1"/>
              </a:solidFill>
            </a:endParaRPr>
          </a:p>
        </p:txBody>
      </p:sp>
      <p:sp>
        <p:nvSpPr>
          <p:cNvPr id="10" name="Curved Up Arrow 9"/>
          <p:cNvSpPr/>
          <p:nvPr/>
        </p:nvSpPr>
        <p:spPr>
          <a:xfrm>
            <a:off x="3929058" y="6072206"/>
            <a:ext cx="1285884" cy="571504"/>
          </a:xfrm>
          <a:prstGeom prst="curvedUpArrow">
            <a:avLst/>
          </a:prstGeom>
        </p:spPr>
        <p:style>
          <a:lnRef idx="1">
            <a:schemeClr val="accent2"/>
          </a:lnRef>
          <a:fillRef idx="3">
            <a:schemeClr val="accent2"/>
          </a:fillRef>
          <a:effectRef idx="2">
            <a:schemeClr val="accent2"/>
          </a:effectRef>
          <a:fontRef idx="minor">
            <a:schemeClr val="lt1"/>
          </a:fontRef>
        </p:style>
        <p:txBody>
          <a:bodyPr rtlCol="1" anchor="ctr"/>
          <a:lstStyle/>
          <a:p>
            <a:pPr algn="ctr"/>
            <a:endParaRPr lang="fa-IR">
              <a:solidFill>
                <a:schemeClr val="tx1"/>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nSpc>
                <a:spcPct val="150000"/>
              </a:lnSpc>
            </a:pPr>
            <a:r>
              <a:rPr lang="fa-IR" sz="2200" dirty="0" smtClean="0">
                <a:cs typeface="B Lotus" pitchFamily="2" charset="-78"/>
              </a:rPr>
              <a:t>جهت شناسایی مواد مهاجر از تکنیک های کروماتوگرافی استفاده می کنیم</a:t>
            </a:r>
            <a:r>
              <a:rPr lang="en-US" sz="2200" dirty="0" smtClean="0">
                <a:cs typeface="B Lotus" pitchFamily="2" charset="-78"/>
              </a:rPr>
              <a:t>.</a:t>
            </a:r>
            <a:endParaRPr lang="fa-IR" sz="2200" dirty="0" smtClean="0">
              <a:cs typeface="B Lotus" pitchFamily="2" charset="-78"/>
            </a:endParaRPr>
          </a:p>
          <a:p>
            <a:pPr lvl="1">
              <a:lnSpc>
                <a:spcPct val="150000"/>
              </a:lnSpc>
            </a:pPr>
            <a:r>
              <a:rPr lang="en-US" sz="2200" dirty="0" smtClean="0">
                <a:latin typeface="Times New Roman" pitchFamily="18" charset="0"/>
                <a:cs typeface="Times New Roman" pitchFamily="18" charset="0"/>
              </a:rPr>
              <a:t>GC</a:t>
            </a:r>
          </a:p>
          <a:p>
            <a:pPr lvl="1">
              <a:lnSpc>
                <a:spcPct val="150000"/>
              </a:lnSpc>
            </a:pPr>
            <a:r>
              <a:rPr lang="en-US" sz="2200" dirty="0" smtClean="0">
                <a:latin typeface="Times New Roman" pitchFamily="18" charset="0"/>
                <a:cs typeface="Times New Roman" pitchFamily="18" charset="0"/>
              </a:rPr>
              <a:t>HPLC</a:t>
            </a:r>
            <a:endParaRPr lang="fa-IR" sz="2200" dirty="0">
              <a:latin typeface="Times New Roman" pitchFamily="18" charset="0"/>
              <a:cs typeface="Times New Roman" pitchFamily="18" charset="0"/>
            </a:endParaRPr>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شناسایی مواد مهاجر</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n-US" sz="32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Times New Roman" pitchFamily="18" charset="0"/>
                <a:cs typeface="Times New Roman" pitchFamily="18" charset="0"/>
              </a:rPr>
              <a:t>PET</a:t>
            </a:r>
            <a:endParaRPr lang="fa-IR" sz="32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nvPr>
        </p:nvGraphicFramePr>
        <p:xfrm>
          <a:off x="457200" y="1600200"/>
          <a:ext cx="8229600" cy="4329130"/>
        </p:xfrm>
        <a:graphic>
          <a:graphicData uri="http://schemas.openxmlformats.org/drawingml/2006/table">
            <a:tbl>
              <a:tblPr rtl="1" firstRow="1" bandRow="1">
                <a:effectLst>
                  <a:outerShdw blurRad="50800" dist="38100" dir="8100000" algn="tr" rotWithShape="0">
                    <a:prstClr val="black">
                      <a:alpha val="40000"/>
                    </a:prstClr>
                  </a:outerShdw>
                </a:effectLst>
                <a:tableStyleId>{5C22544A-7EE6-4342-B048-85BDC9FD1C3A}</a:tableStyleId>
              </a:tblPr>
              <a:tblGrid>
                <a:gridCol w="4114800"/>
                <a:gridCol w="4114800"/>
              </a:tblGrid>
              <a:tr h="432913">
                <a:tc>
                  <a:txBody>
                    <a:bodyPr/>
                    <a:lstStyle/>
                    <a:p>
                      <a:pPr algn="r" rtl="1"/>
                      <a:r>
                        <a:rPr lang="fa-IR" dirty="0" smtClean="0">
                          <a:cs typeface="B Lotus" pitchFamily="2" charset="-78"/>
                        </a:rPr>
                        <a:t>جزء</a:t>
                      </a:r>
                      <a:r>
                        <a:rPr lang="fa-IR" baseline="0" dirty="0" smtClean="0">
                          <a:cs typeface="B Lotus" pitchFamily="2" charset="-78"/>
                        </a:rPr>
                        <a:t> مهاجرت کننده</a:t>
                      </a:r>
                      <a:endParaRPr lang="fa-IR" dirty="0">
                        <a:cs typeface="B Lotus" pitchFamily="2" charset="-78"/>
                      </a:endParaRPr>
                    </a:p>
                  </a:txBody>
                  <a:tcPr anchor="ctr"/>
                </a:tc>
                <a:tc>
                  <a:txBody>
                    <a:bodyPr/>
                    <a:lstStyle/>
                    <a:p>
                      <a:pPr algn="ctr" rtl="1"/>
                      <a:r>
                        <a:rPr lang="fa-IR" dirty="0" smtClean="0">
                          <a:cs typeface="B Lotus" pitchFamily="2" charset="-78"/>
                        </a:rPr>
                        <a:t>حد مهاجرت ویژه (</a:t>
                      </a:r>
                      <a:r>
                        <a:rPr lang="en-US" sz="1700" dirty="0" smtClean="0">
                          <a:latin typeface="Times New Roman" pitchFamily="18" charset="0"/>
                          <a:cs typeface="Times New Roman" pitchFamily="18" charset="0"/>
                        </a:rPr>
                        <a:t>mg/kg</a:t>
                      </a:r>
                      <a:r>
                        <a:rPr lang="fa-IR" dirty="0" smtClean="0">
                          <a:cs typeface="B Lotus" pitchFamily="2" charset="-78"/>
                        </a:rPr>
                        <a:t>)</a:t>
                      </a:r>
                      <a:endParaRPr lang="fa-IR" dirty="0">
                        <a:cs typeface="B Lotus" pitchFamily="2" charset="-78"/>
                      </a:endParaRPr>
                    </a:p>
                  </a:txBody>
                  <a:tcPr anchor="ctr"/>
                </a:tc>
              </a:tr>
              <a:tr h="432913">
                <a:tc>
                  <a:txBody>
                    <a:bodyPr/>
                    <a:lstStyle/>
                    <a:p>
                      <a:pPr algn="r" rtl="1"/>
                      <a:r>
                        <a:rPr lang="fa-IR" dirty="0" smtClean="0">
                          <a:cs typeface="B Lotus" pitchFamily="2" charset="-78"/>
                        </a:rPr>
                        <a:t>اتیل</a:t>
                      </a:r>
                      <a:r>
                        <a:rPr lang="fa-IR" baseline="0" dirty="0" smtClean="0">
                          <a:cs typeface="B Lotus" pitchFamily="2" charset="-78"/>
                        </a:rPr>
                        <a:t> گلایکول</a:t>
                      </a:r>
                      <a:endParaRPr lang="fa-IR" dirty="0">
                        <a:cs typeface="B Lotus" pitchFamily="2" charset="-78"/>
                      </a:endParaRPr>
                    </a:p>
                  </a:txBody>
                  <a:tcPr anchor="ctr"/>
                </a:tc>
                <a:tc>
                  <a:txBody>
                    <a:bodyPr/>
                    <a:lstStyle/>
                    <a:p>
                      <a:pPr algn="ctr" rtl="1"/>
                      <a:r>
                        <a:rPr lang="fa-IR" dirty="0" smtClean="0">
                          <a:cs typeface="B Lotus" pitchFamily="2" charset="-78"/>
                        </a:rPr>
                        <a:t>30</a:t>
                      </a:r>
                      <a:endParaRPr lang="fa-IR" dirty="0">
                        <a:cs typeface="B Lotus" pitchFamily="2" charset="-78"/>
                      </a:endParaRPr>
                    </a:p>
                  </a:txBody>
                  <a:tcPr anchor="ctr"/>
                </a:tc>
              </a:tr>
              <a:tr h="432913">
                <a:tc>
                  <a:txBody>
                    <a:bodyPr/>
                    <a:lstStyle/>
                    <a:p>
                      <a:pPr algn="r" rtl="1"/>
                      <a:r>
                        <a:rPr lang="fa-IR" dirty="0" smtClean="0">
                          <a:cs typeface="B Lotus" pitchFamily="2" charset="-78"/>
                        </a:rPr>
                        <a:t>دی اتیل هگزیل آدیپات</a:t>
                      </a:r>
                      <a:endParaRPr lang="fa-IR" dirty="0">
                        <a:cs typeface="B Lotus" pitchFamily="2" charset="-78"/>
                      </a:endParaRPr>
                    </a:p>
                  </a:txBody>
                  <a:tcPr anchor="ctr"/>
                </a:tc>
                <a:tc>
                  <a:txBody>
                    <a:bodyPr/>
                    <a:lstStyle/>
                    <a:p>
                      <a:pPr algn="ctr" rtl="1"/>
                      <a:r>
                        <a:rPr lang="fa-IR" dirty="0" smtClean="0">
                          <a:cs typeface="B Lotus" pitchFamily="2" charset="-78"/>
                        </a:rPr>
                        <a:t>18</a:t>
                      </a:r>
                      <a:endParaRPr lang="fa-IR" dirty="0">
                        <a:cs typeface="B Lotus" pitchFamily="2" charset="-78"/>
                      </a:endParaRPr>
                    </a:p>
                  </a:txBody>
                  <a:tcPr anchor="ctr"/>
                </a:tc>
              </a:tr>
              <a:tr h="432913">
                <a:tc>
                  <a:txBody>
                    <a:bodyPr/>
                    <a:lstStyle/>
                    <a:p>
                      <a:pPr algn="r" rtl="1"/>
                      <a:r>
                        <a:rPr lang="fa-IR" dirty="0" smtClean="0">
                          <a:cs typeface="B Lotus" pitchFamily="2" charset="-78"/>
                        </a:rPr>
                        <a:t>دی اتیل هگزیل فتالات</a:t>
                      </a:r>
                      <a:endParaRPr lang="fa-IR" dirty="0">
                        <a:cs typeface="B Lotus" pitchFamily="2" charset="-78"/>
                      </a:endParaRPr>
                    </a:p>
                  </a:txBody>
                  <a:tcPr anchor="ctr"/>
                </a:tc>
                <a:tc>
                  <a:txBody>
                    <a:bodyPr/>
                    <a:lstStyle/>
                    <a:p>
                      <a:pPr algn="ctr" rtl="1"/>
                      <a:r>
                        <a:rPr lang="fa-IR" dirty="0" smtClean="0">
                          <a:cs typeface="B Lotus" pitchFamily="2" charset="-78"/>
                        </a:rPr>
                        <a:t>3</a:t>
                      </a:r>
                      <a:endParaRPr lang="fa-IR" dirty="0">
                        <a:cs typeface="B Lotus" pitchFamily="2" charset="-78"/>
                      </a:endParaRPr>
                    </a:p>
                  </a:txBody>
                  <a:tcPr anchor="ctr"/>
                </a:tc>
              </a:tr>
              <a:tr h="432913">
                <a:tc>
                  <a:txBody>
                    <a:bodyPr/>
                    <a:lstStyle/>
                    <a:p>
                      <a:pPr algn="r" rtl="1"/>
                      <a:r>
                        <a:rPr lang="fa-IR" dirty="0" smtClean="0">
                          <a:cs typeface="B Lotus" pitchFamily="2" charset="-78"/>
                        </a:rPr>
                        <a:t>ترفتالیک اسید</a:t>
                      </a:r>
                      <a:endParaRPr lang="fa-IR" dirty="0">
                        <a:cs typeface="B Lotus" pitchFamily="2" charset="-78"/>
                      </a:endParaRPr>
                    </a:p>
                  </a:txBody>
                  <a:tcPr anchor="ctr"/>
                </a:tc>
                <a:tc>
                  <a:txBody>
                    <a:bodyPr/>
                    <a:lstStyle/>
                    <a:p>
                      <a:pPr algn="ctr" rtl="1"/>
                      <a:r>
                        <a:rPr lang="fa-IR" dirty="0" smtClean="0">
                          <a:cs typeface="B Lotus" pitchFamily="2" charset="-78"/>
                        </a:rPr>
                        <a:t>7/5</a:t>
                      </a:r>
                      <a:endParaRPr lang="fa-IR" dirty="0">
                        <a:cs typeface="B Lotus" pitchFamily="2" charset="-78"/>
                      </a:endParaRPr>
                    </a:p>
                  </a:txBody>
                  <a:tcPr anchor="ctr"/>
                </a:tc>
              </a:tr>
              <a:tr h="432913">
                <a:tc>
                  <a:txBody>
                    <a:bodyPr/>
                    <a:lstStyle/>
                    <a:p>
                      <a:pPr algn="r" rtl="1"/>
                      <a:r>
                        <a:rPr lang="fa-IR" dirty="0" smtClean="0">
                          <a:cs typeface="B Lotus" pitchFamily="2" charset="-78"/>
                        </a:rPr>
                        <a:t>ترفتالیک</a:t>
                      </a:r>
                      <a:r>
                        <a:rPr lang="fa-IR" baseline="0" dirty="0" smtClean="0">
                          <a:cs typeface="B Lotus" pitchFamily="2" charset="-78"/>
                        </a:rPr>
                        <a:t> اسید دی متیل استر</a:t>
                      </a:r>
                      <a:endParaRPr lang="fa-IR" dirty="0">
                        <a:cs typeface="B Lotus" pitchFamily="2" charset="-78"/>
                      </a:endParaRPr>
                    </a:p>
                  </a:txBody>
                  <a:tcPr anchor="ctr"/>
                </a:tc>
                <a:tc>
                  <a:txBody>
                    <a:bodyPr/>
                    <a:lstStyle/>
                    <a:p>
                      <a:pPr algn="ctr" rtl="1"/>
                      <a:r>
                        <a:rPr lang="fa-IR" dirty="0" smtClean="0">
                          <a:cs typeface="B Lotus" pitchFamily="2" charset="-78"/>
                        </a:rPr>
                        <a:t>-</a:t>
                      </a:r>
                      <a:endParaRPr lang="fa-IR" dirty="0">
                        <a:cs typeface="B Lotus" pitchFamily="2" charset="-78"/>
                      </a:endParaRPr>
                    </a:p>
                  </a:txBody>
                  <a:tcPr anchor="ctr"/>
                </a:tc>
              </a:tr>
              <a:tr h="432913">
                <a:tc>
                  <a:txBody>
                    <a:bodyPr/>
                    <a:lstStyle/>
                    <a:p>
                      <a:pPr algn="r" rtl="1"/>
                      <a:r>
                        <a:rPr lang="fa-IR" dirty="0" smtClean="0">
                          <a:cs typeface="B Lotus" pitchFamily="2" charset="-78"/>
                        </a:rPr>
                        <a:t>ایزو فتالیک اسید دی متیل استر</a:t>
                      </a:r>
                      <a:endParaRPr lang="fa-IR" dirty="0">
                        <a:cs typeface="B Lotus" pitchFamily="2" charset="-78"/>
                      </a:endParaRPr>
                    </a:p>
                  </a:txBody>
                  <a:tcPr anchor="ctr"/>
                </a:tc>
                <a:tc>
                  <a:txBody>
                    <a:bodyPr/>
                    <a:lstStyle/>
                    <a:p>
                      <a:pPr algn="ctr" rtl="1"/>
                      <a:r>
                        <a:rPr lang="fa-IR" dirty="0" smtClean="0">
                          <a:cs typeface="B Lotus" pitchFamily="2" charset="-78"/>
                        </a:rPr>
                        <a:t>0/05</a:t>
                      </a:r>
                      <a:endParaRPr lang="fa-IR" dirty="0">
                        <a:cs typeface="B Lotus" pitchFamily="2" charset="-78"/>
                      </a:endParaRPr>
                    </a:p>
                  </a:txBody>
                  <a:tcPr anchor="ctr"/>
                </a:tc>
              </a:tr>
              <a:tr h="432913">
                <a:tc>
                  <a:txBody>
                    <a:bodyPr/>
                    <a:lstStyle/>
                    <a:p>
                      <a:pPr algn="r" rtl="1"/>
                      <a:r>
                        <a:rPr lang="fa-IR" dirty="0" smtClean="0">
                          <a:cs typeface="B Lotus" pitchFamily="2" charset="-78"/>
                        </a:rPr>
                        <a:t>هیدروکسی متیل سیکلو هگزان</a:t>
                      </a:r>
                      <a:endParaRPr lang="fa-IR" dirty="0">
                        <a:cs typeface="B Lotus" pitchFamily="2" charset="-78"/>
                      </a:endParaRPr>
                    </a:p>
                  </a:txBody>
                  <a:tcPr anchor="ctr"/>
                </a:tc>
                <a:tc>
                  <a:txBody>
                    <a:bodyPr/>
                    <a:lstStyle/>
                    <a:p>
                      <a:pPr algn="ctr" rtl="1"/>
                      <a:r>
                        <a:rPr lang="fa-IR" dirty="0" smtClean="0">
                          <a:cs typeface="B Lotus" pitchFamily="2" charset="-78"/>
                        </a:rPr>
                        <a:t>-</a:t>
                      </a:r>
                      <a:endParaRPr lang="fa-IR" dirty="0">
                        <a:cs typeface="B Lotus" pitchFamily="2" charset="-78"/>
                      </a:endParaRPr>
                    </a:p>
                  </a:txBody>
                  <a:tcPr anchor="ctr"/>
                </a:tc>
              </a:tr>
              <a:tr h="432913">
                <a:tc>
                  <a:txBody>
                    <a:bodyPr/>
                    <a:lstStyle/>
                    <a:p>
                      <a:pPr algn="r" rtl="1"/>
                      <a:r>
                        <a:rPr lang="fa-IR" dirty="0" smtClean="0">
                          <a:cs typeface="B Lotus" pitchFamily="2" charset="-78"/>
                        </a:rPr>
                        <a:t>فرمالدهید</a:t>
                      </a:r>
                      <a:endParaRPr lang="fa-IR" dirty="0">
                        <a:cs typeface="B Lotus" pitchFamily="2" charset="-78"/>
                      </a:endParaRPr>
                    </a:p>
                  </a:txBody>
                  <a:tcPr anchor="ctr"/>
                </a:tc>
                <a:tc>
                  <a:txBody>
                    <a:bodyPr/>
                    <a:lstStyle/>
                    <a:p>
                      <a:pPr algn="ctr" rtl="1"/>
                      <a:r>
                        <a:rPr lang="fa-IR" dirty="0" smtClean="0">
                          <a:cs typeface="B Lotus" pitchFamily="2" charset="-78"/>
                        </a:rPr>
                        <a:t>15</a:t>
                      </a:r>
                      <a:endParaRPr lang="fa-IR" dirty="0">
                        <a:cs typeface="B Lotus" pitchFamily="2" charset="-78"/>
                      </a:endParaRPr>
                    </a:p>
                  </a:txBody>
                  <a:tcPr anchor="ctr"/>
                </a:tc>
              </a:tr>
              <a:tr h="432913">
                <a:tc>
                  <a:txBody>
                    <a:bodyPr/>
                    <a:lstStyle/>
                    <a:p>
                      <a:pPr algn="r" rtl="1"/>
                      <a:r>
                        <a:rPr lang="fa-IR" dirty="0" smtClean="0">
                          <a:cs typeface="B Lotus" pitchFamily="2" charset="-78"/>
                        </a:rPr>
                        <a:t>استالدهید</a:t>
                      </a:r>
                      <a:endParaRPr lang="fa-IR" dirty="0">
                        <a:cs typeface="B Lotus" pitchFamily="2" charset="-78"/>
                      </a:endParaRPr>
                    </a:p>
                  </a:txBody>
                  <a:tcPr anchor="ctr"/>
                </a:tc>
                <a:tc>
                  <a:txBody>
                    <a:bodyPr/>
                    <a:lstStyle/>
                    <a:p>
                      <a:pPr algn="ctr" rtl="1"/>
                      <a:r>
                        <a:rPr lang="fa-IR" dirty="0" smtClean="0">
                          <a:cs typeface="B Lotus" pitchFamily="2" charset="-78"/>
                        </a:rPr>
                        <a:t>6</a:t>
                      </a:r>
                      <a:endParaRPr lang="fa-IR" dirty="0">
                        <a:cs typeface="B Lotus" pitchFamily="2" charset="-78"/>
                      </a:endParaRPr>
                    </a:p>
                  </a:txBody>
                  <a:tcPr anchor="ctr"/>
                </a:tc>
              </a:tr>
            </a:tbl>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fa-IR" sz="2200" dirty="0" smtClean="0">
                <a:cs typeface="B Lotus" pitchFamily="2" charset="-78"/>
              </a:rPr>
              <a:t>آکریلونیتریل مونومری است که معمولاً به عنوان کومونومر با استیرن و بوتادی‌ان در ساختمان پلاستیک‌ها شرکت می کند.</a:t>
            </a:r>
          </a:p>
          <a:p>
            <a:pPr algn="just">
              <a:lnSpc>
                <a:spcPct val="150000"/>
              </a:lnSpc>
            </a:pPr>
            <a:r>
              <a:rPr lang="fa-IR" sz="2200" dirty="0" smtClean="0">
                <a:cs typeface="B Lotus" pitchFamily="2" charset="-78"/>
              </a:rPr>
              <a:t>در وسایل و ظروف آشپزخانه، بسته‌بندی‌های سخت، پوشش داخل یخچال و پوشش فیلم‌های پلی‌کربناته یافت می شود. </a:t>
            </a:r>
          </a:p>
          <a:p>
            <a:pPr algn="just">
              <a:lnSpc>
                <a:spcPct val="150000"/>
              </a:lnSpc>
            </a:pPr>
            <a:r>
              <a:rPr lang="fa-IR" sz="2200" dirty="0" smtClean="0">
                <a:cs typeface="B Lotus" pitchFamily="2" charset="-78"/>
              </a:rPr>
              <a:t>آکریلونیتریل ماده خطرناکی است و در دمای اتاق فرار است</a:t>
            </a:r>
          </a:p>
          <a:p>
            <a:pPr algn="just">
              <a:lnSpc>
                <a:spcPct val="150000"/>
              </a:lnSpc>
            </a:pPr>
            <a:r>
              <a:rPr lang="fa-IR" sz="2200" dirty="0" smtClean="0">
                <a:cs typeface="B Lotus" pitchFamily="2" charset="-78"/>
              </a:rPr>
              <a:t>جهت ارزیابی میزان مهاجرت آن از </a:t>
            </a:r>
            <a:r>
              <a:rPr lang="en-US" sz="2100" dirty="0" smtClean="0">
                <a:latin typeface="Times New Roman" pitchFamily="18" charset="0"/>
                <a:cs typeface="Times New Roman" pitchFamily="18" charset="0"/>
              </a:rPr>
              <a:t>HSGC</a:t>
            </a:r>
            <a:r>
              <a:rPr lang="fa-IR" sz="2200" dirty="0" smtClean="0">
                <a:cs typeface="B Lotus" pitchFamily="2" charset="-78"/>
              </a:rPr>
              <a:t> استفاده می‌شود.</a:t>
            </a:r>
            <a:endParaRPr lang="en-US" sz="2200" dirty="0" smtClean="0">
              <a:cs typeface="B Lotus" pitchFamily="2" charset="-78"/>
            </a:endParaRPr>
          </a:p>
          <a:p>
            <a:pPr algn="just">
              <a:lnSpc>
                <a:spcPct val="150000"/>
              </a:lnSpc>
            </a:pPr>
            <a:endParaRPr lang="fa-IR" sz="2200" dirty="0">
              <a:cs typeface="B Lotus" pitchFamily="2" charset="-78"/>
            </a:endParaRPr>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pPr algn="r"/>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آکریلونیتریل</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nSpc>
                <a:spcPct val="150000"/>
              </a:lnSpc>
            </a:pPr>
            <a:r>
              <a:rPr lang="fa-IR" sz="2200" dirty="0" smtClean="0">
                <a:cs typeface="B Lotus" pitchFamily="2" charset="-78"/>
              </a:rPr>
              <a:t>بوتادی‌ان بطور معمول با استیرن و آکریلونیتریل جهت ساخت پلاستیک‌ها کوپلیمره می گردد.</a:t>
            </a:r>
          </a:p>
          <a:p>
            <a:pPr>
              <a:lnSpc>
                <a:spcPct val="150000"/>
              </a:lnSpc>
            </a:pPr>
            <a:r>
              <a:rPr lang="fa-IR" sz="2200" dirty="0" smtClean="0">
                <a:cs typeface="B Lotus" pitchFamily="2" charset="-78"/>
              </a:rPr>
              <a:t>بوتادی‌ان ترکیبی سرطان‌زا و به شدت فرار است (نقطه جوش: </a:t>
            </a:r>
            <a:r>
              <a:rPr lang="en-US" sz="2200" baseline="30000" dirty="0" err="1" smtClean="0">
                <a:cs typeface="B Lotus" pitchFamily="2" charset="-78"/>
              </a:rPr>
              <a:t>o</a:t>
            </a:r>
            <a:r>
              <a:rPr lang="en-US" sz="2200" dirty="0" err="1" smtClean="0">
                <a:cs typeface="B Lotus" pitchFamily="2" charset="-78"/>
              </a:rPr>
              <a:t>C</a:t>
            </a:r>
            <a:r>
              <a:rPr lang="fa-IR" sz="2200" dirty="0" smtClean="0">
                <a:cs typeface="B Lotus" pitchFamily="2" charset="-78"/>
              </a:rPr>
              <a:t>5/4) </a:t>
            </a:r>
          </a:p>
          <a:p>
            <a:pPr>
              <a:lnSpc>
                <a:spcPct val="150000"/>
              </a:lnSpc>
            </a:pPr>
            <a:r>
              <a:rPr lang="fa-IR" sz="2200" dirty="0" smtClean="0">
                <a:cs typeface="B Lotus" pitchFamily="2" charset="-78"/>
              </a:rPr>
              <a:t>حلالیت کمی در آب دارد</a:t>
            </a:r>
          </a:p>
          <a:p>
            <a:pPr>
              <a:lnSpc>
                <a:spcPct val="150000"/>
              </a:lnSpc>
            </a:pPr>
            <a:r>
              <a:rPr lang="fa-IR" sz="2200" dirty="0" smtClean="0">
                <a:cs typeface="B Lotus" pitchFamily="2" charset="-78"/>
              </a:rPr>
              <a:t>روش اندازه‌گیری این ماده نیز </a:t>
            </a:r>
            <a:r>
              <a:rPr lang="en-US" sz="2100" dirty="0" smtClean="0">
                <a:latin typeface="Times New Roman" pitchFamily="18" charset="0"/>
                <a:cs typeface="Times New Roman" pitchFamily="18" charset="0"/>
              </a:rPr>
              <a:t>HSGC</a:t>
            </a:r>
            <a:r>
              <a:rPr lang="fa-IR" sz="2200" dirty="0" smtClean="0">
                <a:cs typeface="B Lotus" pitchFamily="2" charset="-78"/>
              </a:rPr>
              <a:t> با استفاده از دتکتور </a:t>
            </a:r>
            <a:r>
              <a:rPr lang="en-US" sz="2100" dirty="0" smtClean="0">
                <a:latin typeface="Times New Roman" pitchFamily="18" charset="0"/>
                <a:cs typeface="Times New Roman" pitchFamily="18" charset="0"/>
              </a:rPr>
              <a:t>FID</a:t>
            </a:r>
            <a:r>
              <a:rPr lang="fa-IR" sz="2200" dirty="0" smtClean="0">
                <a:cs typeface="B Lotus" pitchFamily="2" charset="-78"/>
              </a:rPr>
              <a:t> می باشد.</a:t>
            </a:r>
            <a:endParaRPr lang="fa-IR" sz="2200" dirty="0">
              <a:cs typeface="B Lotus" pitchFamily="2" charset="-78"/>
            </a:endParaRPr>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pPr algn="r"/>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بوتادی ان</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nSpc>
                <a:spcPct val="150000"/>
              </a:lnSpc>
            </a:pPr>
            <a:r>
              <a:rPr lang="fa-IR" sz="2200" dirty="0" smtClean="0">
                <a:cs typeface="B Lotus" pitchFamily="2" charset="-78"/>
              </a:rPr>
              <a:t>بیسفنول به عنوان مونومر در پوشش‌های برپایه اپوکسی در مواد و تجهیزات زیادی که در تماس با موادغذایی هستند مثل </a:t>
            </a:r>
            <a:r>
              <a:rPr lang="fa-IR" sz="2200" b="1" dirty="0" smtClean="0">
                <a:solidFill>
                  <a:schemeClr val="tx2"/>
                </a:solidFill>
                <a:cs typeface="B Lotus" pitchFamily="2" charset="-78"/>
              </a:rPr>
              <a:t>لاک‌های مورد استفاده در قوطی‌ها، ظروف پلاستیکی، چسب بسته‌بندی‌های چندلایه، جوهر چاپ و ... استفاده می‌شوند.</a:t>
            </a:r>
          </a:p>
          <a:p>
            <a:pPr>
              <a:lnSpc>
                <a:spcPct val="150000"/>
              </a:lnSpc>
            </a:pPr>
            <a:r>
              <a:rPr lang="fa-IR" sz="2200" dirty="0" smtClean="0">
                <a:cs typeface="B Lotus" pitchFamily="2" charset="-78"/>
              </a:rPr>
              <a:t>برخلاف دو ماده قبل مشکل فراریت ندارد. </a:t>
            </a:r>
          </a:p>
          <a:p>
            <a:pPr>
              <a:lnSpc>
                <a:spcPct val="150000"/>
              </a:lnSpc>
            </a:pPr>
            <a:r>
              <a:rPr lang="fa-IR" sz="2200" dirty="0" smtClean="0">
                <a:cs typeface="B Lotus" pitchFamily="2" charset="-78"/>
              </a:rPr>
              <a:t>جهت شناسایی و اندازه‌گیری از </a:t>
            </a:r>
            <a:r>
              <a:rPr lang="en-US" sz="2100" dirty="0" smtClean="0">
                <a:latin typeface="Times New Roman" pitchFamily="18" charset="0"/>
                <a:cs typeface="Times New Roman" pitchFamily="18" charset="0"/>
              </a:rPr>
              <a:t>HPLC</a:t>
            </a:r>
            <a:r>
              <a:rPr lang="fa-IR" sz="2200" dirty="0" smtClean="0">
                <a:cs typeface="B Lotus" pitchFamily="2" charset="-78"/>
              </a:rPr>
              <a:t> با دتکتور فلورسانس استفاده می‌شود.</a:t>
            </a:r>
            <a:endParaRPr lang="fa-IR" sz="2200" dirty="0">
              <a:cs typeface="B Lotus" pitchFamily="2" charset="-78"/>
            </a:endParaRPr>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pPr algn="r"/>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بیسفنول آ</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nSpc>
                <a:spcPct val="150000"/>
              </a:lnSpc>
            </a:pPr>
            <a:r>
              <a:rPr lang="fa-IR" sz="2200" dirty="0" smtClean="0">
                <a:cs typeface="B Lotus" pitchFamily="2" charset="-78"/>
              </a:rPr>
              <a:t>کربونیل کلراید به علت واکنش‌پذیری بالا در ساخت بسیاری ترکیبات مورد استفاده قرار می‌گیرد.</a:t>
            </a:r>
          </a:p>
          <a:p>
            <a:pPr>
              <a:lnSpc>
                <a:spcPct val="150000"/>
              </a:lnSpc>
            </a:pPr>
            <a:r>
              <a:rPr lang="fa-IR" sz="2200" dirty="0" smtClean="0">
                <a:cs typeface="B Lotus" pitchFamily="2" charset="-78"/>
              </a:rPr>
              <a:t>در پوشش ظروف آشپزخانه، شیشه شیر کودک، بسته‌بندی آب، شیر، محصولات لبنی و ... کاربرد دارد. </a:t>
            </a:r>
          </a:p>
          <a:p>
            <a:pPr>
              <a:lnSpc>
                <a:spcPct val="150000"/>
              </a:lnSpc>
            </a:pPr>
            <a:r>
              <a:rPr lang="fa-IR" sz="2200" dirty="0" smtClean="0">
                <a:cs typeface="B Lotus" pitchFamily="2" charset="-78"/>
              </a:rPr>
              <a:t>کربونیل کلراید ترکیبی به شدت سمی است</a:t>
            </a:r>
          </a:p>
          <a:p>
            <a:pPr>
              <a:lnSpc>
                <a:spcPct val="150000"/>
              </a:lnSpc>
            </a:pPr>
            <a:r>
              <a:rPr lang="fa-IR" sz="2200" dirty="0" smtClean="0">
                <a:cs typeface="B Lotus" pitchFamily="2" charset="-78"/>
              </a:rPr>
              <a:t>در دمای اتاق به فرم گاز است. </a:t>
            </a:r>
          </a:p>
          <a:p>
            <a:pPr>
              <a:lnSpc>
                <a:spcPct val="150000"/>
              </a:lnSpc>
            </a:pPr>
            <a:r>
              <a:rPr lang="fa-IR" sz="2200" dirty="0" smtClean="0">
                <a:cs typeface="B Lotus" pitchFamily="2" charset="-78"/>
              </a:rPr>
              <a:t>جهت اندازه‌گیری آن از </a:t>
            </a:r>
            <a:r>
              <a:rPr lang="en-US" sz="2100" dirty="0" smtClean="0">
                <a:latin typeface="Times New Roman" pitchFamily="18" charset="0"/>
                <a:cs typeface="Times New Roman" pitchFamily="18" charset="0"/>
              </a:rPr>
              <a:t>HPLC</a:t>
            </a:r>
            <a:r>
              <a:rPr lang="fa-IR" sz="2200" dirty="0" smtClean="0">
                <a:cs typeface="B Lotus" pitchFamily="2" charset="-78"/>
              </a:rPr>
              <a:t> با دتکتور </a:t>
            </a:r>
            <a:r>
              <a:rPr lang="en-US" sz="2100" dirty="0" smtClean="0">
                <a:latin typeface="Times New Roman" pitchFamily="18" charset="0"/>
                <a:cs typeface="Times New Roman" pitchFamily="18" charset="0"/>
              </a:rPr>
              <a:t>UV</a:t>
            </a:r>
            <a:r>
              <a:rPr lang="fa-IR" sz="2200" dirty="0" smtClean="0">
                <a:cs typeface="B Lotus" pitchFamily="2" charset="-78"/>
              </a:rPr>
              <a:t> استفاده می شود.</a:t>
            </a:r>
            <a:endParaRPr lang="fa-IR" sz="2200" dirty="0">
              <a:cs typeface="B Lotus" pitchFamily="2" charset="-78"/>
            </a:endParaRPr>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pPr algn="r"/>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کربونیل کلراید</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nSpc>
                <a:spcPct val="150000"/>
              </a:lnSpc>
            </a:pPr>
            <a:r>
              <a:rPr lang="fa-IR" sz="2200" dirty="0" smtClean="0">
                <a:cs typeface="B Lotus" pitchFamily="2" charset="-78"/>
              </a:rPr>
              <a:t>اپی‌کلروهیدرین ماده‌ای به شدت سمی است که در تولید لاک‌های اپوکسی مورد استفاده قرار می‌گیرد</a:t>
            </a:r>
          </a:p>
          <a:p>
            <a:pPr>
              <a:lnSpc>
                <a:spcPct val="150000"/>
              </a:lnSpc>
            </a:pPr>
            <a:r>
              <a:rPr lang="fa-IR" sz="2200" dirty="0" smtClean="0">
                <a:cs typeface="B Lotus" pitchFamily="2" charset="-78"/>
              </a:rPr>
              <a:t>از لاک‌های اپوکسی در قوطی‌های مربوط به بسته‌بندی موادغذایی و سیلوهای موادغذایی به خصوص سیلوی موادروغنی استفاده می‌شود.</a:t>
            </a:r>
          </a:p>
          <a:p>
            <a:pPr>
              <a:lnSpc>
                <a:spcPct val="150000"/>
              </a:lnSpc>
            </a:pPr>
            <a:r>
              <a:rPr lang="fa-IR" sz="2200" dirty="0" smtClean="0">
                <a:cs typeface="B Lotus" pitchFamily="2" charset="-78"/>
              </a:rPr>
              <a:t>جهت اندازه‌گیری </a:t>
            </a:r>
            <a:r>
              <a:rPr lang="en-US" sz="2100" dirty="0" smtClean="0">
                <a:latin typeface="Times New Roman" pitchFamily="18" charset="0"/>
                <a:cs typeface="Times New Roman" pitchFamily="18" charset="0"/>
              </a:rPr>
              <a:t>ECH</a:t>
            </a:r>
            <a:r>
              <a:rPr lang="fa-IR" sz="2200" dirty="0" smtClean="0">
                <a:cs typeface="B Lotus" pitchFamily="2" charset="-78"/>
              </a:rPr>
              <a:t> از کروماتوگرافی مایع با کارایی بالا فاز معکس مجهز به دتکتور فلورسانس استفاده می‌شود.</a:t>
            </a:r>
            <a:endParaRPr lang="en-US" sz="2200" dirty="0" smtClean="0">
              <a:cs typeface="B Lotus" pitchFamily="2" charset="-78"/>
            </a:endParaRPr>
          </a:p>
          <a:p>
            <a:pPr>
              <a:lnSpc>
                <a:spcPct val="150000"/>
              </a:lnSpc>
            </a:pPr>
            <a:endParaRPr lang="fa-IR" sz="2200" dirty="0">
              <a:cs typeface="B Lotus" pitchFamily="2" charset="-78"/>
            </a:endParaRPr>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pPr algn="r"/>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اپی کلروهیدرین</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nSpc>
                <a:spcPct val="150000"/>
              </a:lnSpc>
            </a:pPr>
            <a:r>
              <a:rPr lang="fa-IR" sz="2200" dirty="0" smtClean="0">
                <a:cs typeface="B Lotus" pitchFamily="2" charset="-78"/>
              </a:rPr>
              <a:t>هردو دی‌آمین‌های زنجیری هستند که در ساختمان پلیمرها بکار می‌روند</a:t>
            </a:r>
          </a:p>
          <a:p>
            <a:pPr>
              <a:lnSpc>
                <a:spcPct val="150000"/>
              </a:lnSpc>
            </a:pPr>
            <a:r>
              <a:rPr lang="fa-IR" sz="2200" dirty="0" smtClean="0">
                <a:cs typeface="B Lotus" pitchFamily="2" charset="-78"/>
              </a:rPr>
              <a:t>هگزامتیلن‌دی‌آمین مونومر پلی‌آمیدهایی نظیر نایلون 6و6 و نایلون 6و 10 است علاوه بر این در رزین‌های اپوکسی نیز بکار می‌رود.</a:t>
            </a:r>
          </a:p>
          <a:p>
            <a:pPr>
              <a:lnSpc>
                <a:spcPct val="150000"/>
              </a:lnSpc>
            </a:pPr>
            <a:r>
              <a:rPr lang="fa-IR" sz="2200" dirty="0" smtClean="0">
                <a:cs typeface="B Lotus" pitchFamily="2" charset="-78"/>
              </a:rPr>
              <a:t>کاربرد گسترده‌ای در بسته‌بندی‌های خلاء و تحت اتمسفر اصلاح شده دارد و همچنین در بسته‌بندی‌های </a:t>
            </a:r>
            <a:r>
              <a:rPr lang="en-US" sz="2100" dirty="0" smtClean="0">
                <a:latin typeface="Times New Roman" pitchFamily="18" charset="0"/>
                <a:cs typeface="Times New Roman" pitchFamily="18" charset="0"/>
              </a:rPr>
              <a:t>Boil in pack</a:t>
            </a:r>
            <a:r>
              <a:rPr lang="fa-IR" sz="2100" dirty="0" smtClean="0">
                <a:latin typeface="Times New Roman" pitchFamily="18" charset="0"/>
                <a:cs typeface="Times New Roman" pitchFamily="18" charset="0"/>
              </a:rPr>
              <a:t> </a:t>
            </a:r>
            <a:r>
              <a:rPr lang="fa-IR" sz="2200" dirty="0" smtClean="0">
                <a:cs typeface="B Lotus" pitchFamily="2" charset="-78"/>
              </a:rPr>
              <a:t>گوشت، ماهی و ... نیز استفاده می‌گردد. </a:t>
            </a:r>
          </a:p>
          <a:p>
            <a:pPr>
              <a:lnSpc>
                <a:spcPct val="150000"/>
              </a:lnSpc>
            </a:pPr>
            <a:r>
              <a:rPr lang="fa-IR" sz="2200" dirty="0" smtClean="0">
                <a:cs typeface="B Lotus" pitchFamily="2" charset="-78"/>
              </a:rPr>
              <a:t>اتیلن دی آمین نیز در ساخت برخی نایلون‌ها و رزین‌های ترموست بکار می‌رود.</a:t>
            </a:r>
          </a:p>
          <a:p>
            <a:pPr>
              <a:lnSpc>
                <a:spcPct val="150000"/>
              </a:lnSpc>
            </a:pPr>
            <a:r>
              <a:rPr lang="fa-IR" sz="2200" dirty="0" smtClean="0">
                <a:cs typeface="B Lotus" pitchFamily="2" charset="-78"/>
              </a:rPr>
              <a:t>روش اندازه‌گیری هر دو ماده شبیه به هم بوده  از کروماتوگرافی سیال فوق بحرانی با دتکتور </a:t>
            </a:r>
            <a:r>
              <a:rPr lang="en-US" sz="2100" dirty="0" smtClean="0">
                <a:latin typeface="Times New Roman" pitchFamily="18" charset="0"/>
                <a:cs typeface="Times New Roman" pitchFamily="18" charset="0"/>
              </a:rPr>
              <a:t>FID</a:t>
            </a:r>
            <a:r>
              <a:rPr lang="fa-IR" sz="2200" dirty="0" smtClean="0">
                <a:cs typeface="B Lotus" pitchFamily="2" charset="-78"/>
              </a:rPr>
              <a:t> بدین منظور بهره می‌برند.</a:t>
            </a:r>
            <a:endParaRPr lang="en-US" sz="2200" dirty="0" smtClean="0">
              <a:cs typeface="B Lotus" pitchFamily="2" charset="-78"/>
            </a:endParaRPr>
          </a:p>
          <a:p>
            <a:pPr>
              <a:lnSpc>
                <a:spcPct val="150000"/>
              </a:lnSpc>
            </a:pPr>
            <a:endParaRPr lang="fa-IR" sz="2200" dirty="0">
              <a:cs typeface="B Lotus" pitchFamily="2" charset="-78"/>
            </a:endParaRPr>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pPr algn="r"/>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اتیلن و هگزامتیلن دی آمین</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nSpc>
                <a:spcPct val="150000"/>
              </a:lnSpc>
            </a:pPr>
            <a:r>
              <a:rPr lang="fa-IR" sz="2200" dirty="0" smtClean="0">
                <a:cs typeface="B Lotus" pitchFamily="2" charset="-78"/>
              </a:rPr>
              <a:t>رعایت دقیق اصول ایمنی</a:t>
            </a:r>
          </a:p>
          <a:p>
            <a:pPr>
              <a:lnSpc>
                <a:spcPct val="150000"/>
              </a:lnSpc>
            </a:pPr>
            <a:r>
              <a:rPr lang="fa-IR" sz="2200" dirty="0" smtClean="0">
                <a:cs typeface="B Lotus" pitchFamily="2" charset="-78"/>
              </a:rPr>
              <a:t>تهیه رقت های پایین</a:t>
            </a:r>
            <a:endParaRPr lang="fa-IR" sz="2200" dirty="0">
              <a:cs typeface="B Lotus" pitchFamily="2" charset="-78"/>
            </a:endParaRPr>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سلامت آزمایش کننده</a:t>
            </a:r>
            <a:endParaRPr lang="fa-IR"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7"/>
          <p:cNvSpPr>
            <a:spLocks noGrp="1" noChangeArrowheads="1"/>
          </p:cNvSpPr>
          <p:nvPr>
            <p:ph idx="1"/>
          </p:nvPr>
        </p:nvSpPr>
        <p:spPr bwMode="auto">
          <a:xfrm>
            <a:off x="428596" y="1636503"/>
            <a:ext cx="8229600" cy="5221497"/>
          </a:xfrm>
          <a:prstGeom prst="rect">
            <a:avLst/>
          </a:prstGeom>
          <a:noFill/>
          <a:ln w="9525">
            <a:noFill/>
            <a:miter lim="800000"/>
            <a:headEnd/>
            <a:tailEnd/>
          </a:ln>
          <a:effectLst/>
        </p:spPr>
        <p:txBody>
          <a:bodyPr lIns="92075" tIns="46038" rIns="92075" bIns="46038">
            <a:noAutofit/>
          </a:bodyPr>
          <a:lstStyle/>
          <a:p>
            <a:pPr marL="342900" indent="-342900" algn="just" rtl="1">
              <a:lnSpc>
                <a:spcPct val="150000"/>
              </a:lnSpc>
              <a:spcBef>
                <a:spcPct val="20000"/>
              </a:spcBef>
              <a:buClr>
                <a:schemeClr val="tx2"/>
              </a:buClr>
              <a:buSzPct val="90000"/>
              <a:buFont typeface="Wingdings" pitchFamily="2" charset="2"/>
              <a:buChar char="Ú"/>
            </a:pPr>
            <a:r>
              <a:rPr lang="fa-IR" sz="2200" dirty="0" smtClean="0">
                <a:cs typeface="B Lotus" pitchFamily="2" charset="-78"/>
              </a:rPr>
              <a:t>توسط گروهی از محققین </a:t>
            </a:r>
            <a:r>
              <a:rPr kumimoji="0" lang="ar-SA" sz="2200" dirty="0" smtClean="0">
                <a:cs typeface="B Lotus" pitchFamily="2" charset="-78"/>
              </a:rPr>
              <a:t>مهاجرت </a:t>
            </a:r>
            <a:r>
              <a:rPr kumimoji="0" lang="ar-SA" sz="2200" dirty="0">
                <a:cs typeface="B Lotus" pitchFamily="2" charset="-78"/>
              </a:rPr>
              <a:t>استالدئید از بطری های </a:t>
            </a:r>
            <a:r>
              <a:rPr kumimoji="0" lang="en-US" sz="2000" dirty="0">
                <a:latin typeface="Times New Roman" pitchFamily="18" charset="0"/>
                <a:cs typeface="Times New Roman" pitchFamily="18" charset="0"/>
              </a:rPr>
              <a:t>PET</a:t>
            </a:r>
            <a:r>
              <a:rPr kumimoji="0" lang="ar-SA" sz="2200" dirty="0">
                <a:cs typeface="B Lotus" pitchFamily="2" charset="-78"/>
              </a:rPr>
              <a:t> </a:t>
            </a:r>
            <a:r>
              <a:rPr kumimoji="0" lang="fa-IR" sz="2200" dirty="0" smtClean="0">
                <a:cs typeface="B Lotus" pitchFamily="2" charset="-78"/>
              </a:rPr>
              <a:t>مورد </a:t>
            </a:r>
            <a:r>
              <a:rPr kumimoji="0" lang="ar-SA" sz="2200" dirty="0" smtClean="0">
                <a:cs typeface="B Lotus" pitchFamily="2" charset="-78"/>
              </a:rPr>
              <a:t>مطالعه </a:t>
            </a:r>
            <a:r>
              <a:rPr kumimoji="0" lang="ar-SA" sz="2200" dirty="0">
                <a:cs typeface="B Lotus" pitchFamily="2" charset="-78"/>
              </a:rPr>
              <a:t>قرار گرفت.</a:t>
            </a:r>
            <a:endParaRPr kumimoji="0" lang="fa-IR" sz="2200" dirty="0">
              <a:cs typeface="B Lotus" pitchFamily="2" charset="-78"/>
            </a:endParaRPr>
          </a:p>
          <a:p>
            <a:pPr marL="342900" indent="-342900" algn="just" rtl="1">
              <a:lnSpc>
                <a:spcPct val="150000"/>
              </a:lnSpc>
              <a:spcBef>
                <a:spcPct val="20000"/>
              </a:spcBef>
              <a:buClr>
                <a:schemeClr val="tx2"/>
              </a:buClr>
              <a:buSzPct val="90000"/>
              <a:buFont typeface="Wingdings" pitchFamily="2" charset="2"/>
              <a:buChar char="Ú"/>
            </a:pPr>
            <a:r>
              <a:rPr kumimoji="0" lang="ar-SA" sz="2200" dirty="0">
                <a:cs typeface="B Lotus" pitchFamily="2" charset="-78"/>
              </a:rPr>
              <a:t>مقدار استالدئید باقی مانده در </a:t>
            </a:r>
            <a:r>
              <a:rPr lang="en-US" sz="2000" dirty="0">
                <a:latin typeface="Times New Roman" pitchFamily="18" charset="0"/>
                <a:cs typeface="Times New Roman" pitchFamily="18" charset="0"/>
              </a:rPr>
              <a:t>PET</a:t>
            </a:r>
            <a:r>
              <a:rPr kumimoji="0" lang="fa-IR" sz="2200" dirty="0">
                <a:cs typeface="B Lotus" pitchFamily="2" charset="-78"/>
              </a:rPr>
              <a:t> </a:t>
            </a:r>
            <a:r>
              <a:rPr lang="en-US" sz="2000" dirty="0">
                <a:latin typeface="Times New Roman" pitchFamily="18" charset="0"/>
                <a:cs typeface="Times New Roman" pitchFamily="18" charset="0"/>
              </a:rPr>
              <a:t>6/3 mg/kg</a:t>
            </a:r>
            <a:r>
              <a:rPr kumimoji="0" lang="en-US" sz="2200" dirty="0">
                <a:cs typeface="B Lotus" pitchFamily="2" charset="-78"/>
              </a:rPr>
              <a:t>,</a:t>
            </a:r>
            <a:r>
              <a:rPr kumimoji="0" lang="ar-SA" sz="2200" dirty="0">
                <a:cs typeface="B Lotus" pitchFamily="2" charset="-78"/>
              </a:rPr>
              <a:t> بوده و سرعت مهاجرت آن 200 میكروگرم در لیتر است. </a:t>
            </a:r>
            <a:endParaRPr kumimoji="0" lang="fa-IR" sz="2200" dirty="0">
              <a:cs typeface="B Lotus" pitchFamily="2" charset="-78"/>
            </a:endParaRPr>
          </a:p>
          <a:p>
            <a:pPr marL="342900" indent="-342900" algn="just" rtl="1">
              <a:lnSpc>
                <a:spcPct val="150000"/>
              </a:lnSpc>
              <a:spcBef>
                <a:spcPct val="20000"/>
              </a:spcBef>
              <a:buClr>
                <a:schemeClr val="tx2"/>
              </a:buClr>
              <a:buSzPct val="90000"/>
              <a:buFont typeface="Wingdings" pitchFamily="2" charset="2"/>
              <a:buChar char="Ú"/>
            </a:pPr>
            <a:r>
              <a:rPr kumimoji="0" lang="ar-SA" sz="2200" dirty="0">
                <a:cs typeface="B Lotus" pitchFamily="2" charset="-78"/>
              </a:rPr>
              <a:t>مطالعات انجام شده نشان داده كه این مهاجرت در نوشیدنی كربناته تغییر طعمی را موجب نمی شود اما در آب های معدنی بویژه زمانی كه در دمای بالا و زمان طولانی نگهداری شوند در طعم تاثیر منفی خواهد داشت. </a:t>
            </a:r>
            <a:endParaRPr kumimoji="0" lang="en-US" sz="2200" dirty="0">
              <a:cs typeface="B Lotus" pitchFamily="2" charset="-78"/>
            </a:endParaRPr>
          </a:p>
          <a:p>
            <a:pPr marL="342900" indent="-342900" algn="just" rtl="1">
              <a:lnSpc>
                <a:spcPct val="150000"/>
              </a:lnSpc>
              <a:spcBef>
                <a:spcPct val="20000"/>
              </a:spcBef>
              <a:buClr>
                <a:schemeClr val="tx2"/>
              </a:buClr>
              <a:buSzPct val="90000"/>
              <a:buFont typeface="Wingdings" pitchFamily="2" charset="2"/>
              <a:buNone/>
            </a:pPr>
            <a:r>
              <a:rPr kumimoji="0" lang="ar-SA" sz="2200" dirty="0" smtClean="0">
                <a:cs typeface="B Lotus" pitchFamily="2" charset="-78"/>
              </a:rPr>
              <a:t> </a:t>
            </a:r>
            <a:endParaRPr kumimoji="0" lang="en-US" sz="2200" dirty="0">
              <a:cs typeface="B Lotus" pitchFamily="2" charset="-78"/>
            </a:endParaRPr>
          </a:p>
        </p:txBody>
      </p:sp>
      <p:sp>
        <p:nvSpPr>
          <p:cNvPr id="5"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مهاجرت در بسته بندیهای </a:t>
            </a:r>
            <a:r>
              <a:rPr lang="en-US" sz="3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PET</a:t>
            </a:r>
            <a:endParaRPr lang="fa-IR" sz="3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342900" indent="-342900">
              <a:lnSpc>
                <a:spcPct val="150000"/>
              </a:lnSpc>
              <a:spcBef>
                <a:spcPct val="20000"/>
              </a:spcBef>
              <a:buClr>
                <a:schemeClr val="tx2"/>
              </a:buClr>
              <a:buSzPct val="90000"/>
              <a:buFont typeface="Wingdings" pitchFamily="2" charset="2"/>
              <a:buChar char="Ú"/>
            </a:pPr>
            <a:r>
              <a:rPr lang="ar-SA" sz="2200" dirty="0" smtClean="0">
                <a:cs typeface="B Lotus" pitchFamily="2" charset="-78"/>
              </a:rPr>
              <a:t>توسط دكتر </a:t>
            </a:r>
            <a:r>
              <a:rPr lang="en-US" sz="2000" dirty="0" err="1" smtClean="0">
                <a:latin typeface="Times New Roman" pitchFamily="18" charset="0"/>
                <a:cs typeface="Times New Roman" pitchFamily="18" charset="0"/>
              </a:rPr>
              <a:t>Mokohler</a:t>
            </a:r>
            <a:r>
              <a:rPr lang="ar-SA" sz="2200" dirty="0" smtClean="0">
                <a:cs typeface="B Lotus" pitchFamily="2" charset="-78"/>
              </a:rPr>
              <a:t> و همكارانش (2003) </a:t>
            </a:r>
            <a:r>
              <a:rPr lang="fa-IR" sz="2200" dirty="0" smtClean="0">
                <a:cs typeface="B Lotus" pitchFamily="2" charset="-78"/>
              </a:rPr>
              <a:t> </a:t>
            </a:r>
            <a:r>
              <a:rPr lang="ar-SA" sz="2200" dirty="0" smtClean="0">
                <a:cs typeface="B Lotus" pitchFamily="2" charset="-78"/>
              </a:rPr>
              <a:t>مهاجرت تركیبات </a:t>
            </a:r>
            <a:r>
              <a:rPr lang="en-US" sz="2000" dirty="0" smtClean="0">
                <a:latin typeface="Times New Roman" pitchFamily="18" charset="0"/>
                <a:cs typeface="Times New Roman" pitchFamily="18" charset="0"/>
              </a:rPr>
              <a:t>PET</a:t>
            </a:r>
            <a:r>
              <a:rPr lang="ar-SA" sz="2200" dirty="0" smtClean="0">
                <a:cs typeface="B Lotus" pitchFamily="2" charset="-78"/>
              </a:rPr>
              <a:t> به آب با استفاده از تكنیك گازكروماتوگرافی مورد بررسی قرار گرفته است</a:t>
            </a:r>
            <a:r>
              <a:rPr lang="fa-IR" sz="2200" dirty="0" smtClean="0">
                <a:cs typeface="B Lotus" pitchFamily="2" charset="-78"/>
              </a:rPr>
              <a:t>.</a:t>
            </a:r>
          </a:p>
          <a:p>
            <a:pPr marL="342900" indent="-342900" algn="l">
              <a:lnSpc>
                <a:spcPct val="150000"/>
              </a:lnSpc>
              <a:spcBef>
                <a:spcPct val="20000"/>
              </a:spcBef>
              <a:buClr>
                <a:schemeClr val="tx2"/>
              </a:buClr>
              <a:buSzPct val="90000"/>
              <a:buNone/>
            </a:pPr>
            <a:r>
              <a:rPr lang="en-US" sz="2000" dirty="0" smtClean="0">
                <a:latin typeface="Times New Roman" pitchFamily="18" charset="0"/>
                <a:cs typeface="Times New Roman" pitchFamily="18" charset="0"/>
              </a:rPr>
              <a:t>DEHA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(2-ethylhexyl)</a:t>
            </a:r>
            <a:r>
              <a:rPr lang="en-US" sz="2000" dirty="0" err="1" smtClean="0">
                <a:latin typeface="Times New Roman" pitchFamily="18" charset="0"/>
                <a:cs typeface="Times New Roman" pitchFamily="18" charset="0"/>
              </a:rPr>
              <a:t>adipate</a:t>
            </a:r>
            <a:r>
              <a:rPr lang="fa-IR" sz="2000" dirty="0" smtClean="0">
                <a:latin typeface="Times New Roman" pitchFamily="18" charset="0"/>
                <a:cs typeface="Times New Roman" pitchFamily="18" charset="0"/>
              </a:rPr>
              <a:t>  </a:t>
            </a:r>
          </a:p>
          <a:p>
            <a:pPr marL="342900" indent="-342900" algn="l">
              <a:lnSpc>
                <a:spcPct val="150000"/>
              </a:lnSpc>
              <a:spcBef>
                <a:spcPct val="20000"/>
              </a:spcBef>
              <a:buClr>
                <a:schemeClr val="tx2"/>
              </a:buClr>
              <a:buSzPct val="90000"/>
              <a:buNone/>
            </a:pPr>
            <a:r>
              <a:rPr lang="en-US" sz="2000" dirty="0" smtClean="0">
                <a:latin typeface="Times New Roman" pitchFamily="18" charset="0"/>
                <a:cs typeface="Times New Roman" pitchFamily="18" charset="0"/>
              </a:rPr>
              <a:t>DEHP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(2-ethylhexyl)phthalate</a:t>
            </a:r>
            <a:endParaRPr lang="fa-IR" sz="2000" dirty="0" smtClean="0">
              <a:latin typeface="Times New Roman" pitchFamily="18" charset="0"/>
              <a:cs typeface="Times New Roman" pitchFamily="18" charset="0"/>
            </a:endParaRPr>
          </a:p>
          <a:p>
            <a:pPr marL="342900" indent="-342900">
              <a:lnSpc>
                <a:spcPct val="150000"/>
              </a:lnSpc>
              <a:spcBef>
                <a:spcPct val="20000"/>
              </a:spcBef>
              <a:buClr>
                <a:schemeClr val="tx2"/>
              </a:buClr>
              <a:buSzPct val="90000"/>
              <a:buFont typeface="Wingdings" pitchFamily="2" charset="2"/>
              <a:buChar char="Ú"/>
            </a:pPr>
            <a:r>
              <a:rPr lang="ar-SA" sz="2200" dirty="0" smtClean="0">
                <a:cs typeface="B Lotus" pitchFamily="2" charset="-78"/>
              </a:rPr>
              <a:t>نتایج این تحقیق نشان می دهد كه </a:t>
            </a:r>
            <a:r>
              <a:rPr lang="en-US" sz="2000" dirty="0" smtClean="0">
                <a:latin typeface="Times New Roman" pitchFamily="18" charset="0"/>
                <a:cs typeface="Times New Roman" pitchFamily="18" charset="0"/>
              </a:rPr>
              <a:t>DEHP</a:t>
            </a:r>
            <a:r>
              <a:rPr lang="ar-SA" sz="2200" dirty="0" smtClean="0">
                <a:cs typeface="B Lotus" pitchFamily="2" charset="-78"/>
              </a:rPr>
              <a:t> مقدار ومهاجرت آن حادتر می باشد. اما مقدار مهاجرت هر دو این تركیبات به لحاظ مقدار از حد ریسك و خطر (مقدار سرطانزایی) و دز مجاز توسط</a:t>
            </a:r>
            <a:r>
              <a:rPr lang="en-US" sz="2000" dirty="0" smtClean="0">
                <a:latin typeface="Times New Roman" pitchFamily="18" charset="0"/>
                <a:cs typeface="Times New Roman" pitchFamily="18" charset="0"/>
              </a:rPr>
              <a:t>WHO</a:t>
            </a:r>
            <a:r>
              <a:rPr lang="ar-SA" sz="2200" dirty="0" smtClean="0">
                <a:cs typeface="B Lotus" pitchFamily="2" charset="-78"/>
              </a:rPr>
              <a:t> پایین تر می باشد.</a:t>
            </a:r>
            <a:endParaRPr lang="en-US" sz="2200" dirty="0" smtClean="0">
              <a:cs typeface="B Lotus" pitchFamily="2" charset="-78"/>
            </a:endParaRPr>
          </a:p>
          <a:p>
            <a:endParaRPr lang="fa-IR" sz="2200" dirty="0"/>
          </a:p>
        </p:txBody>
      </p:sp>
      <p:sp>
        <p:nvSpPr>
          <p:cNvPr id="4" name="Title 1"/>
          <p:cNvSpPr>
            <a:spLocks noGrp="1"/>
          </p:cNvSpPr>
          <p:nvPr>
            <p:ph type="title"/>
          </p:nvPr>
        </p:nvSpPr>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fa-IR"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Lotus" pitchFamily="2" charset="-78"/>
              </a:rPr>
              <a:t>مهاجرت در بسته بندیهای </a:t>
            </a:r>
            <a:r>
              <a:rPr lang="en-US" sz="3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rPr>
              <a:t>PET</a:t>
            </a:r>
            <a:endParaRPr lang="fa-IR" sz="3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fa-IR" dirty="0"/>
          </a:p>
        </p:txBody>
      </p:sp>
      <p:sp>
        <p:nvSpPr>
          <p:cNvPr id="4" name="Rectangle 6"/>
          <p:cNvSpPr>
            <a:spLocks noGrp="1" noChangeArrowheads="1"/>
          </p:cNvSpPr>
          <p:nvPr>
            <p:ph idx="1"/>
          </p:nvPr>
        </p:nvSpPr>
        <p:spPr bwMode="auto">
          <a:xfrm>
            <a:off x="500034" y="214290"/>
            <a:ext cx="8229600" cy="5357850"/>
          </a:xfrm>
          <a:prstGeom prst="rect">
            <a:avLst/>
          </a:prstGeom>
          <a:noFill/>
          <a:ln w="9525">
            <a:noFill/>
            <a:miter lim="800000"/>
            <a:headEnd/>
            <a:tailEnd/>
          </a:ln>
          <a:effectLst/>
        </p:spPr>
        <p:txBody>
          <a:bodyPr lIns="92075" tIns="46038" rIns="92075" bIns="46038">
            <a:noAutofit/>
          </a:bodyPr>
          <a:lstStyle/>
          <a:p>
            <a:pPr marL="342900" indent="-342900" algn="just" rtl="1">
              <a:lnSpc>
                <a:spcPct val="150000"/>
              </a:lnSpc>
              <a:spcBef>
                <a:spcPct val="20000"/>
              </a:spcBef>
              <a:buClr>
                <a:schemeClr val="tx2"/>
              </a:buClr>
              <a:buSzPct val="90000"/>
              <a:buFont typeface="Wingdings" pitchFamily="2" charset="2"/>
              <a:buChar char="Ú"/>
            </a:pPr>
            <a:r>
              <a:rPr kumimoji="0" lang="ar-SA" sz="2000" dirty="0">
                <a:cs typeface="B Lotus" pitchFamily="2" charset="-78"/>
              </a:rPr>
              <a:t>نمونه هایی از </a:t>
            </a:r>
            <a:r>
              <a:rPr kumimoji="0" lang="en-US" sz="1800" dirty="0">
                <a:latin typeface="Times New Roman" pitchFamily="18" charset="0"/>
                <a:cs typeface="Times New Roman" pitchFamily="18" charset="0"/>
              </a:rPr>
              <a:t>PET</a:t>
            </a:r>
            <a:r>
              <a:rPr kumimoji="0" lang="ar-SA" sz="2000" dirty="0">
                <a:cs typeface="B Lotus" pitchFamily="2" charset="-78"/>
              </a:rPr>
              <a:t> به صورت صفحه، بطری و کیسه در دمای 120،150و 230 درجه سانتی گراد به مدت 50 دقیقه گرم شدند.به وسیله روش </a:t>
            </a:r>
            <a:r>
              <a:rPr kumimoji="0" lang="en-US" sz="2000" dirty="0">
                <a:cs typeface="B Lotus" pitchFamily="2" charset="-78"/>
              </a:rPr>
              <a:t>GC-MS</a:t>
            </a:r>
            <a:r>
              <a:rPr kumimoji="0" lang="ar-SA" sz="2000" dirty="0">
                <a:cs typeface="B Lotus" pitchFamily="2" charset="-78"/>
              </a:rPr>
              <a:t> میزان مواد فراری كه از اینها منتشر شدند</a:t>
            </a:r>
            <a:r>
              <a:rPr kumimoji="0" lang="en-US" sz="2000" dirty="0">
                <a:cs typeface="B Lotus" pitchFamily="2" charset="-78"/>
              </a:rPr>
              <a:t>10mg/kg</a:t>
            </a:r>
            <a:r>
              <a:rPr kumimoji="0" lang="ar-SA" sz="2000" dirty="0">
                <a:cs typeface="B Lotus" pitchFamily="2" charset="-78"/>
              </a:rPr>
              <a:t> تعیین گردیده است </a:t>
            </a:r>
            <a:r>
              <a:rPr kumimoji="0" lang="ar-SA" sz="2000" dirty="0" smtClean="0">
                <a:cs typeface="B Lotus" pitchFamily="2" charset="-78"/>
              </a:rPr>
              <a:t>.</a:t>
            </a:r>
            <a:endParaRPr kumimoji="0" lang="fa-IR" sz="2000" dirty="0">
              <a:cs typeface="B Lotus" pitchFamily="2" charset="-78"/>
            </a:endParaRPr>
          </a:p>
          <a:p>
            <a:pPr marL="342900" indent="-342900" algn="just" rtl="1">
              <a:lnSpc>
                <a:spcPct val="150000"/>
              </a:lnSpc>
              <a:spcBef>
                <a:spcPct val="20000"/>
              </a:spcBef>
              <a:buClr>
                <a:schemeClr val="tx2"/>
              </a:buClr>
              <a:buSzPct val="90000"/>
              <a:buFont typeface="Wingdings" pitchFamily="2" charset="2"/>
              <a:buChar char="Ú"/>
            </a:pPr>
            <a:r>
              <a:rPr kumimoji="0" lang="ar-SA" sz="2000" dirty="0">
                <a:cs typeface="B Lotus" pitchFamily="2" charset="-78"/>
              </a:rPr>
              <a:t>مهمترین ماده ای كه تشخیص داده شد ربطی به </a:t>
            </a:r>
            <a:r>
              <a:rPr kumimoji="0" lang="en-US" sz="2000" dirty="0">
                <a:cs typeface="B Lotus" pitchFamily="2" charset="-78"/>
              </a:rPr>
              <a:t>PET</a:t>
            </a:r>
            <a:r>
              <a:rPr kumimoji="0" lang="ar-SA" sz="2000" dirty="0">
                <a:cs typeface="B Lotus" pitchFamily="2" charset="-78"/>
              </a:rPr>
              <a:t> نداشت. اما ممكن است از جوهر چاپ وچسبها آمده باشد</a:t>
            </a:r>
            <a:r>
              <a:rPr kumimoji="0" lang="ar-SA" sz="2000" dirty="0" smtClean="0">
                <a:cs typeface="B Lotus" pitchFamily="2" charset="-78"/>
              </a:rPr>
              <a:t>.</a:t>
            </a:r>
            <a:endParaRPr kumimoji="0" lang="fa-IR" sz="2000" dirty="0">
              <a:cs typeface="B Lotus" pitchFamily="2" charset="-78"/>
            </a:endParaRPr>
          </a:p>
          <a:p>
            <a:pPr marL="342900" indent="-342900" algn="just" rtl="1">
              <a:lnSpc>
                <a:spcPct val="150000"/>
              </a:lnSpc>
              <a:spcBef>
                <a:spcPct val="20000"/>
              </a:spcBef>
              <a:buClr>
                <a:schemeClr val="tx2"/>
              </a:buClr>
              <a:buSzPct val="90000"/>
              <a:buFont typeface="Wingdings" pitchFamily="2" charset="2"/>
              <a:buChar char="Ú"/>
            </a:pPr>
            <a:r>
              <a:rPr kumimoji="0" lang="ar-SA" sz="2000" dirty="0">
                <a:cs typeface="B Lotus" pitchFamily="2" charset="-78"/>
              </a:rPr>
              <a:t>مهاجرت بالفعل </a:t>
            </a:r>
            <a:r>
              <a:rPr kumimoji="0" lang="en-US" sz="2000" dirty="0">
                <a:cs typeface="B Lotus" pitchFamily="2" charset="-78"/>
              </a:rPr>
              <a:t>(Migration Potential of PET)</a:t>
            </a:r>
            <a:r>
              <a:rPr kumimoji="0" lang="ar-SA" sz="2000" dirty="0">
                <a:cs typeface="B Lotus" pitchFamily="2" charset="-78"/>
              </a:rPr>
              <a:t> در زمانی كه از دماهای بالا استفاده می شود خیلی كم است. </a:t>
            </a:r>
            <a:endParaRPr kumimoji="0" lang="en-US" sz="2000" dirty="0">
              <a:cs typeface="B Lotus" pitchFamily="2" charset="-78"/>
            </a:endParaRPr>
          </a:p>
          <a:p>
            <a:pPr algn="just">
              <a:lnSpc>
                <a:spcPct val="150000"/>
              </a:lnSpc>
              <a:buClr>
                <a:schemeClr val="tx2"/>
              </a:buClr>
              <a:buSzPct val="90000"/>
              <a:buFont typeface="Wingdings" pitchFamily="2" charset="2"/>
              <a:buChar char="Ú"/>
            </a:pPr>
            <a:r>
              <a:rPr kumimoji="0" lang="ar-SA" sz="2000" dirty="0">
                <a:cs typeface="B Lotus" pitchFamily="2" charset="-78"/>
              </a:rPr>
              <a:t>مهاجرت اتیلن گلیكول </a:t>
            </a:r>
            <a:r>
              <a:rPr kumimoji="0" lang="en-US" sz="2000" dirty="0">
                <a:cs typeface="B Lotus" pitchFamily="2" charset="-78"/>
              </a:rPr>
              <a:t>(EG)</a:t>
            </a:r>
            <a:r>
              <a:rPr kumimoji="0" lang="ar-SA" sz="2000" dirty="0">
                <a:cs typeface="B Lotus" pitchFamily="2" charset="-78"/>
              </a:rPr>
              <a:t> ازبطریهای </a:t>
            </a:r>
            <a:r>
              <a:rPr kumimoji="0" lang="en-US" sz="2000" dirty="0">
                <a:cs typeface="B Lotus" pitchFamily="2" charset="-78"/>
              </a:rPr>
              <a:t>PET</a:t>
            </a:r>
            <a:r>
              <a:rPr kumimoji="0" lang="ar-SA" sz="2000" dirty="0">
                <a:cs typeface="B Lotus" pitchFamily="2" charset="-78"/>
              </a:rPr>
              <a:t> به غذا كه در </a:t>
            </a:r>
            <a:r>
              <a:rPr kumimoji="0" lang="ar-SA" sz="2000" dirty="0" smtClean="0">
                <a:cs typeface="B Lotus" pitchFamily="2" charset="-78"/>
              </a:rPr>
              <a:t>دمای</a:t>
            </a:r>
            <a:r>
              <a:rPr lang="en-US" sz="2000" dirty="0" smtClean="0">
                <a:cs typeface="B Lotus" pitchFamily="2" charset="-78"/>
              </a:rPr>
              <a:t>32˚C</a:t>
            </a:r>
            <a:r>
              <a:rPr kumimoji="0" lang="ar-SA" sz="2000" dirty="0" smtClean="0">
                <a:cs typeface="B Lotus" pitchFamily="2" charset="-78"/>
              </a:rPr>
              <a:t>به </a:t>
            </a:r>
            <a:r>
              <a:rPr kumimoji="0" lang="ar-SA" sz="2000" dirty="0">
                <a:cs typeface="B Lotus" pitchFamily="2" charset="-78"/>
              </a:rPr>
              <a:t>مدت 6 ماه نگهداری شده اندبا روش كروماتوگافی گاز-مایع 3% اسید استیك تشخیص داده شده كه معادل است با</a:t>
            </a:r>
            <a:r>
              <a:rPr kumimoji="0" lang="hi-IN" sz="2000" dirty="0"/>
              <a:t> </a:t>
            </a:r>
            <a:r>
              <a:rPr kumimoji="0" lang="fa-IR" sz="2000" dirty="0">
                <a:cs typeface="B Lotus" pitchFamily="2" charset="-78"/>
              </a:rPr>
              <a:t> </a:t>
            </a:r>
            <a:r>
              <a:rPr kumimoji="0" lang="en-US" sz="2000" dirty="0">
                <a:cs typeface="B Lotus" pitchFamily="2" charset="-78"/>
              </a:rPr>
              <a:t>µ</a:t>
            </a:r>
            <a:r>
              <a:rPr kumimoji="0" lang="en-US" sz="2000" dirty="0" err="1">
                <a:cs typeface="B Lotus" pitchFamily="2" charset="-78"/>
              </a:rPr>
              <a:t>gEG</a:t>
            </a:r>
            <a:r>
              <a:rPr kumimoji="0" lang="en-US" sz="2000" dirty="0">
                <a:cs typeface="B Lotus" pitchFamily="2" charset="-78"/>
              </a:rPr>
              <a:t>/bottle </a:t>
            </a:r>
            <a:r>
              <a:rPr kumimoji="0" lang="en-US" sz="2000" dirty="0" smtClean="0">
                <a:cs typeface="B Lotus" pitchFamily="2" charset="-78"/>
              </a:rPr>
              <a:t>94</a:t>
            </a:r>
            <a:endParaRPr kumimoji="0" lang="fa-IR" sz="2000" dirty="0">
              <a:cs typeface="B Lotus" pitchFamily="2" charset="-78"/>
            </a:endParaRPr>
          </a:p>
          <a:p>
            <a:pPr marL="342900" indent="-342900" algn="just" rtl="1">
              <a:lnSpc>
                <a:spcPct val="150000"/>
              </a:lnSpc>
              <a:spcBef>
                <a:spcPct val="20000"/>
              </a:spcBef>
              <a:buClr>
                <a:schemeClr val="tx2"/>
              </a:buClr>
              <a:buSzPct val="90000"/>
              <a:buFont typeface="Wingdings" pitchFamily="2" charset="2"/>
              <a:buChar char="Ú"/>
            </a:pPr>
            <a:r>
              <a:rPr kumimoji="0" lang="en-US" sz="2000" dirty="0">
                <a:cs typeface="B Lotus" pitchFamily="2" charset="-78"/>
              </a:rPr>
              <a:t>PET</a:t>
            </a:r>
            <a:r>
              <a:rPr kumimoji="0" lang="ar-SA" sz="2000" dirty="0">
                <a:cs typeface="B Lotus" pitchFamily="2" charset="-78"/>
              </a:rPr>
              <a:t> حاوی آب معدنی كه بیش از 6 ماه نگهداری شده </a:t>
            </a:r>
            <a:r>
              <a:rPr kumimoji="0" lang="fa-IR" sz="2000" dirty="0">
                <a:cs typeface="B Lotus" pitchFamily="2" charset="-78"/>
              </a:rPr>
              <a:t>,</a:t>
            </a:r>
            <a:r>
              <a:rPr kumimoji="0" lang="ar-SA" sz="2000" dirty="0">
                <a:cs typeface="B Lotus" pitchFamily="2" charset="-78"/>
              </a:rPr>
              <a:t> میزان كربن ارگانیكی منتشر </a:t>
            </a:r>
            <a:r>
              <a:rPr kumimoji="0" lang="fa-IR" sz="2000" dirty="0">
                <a:cs typeface="B Lotus" pitchFamily="2" charset="-78"/>
              </a:rPr>
              <a:t>شده</a:t>
            </a:r>
            <a:r>
              <a:rPr kumimoji="0" lang="ar-SA" sz="2000" dirty="0">
                <a:cs typeface="B Lotus" pitchFamily="2" charset="-78"/>
              </a:rPr>
              <a:t> در محدوده مقررات </a:t>
            </a:r>
            <a:r>
              <a:rPr kumimoji="0" lang="en-US" sz="2000" dirty="0">
                <a:cs typeface="B Lotus" pitchFamily="2" charset="-78"/>
              </a:rPr>
              <a:t>FDA</a:t>
            </a:r>
            <a:r>
              <a:rPr kumimoji="0" lang="ar-SA" sz="2000" dirty="0">
                <a:cs typeface="B Lotus" pitchFamily="2" charset="-78"/>
              </a:rPr>
              <a:t>و</a:t>
            </a:r>
            <a:r>
              <a:rPr kumimoji="0" lang="en-US" sz="2000" dirty="0">
                <a:cs typeface="B Lotus" pitchFamily="2" charset="-78"/>
              </a:rPr>
              <a:t>EEC</a:t>
            </a:r>
            <a:r>
              <a:rPr kumimoji="0" lang="ar-SA" sz="2000" dirty="0">
                <a:cs typeface="B Lotus" pitchFamily="2" charset="-78"/>
              </a:rPr>
              <a:t> بود. این مواد مهاجر شامل استالد</a:t>
            </a:r>
            <a:r>
              <a:rPr kumimoji="0" lang="fa-IR" sz="2000" dirty="0">
                <a:cs typeface="B Lotus" pitchFamily="2" charset="-78"/>
              </a:rPr>
              <a:t>ئ</a:t>
            </a:r>
            <a:r>
              <a:rPr kumimoji="0" lang="ar-SA" sz="2000" dirty="0">
                <a:cs typeface="B Lotus" pitchFamily="2" charset="-78"/>
              </a:rPr>
              <a:t>ید، دی متیل ترفتالات واسید ترفتالیك بودند كه بوسیله آنالیزهای </a:t>
            </a:r>
            <a:r>
              <a:rPr kumimoji="0" lang="en-US" sz="2000" dirty="0">
                <a:cs typeface="B Lotus" pitchFamily="2" charset="-78"/>
              </a:rPr>
              <a:t>GC-MS</a:t>
            </a:r>
            <a:r>
              <a:rPr kumimoji="0" lang="ar-SA" sz="2000" dirty="0">
                <a:cs typeface="B Lotus" pitchFamily="2" charset="-78"/>
              </a:rPr>
              <a:t> تشخیص داده شدند.</a:t>
            </a:r>
            <a:endParaRPr kumimoji="0" lang="fa-IR" sz="2000" dirty="0">
              <a:cs typeface="B Lotus" pitchFamily="2" charset="-78"/>
            </a:endParaRPr>
          </a:p>
          <a:p>
            <a:pPr marL="342900" indent="-342900" algn="just" rtl="1">
              <a:lnSpc>
                <a:spcPct val="150000"/>
              </a:lnSpc>
              <a:spcBef>
                <a:spcPct val="20000"/>
              </a:spcBef>
              <a:buClr>
                <a:schemeClr val="tx2"/>
              </a:buClr>
              <a:buSzPct val="90000"/>
              <a:buFont typeface="Wingdings" pitchFamily="2" charset="2"/>
              <a:buChar char="Ú"/>
            </a:pPr>
            <a:endParaRPr kumimoji="0" lang="en-US" sz="2000" dirty="0">
              <a:cs typeface="B Lotus" pitchFamily="2" charset="-78"/>
            </a:endParaRP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6"/>
          <p:cNvSpPr>
            <a:spLocks noGrp="1" noChangeArrowheads="1"/>
          </p:cNvSpPr>
          <p:nvPr>
            <p:ph idx="1"/>
          </p:nvPr>
        </p:nvSpPr>
        <p:spPr bwMode="auto">
          <a:xfrm>
            <a:off x="457200" y="928670"/>
            <a:ext cx="8229600" cy="5572164"/>
          </a:xfrm>
          <a:prstGeom prst="rect">
            <a:avLst/>
          </a:prstGeom>
          <a:noFill/>
          <a:ln w="9525">
            <a:noFill/>
            <a:miter lim="800000"/>
            <a:headEnd/>
            <a:tailEnd/>
          </a:ln>
          <a:effectLst/>
        </p:spPr>
        <p:txBody>
          <a:bodyPr lIns="92075" tIns="46038" rIns="92075" bIns="46038">
            <a:noAutofit/>
          </a:bodyPr>
          <a:lstStyle/>
          <a:p>
            <a:pPr marL="342900" indent="-342900" algn="just" rtl="1">
              <a:lnSpc>
                <a:spcPct val="80000"/>
              </a:lnSpc>
              <a:spcBef>
                <a:spcPct val="20000"/>
              </a:spcBef>
              <a:buClr>
                <a:schemeClr val="tx2"/>
              </a:buClr>
              <a:buSzPct val="90000"/>
              <a:buFont typeface="Wingdings" pitchFamily="2" charset="2"/>
              <a:buChar char="Ú"/>
            </a:pPr>
            <a:r>
              <a:rPr kumimoji="0" lang="ar-SA" sz="2200" dirty="0">
                <a:cs typeface="B Lotus" pitchFamily="2" charset="-78"/>
              </a:rPr>
              <a:t>سمیت بحرانی </a:t>
            </a:r>
            <a:r>
              <a:rPr kumimoji="0" lang="en-US" sz="2000" dirty="0">
                <a:latin typeface="Times New Roman" pitchFamily="18" charset="0"/>
                <a:cs typeface="Times New Roman" pitchFamily="18" charset="0"/>
              </a:rPr>
              <a:t>(Acute Toxicity</a:t>
            </a:r>
            <a:r>
              <a:rPr kumimoji="0" lang="en-US" sz="2200" dirty="0">
                <a:cs typeface="B Lotus" pitchFamily="2" charset="-78"/>
              </a:rPr>
              <a:t>)</a:t>
            </a:r>
            <a:r>
              <a:rPr kumimoji="0" lang="ar-SA" sz="2200" dirty="0">
                <a:cs typeface="B Lotus" pitchFamily="2" charset="-78"/>
              </a:rPr>
              <a:t> : نه استفاده از پودرهای </a:t>
            </a:r>
            <a:r>
              <a:rPr kumimoji="0" lang="en-US" sz="2200" dirty="0">
                <a:cs typeface="B Lotus" pitchFamily="2" charset="-78"/>
              </a:rPr>
              <a:t>PET</a:t>
            </a:r>
            <a:r>
              <a:rPr kumimoji="0" lang="ar-SA" sz="2200" dirty="0">
                <a:cs typeface="B Lotus" pitchFamily="2" charset="-78"/>
              </a:rPr>
              <a:t> و نه استفاده از عصاره كلروفرمی </a:t>
            </a:r>
            <a:r>
              <a:rPr kumimoji="0" lang="en-US" sz="2200" dirty="0">
                <a:cs typeface="B Lotus" pitchFamily="2" charset="-78"/>
              </a:rPr>
              <a:t>PET</a:t>
            </a:r>
            <a:r>
              <a:rPr kumimoji="0" lang="ar-SA" sz="2200" dirty="0">
                <a:cs typeface="B Lotus" pitchFamily="2" charset="-78"/>
              </a:rPr>
              <a:t> به صورت مجزا با دز </a:t>
            </a:r>
            <a:r>
              <a:rPr lang="en-US" sz="2000" dirty="0">
                <a:latin typeface="Times New Roman" pitchFamily="18" charset="0"/>
                <a:cs typeface="Times New Roman" pitchFamily="18" charset="0"/>
              </a:rPr>
              <a:t>10 g/</a:t>
            </a:r>
            <a:r>
              <a:rPr lang="en-US" sz="2000" dirty="0" err="1">
                <a:latin typeface="Times New Roman" pitchFamily="18" charset="0"/>
                <a:cs typeface="Times New Roman" pitchFamily="18" charset="0"/>
              </a:rPr>
              <a:t>kgBW</a:t>
            </a:r>
            <a:r>
              <a:rPr lang="ar-SA" sz="2000" dirty="0">
                <a:latin typeface="Times New Roman" pitchFamily="18" charset="0"/>
                <a:cs typeface="Times New Roman" pitchFamily="18" charset="0"/>
              </a:rPr>
              <a:t> </a:t>
            </a:r>
            <a:r>
              <a:rPr kumimoji="0" lang="ar-SA" sz="2200" dirty="0">
                <a:cs typeface="B Lotus" pitchFamily="2" charset="-78"/>
              </a:rPr>
              <a:t>هیچ گونه اثر سمی روی موشها نداشتند.</a:t>
            </a:r>
            <a:endParaRPr kumimoji="0" lang="fa-IR" sz="2200" dirty="0">
              <a:cs typeface="B Lotus" pitchFamily="2" charset="-78"/>
            </a:endParaRPr>
          </a:p>
          <a:p>
            <a:pPr marL="342900" indent="-342900" algn="r" rtl="1">
              <a:lnSpc>
                <a:spcPct val="80000"/>
              </a:lnSpc>
              <a:spcBef>
                <a:spcPct val="20000"/>
              </a:spcBef>
              <a:buClr>
                <a:schemeClr val="tx2"/>
              </a:buClr>
              <a:buSzPct val="90000"/>
              <a:buFont typeface="Wingdings" pitchFamily="2" charset="2"/>
              <a:buChar char="Ú"/>
            </a:pPr>
            <a:r>
              <a:rPr kumimoji="0" lang="ar-SA" sz="2200" dirty="0">
                <a:cs typeface="B Lotus" pitchFamily="2" charset="-78"/>
              </a:rPr>
              <a:t>در تحقیقی مشابه به موش شرابی خورانده شد كه به مدت چند ماه در تماس با</a:t>
            </a:r>
            <a:r>
              <a:rPr lang="en-US" sz="2000" dirty="0">
                <a:latin typeface="Times New Roman" pitchFamily="18" charset="0"/>
                <a:cs typeface="Times New Roman" pitchFamily="18" charset="0"/>
              </a:rPr>
              <a:t>PET</a:t>
            </a:r>
            <a:r>
              <a:rPr kumimoji="0" lang="ar-SA" sz="2200" dirty="0">
                <a:cs typeface="B Lotus" pitchFamily="2" charset="-78"/>
              </a:rPr>
              <a:t> بود در این مطالعات نیز اثرات زیان باری روی حیوانات مشاهده نگردید.</a:t>
            </a:r>
            <a:endParaRPr kumimoji="0" lang="fa-IR" sz="2200" dirty="0">
              <a:cs typeface="B Lotus" pitchFamily="2" charset="-78"/>
            </a:endParaRPr>
          </a:p>
          <a:p>
            <a:pPr marL="342900" indent="-342900" algn="r" rtl="1">
              <a:lnSpc>
                <a:spcPct val="80000"/>
              </a:lnSpc>
              <a:spcBef>
                <a:spcPct val="20000"/>
              </a:spcBef>
              <a:buClr>
                <a:schemeClr val="tx2"/>
              </a:buClr>
              <a:buSzPct val="90000"/>
              <a:buFont typeface="Wingdings" pitchFamily="2" charset="2"/>
              <a:buChar char="Ú"/>
            </a:pPr>
            <a:endParaRPr kumimoji="0" lang="fa-IR" sz="2200" dirty="0">
              <a:cs typeface="B Lotus" pitchFamily="2" charset="-78"/>
            </a:endParaRPr>
          </a:p>
          <a:p>
            <a:pPr marL="342900" indent="-342900" algn="r" rtl="1">
              <a:lnSpc>
                <a:spcPct val="80000"/>
              </a:lnSpc>
              <a:spcBef>
                <a:spcPct val="20000"/>
              </a:spcBef>
              <a:buClr>
                <a:schemeClr val="tx2"/>
              </a:buClr>
              <a:buSzPct val="90000"/>
              <a:buFont typeface="Wingdings" pitchFamily="2" charset="2"/>
              <a:buChar char="Ú"/>
            </a:pPr>
            <a:r>
              <a:rPr kumimoji="0" lang="ar-SA" sz="2200" dirty="0">
                <a:cs typeface="B Lotus" pitchFamily="2" charset="-78"/>
              </a:rPr>
              <a:t>مسمویت دوره كوتاه </a:t>
            </a:r>
            <a:r>
              <a:rPr kumimoji="0" lang="en-US" sz="2200" dirty="0">
                <a:cs typeface="B Lotus" pitchFamily="2" charset="-78"/>
              </a:rPr>
              <a:t>(</a:t>
            </a:r>
            <a:r>
              <a:rPr lang="en-US" sz="2000" dirty="0">
                <a:latin typeface="Times New Roman" pitchFamily="18" charset="0"/>
                <a:cs typeface="Times New Roman" pitchFamily="18" charset="0"/>
              </a:rPr>
              <a:t>Short </a:t>
            </a:r>
            <a:r>
              <a:rPr lang="en-US" sz="2000" dirty="0" err="1">
                <a:latin typeface="Times New Roman" pitchFamily="18" charset="0"/>
                <a:cs typeface="Times New Roman" pitchFamily="18" charset="0"/>
              </a:rPr>
              <a:t>TermToxicity</a:t>
            </a:r>
            <a:r>
              <a:rPr kumimoji="0" lang="en-US" sz="2200" dirty="0">
                <a:cs typeface="B Lotus" pitchFamily="2" charset="-78"/>
              </a:rPr>
              <a:t>)</a:t>
            </a:r>
            <a:r>
              <a:rPr kumimoji="0" lang="ar-SA" sz="2200" dirty="0">
                <a:cs typeface="B Lotus" pitchFamily="2" charset="-78"/>
              </a:rPr>
              <a:t> : دراین تحقیق به موشها</a:t>
            </a:r>
            <a:endParaRPr kumimoji="0" lang="en-US" sz="2200" dirty="0">
              <a:cs typeface="B Lotus" pitchFamily="2" charset="-78"/>
            </a:endParaRPr>
          </a:p>
          <a:p>
            <a:pPr marL="342900" indent="-342900">
              <a:lnSpc>
                <a:spcPct val="80000"/>
              </a:lnSpc>
              <a:spcBef>
                <a:spcPct val="20000"/>
              </a:spcBef>
              <a:buClr>
                <a:schemeClr val="tx2"/>
              </a:buClr>
              <a:buSzPct val="90000"/>
              <a:buFont typeface="Wingdings" pitchFamily="2" charset="2"/>
              <a:buNone/>
            </a:pPr>
            <a:r>
              <a:rPr kumimoji="0" lang="fa-IR" sz="2200" dirty="0">
                <a:cs typeface="B Lotus" pitchFamily="2" charset="-78"/>
              </a:rPr>
              <a:t>  </a:t>
            </a:r>
            <a:r>
              <a:rPr kumimoji="0" lang="en-US" sz="2200" dirty="0">
                <a:cs typeface="B Lotus" pitchFamily="2" charset="-78"/>
              </a:rPr>
              <a:t> </a:t>
            </a:r>
            <a:r>
              <a:rPr lang="en-US" sz="2000" dirty="0">
                <a:latin typeface="Times New Roman" pitchFamily="18" charset="0"/>
                <a:cs typeface="Times New Roman" pitchFamily="18" charset="0"/>
              </a:rPr>
              <a:t>5-400µg(technical grade) PET/</a:t>
            </a:r>
            <a:r>
              <a:rPr lang="en-US" sz="2000" dirty="0" err="1">
                <a:latin typeface="Times New Roman" pitchFamily="18" charset="0"/>
                <a:cs typeface="Times New Roman" pitchFamily="18" charset="0"/>
              </a:rPr>
              <a:t>kgBW</a:t>
            </a:r>
            <a:r>
              <a:rPr lang="ar-SA" sz="2000" dirty="0">
                <a:latin typeface="Times New Roman" pitchFamily="18" charset="0"/>
                <a:cs typeface="Times New Roman" pitchFamily="18" charset="0"/>
              </a:rPr>
              <a:t> </a:t>
            </a:r>
            <a:r>
              <a:rPr kumimoji="0" lang="ar-SA" sz="2200" dirty="0">
                <a:cs typeface="B Lotus" pitchFamily="2" charset="-78"/>
              </a:rPr>
              <a:t>و</a:t>
            </a:r>
            <a:r>
              <a:rPr lang="en-US" sz="2000" dirty="0">
                <a:latin typeface="Times New Roman" pitchFamily="18" charset="0"/>
                <a:cs typeface="Times New Roman" pitchFamily="18" charset="0"/>
              </a:rPr>
              <a:t>5-100 mg pure PET/kg BW</a:t>
            </a:r>
            <a:r>
              <a:rPr lang="ar-SA" sz="2000" dirty="0">
                <a:latin typeface="Times New Roman" pitchFamily="18" charset="0"/>
                <a:cs typeface="Times New Roman" pitchFamily="18" charset="0"/>
              </a:rPr>
              <a:t> </a:t>
            </a:r>
            <a:endParaRPr lang="en-US" sz="2000" dirty="0">
              <a:latin typeface="Times New Roman" pitchFamily="18" charset="0"/>
              <a:cs typeface="Times New Roman" pitchFamily="18" charset="0"/>
            </a:endParaRPr>
          </a:p>
          <a:p>
            <a:pPr marL="342900" indent="-342900" algn="r" rtl="1">
              <a:lnSpc>
                <a:spcPct val="80000"/>
              </a:lnSpc>
              <a:spcBef>
                <a:spcPct val="20000"/>
              </a:spcBef>
              <a:buClr>
                <a:schemeClr val="tx2"/>
              </a:buClr>
              <a:buSzPct val="90000"/>
              <a:buFont typeface="Wingdings" pitchFamily="2" charset="2"/>
              <a:buNone/>
            </a:pPr>
            <a:r>
              <a:rPr kumimoji="0" lang="fa-IR" sz="2200" dirty="0">
                <a:cs typeface="B Lotus" pitchFamily="2" charset="-78"/>
              </a:rPr>
              <a:t> </a:t>
            </a:r>
            <a:r>
              <a:rPr kumimoji="0" lang="ar-SA" sz="2200" dirty="0">
                <a:cs typeface="B Lotus" pitchFamily="2" charset="-78"/>
              </a:rPr>
              <a:t>در مدت 3 ماه داده شد كه هیچ گونه تغییری در رفتارهای آنها، شاخص بیوشیمیایی سرم خون، اوره، آنالیز هما</a:t>
            </a:r>
            <a:r>
              <a:rPr kumimoji="0" lang="fa-IR" sz="2200" dirty="0">
                <a:cs typeface="B Lotus" pitchFamily="2" charset="-78"/>
              </a:rPr>
              <a:t>ت</a:t>
            </a:r>
            <a:r>
              <a:rPr kumimoji="0" lang="ar-SA" sz="2200" dirty="0">
                <a:cs typeface="B Lotus" pitchFamily="2" charset="-78"/>
              </a:rPr>
              <a:t>ولوژی یا در وزن وابسته به اندامهای داخلی مشاهده نگردید.</a:t>
            </a:r>
            <a:endParaRPr kumimoji="0" lang="fa-IR" sz="2200" dirty="0">
              <a:cs typeface="B Lotus" pitchFamily="2" charset="-78"/>
            </a:endParaRPr>
          </a:p>
          <a:p>
            <a:pPr marL="342900" indent="-342900" algn="r" rtl="1">
              <a:lnSpc>
                <a:spcPct val="80000"/>
              </a:lnSpc>
              <a:spcBef>
                <a:spcPct val="20000"/>
              </a:spcBef>
              <a:buClr>
                <a:schemeClr val="tx2"/>
              </a:buClr>
              <a:buSzPct val="90000"/>
              <a:buFont typeface="Wingdings" pitchFamily="2" charset="2"/>
              <a:buNone/>
            </a:pPr>
            <a:endParaRPr kumimoji="0" lang="fa-IR" sz="2200" dirty="0">
              <a:cs typeface="B Lotus" pitchFamily="2" charset="-78"/>
            </a:endParaRPr>
          </a:p>
          <a:p>
            <a:pPr marL="342900" indent="-342900" algn="r" rtl="1">
              <a:lnSpc>
                <a:spcPct val="80000"/>
              </a:lnSpc>
              <a:spcBef>
                <a:spcPct val="20000"/>
              </a:spcBef>
              <a:buClr>
                <a:schemeClr val="tx2"/>
              </a:buClr>
              <a:buSzPct val="90000"/>
              <a:buFont typeface="Wingdings" pitchFamily="2" charset="2"/>
              <a:buChar char="Ú"/>
            </a:pPr>
            <a:r>
              <a:rPr kumimoji="0" lang="ar-SA" sz="2200" dirty="0">
                <a:cs typeface="B Lotus" pitchFamily="2" charset="-78"/>
              </a:rPr>
              <a:t>مسمومیت دوره بلند</a:t>
            </a:r>
            <a:r>
              <a:rPr lang="en-US" sz="2000" dirty="0">
                <a:latin typeface="Times New Roman" pitchFamily="18" charset="0"/>
                <a:cs typeface="Times New Roman" pitchFamily="18" charset="0"/>
              </a:rPr>
              <a:t>Long Term Toxicity</a:t>
            </a:r>
            <a:r>
              <a:rPr lang="ar-SA" sz="2000" dirty="0">
                <a:latin typeface="Times New Roman" pitchFamily="18" charset="0"/>
                <a:cs typeface="Times New Roman" pitchFamily="18" charset="0"/>
              </a:rPr>
              <a:t> </a:t>
            </a:r>
            <a:r>
              <a:rPr kumimoji="0" lang="ar-SA" sz="2200" dirty="0">
                <a:cs typeface="B Lotus" pitchFamily="2" charset="-78"/>
              </a:rPr>
              <a:t>: مسمومیت واضحی در موشها هنگامی كه به آنها عصاره های آبدار فیلم </a:t>
            </a:r>
            <a:r>
              <a:rPr lang="en-US" sz="2000" dirty="0">
                <a:latin typeface="Times New Roman" pitchFamily="18" charset="0"/>
                <a:cs typeface="Times New Roman" pitchFamily="18" charset="0"/>
              </a:rPr>
              <a:t>PET</a:t>
            </a:r>
            <a:r>
              <a:rPr kumimoji="0" lang="ar-SA" sz="2200" dirty="0">
                <a:cs typeface="B Lotus" pitchFamily="2" charset="-78"/>
              </a:rPr>
              <a:t> </a:t>
            </a:r>
            <a:r>
              <a:rPr kumimoji="0" lang="fa-IR" sz="2200" dirty="0">
                <a:cs typeface="B Lotus" pitchFamily="2" charset="-78"/>
              </a:rPr>
              <a:t>داده شد </a:t>
            </a:r>
            <a:r>
              <a:rPr kumimoji="0" lang="ar-SA" sz="2200" dirty="0">
                <a:cs typeface="B Lotus" pitchFamily="2" charset="-78"/>
              </a:rPr>
              <a:t>مشاهده نگردید.</a:t>
            </a:r>
            <a:endParaRPr kumimoji="0" lang="fa-IR" sz="2200" dirty="0">
              <a:cs typeface="B Lotus" pitchFamily="2" charset="-78"/>
            </a:endParaRPr>
          </a:p>
          <a:p>
            <a:pPr marL="342900" indent="-342900" algn="r" rtl="1">
              <a:lnSpc>
                <a:spcPct val="80000"/>
              </a:lnSpc>
              <a:spcBef>
                <a:spcPct val="20000"/>
              </a:spcBef>
              <a:buClr>
                <a:schemeClr val="tx2"/>
              </a:buClr>
              <a:buSzPct val="90000"/>
              <a:buFont typeface="Wingdings" pitchFamily="2" charset="2"/>
              <a:buChar char="Ú"/>
            </a:pPr>
            <a:r>
              <a:rPr kumimoji="0" lang="ar-SA" sz="2200" dirty="0">
                <a:cs typeface="B Lotus" pitchFamily="2" charset="-78"/>
              </a:rPr>
              <a:t>تستهای </a:t>
            </a:r>
            <a:r>
              <a:rPr lang="en-US" sz="2000" dirty="0" err="1">
                <a:latin typeface="Times New Roman" pitchFamily="18" charset="0"/>
                <a:cs typeface="Times New Roman" pitchFamily="18" charset="0"/>
              </a:rPr>
              <a:t>Mutagenicity</a:t>
            </a:r>
            <a:r>
              <a:rPr kumimoji="0" lang="ar-SA" sz="2200" dirty="0">
                <a:cs typeface="B Lotus" pitchFamily="2" charset="-78"/>
              </a:rPr>
              <a:t> روی مواد مهاجر غیر قابل فرار كه قبلا ذكر گردید ؛ جواب منفی داشت. </a:t>
            </a:r>
            <a:endParaRPr kumimoji="0" lang="fa-IR" sz="2200" dirty="0">
              <a:cs typeface="B Lotus" pitchFamily="2" charset="-78"/>
            </a:endParaRPr>
          </a:p>
          <a:p>
            <a:pPr marL="342900" indent="-342900" algn="r" rtl="1">
              <a:lnSpc>
                <a:spcPct val="80000"/>
              </a:lnSpc>
              <a:spcBef>
                <a:spcPct val="20000"/>
              </a:spcBef>
              <a:buClr>
                <a:schemeClr val="tx2"/>
              </a:buClr>
              <a:buSzPct val="90000"/>
              <a:buFont typeface="Wingdings" pitchFamily="2" charset="2"/>
              <a:buChar char="Ú"/>
            </a:pPr>
            <a:r>
              <a:rPr kumimoji="0" lang="ar-SA" sz="2200" dirty="0">
                <a:cs typeface="B Lotus" pitchFamily="2" charset="-78"/>
              </a:rPr>
              <a:t>سرطان زایی</a:t>
            </a:r>
            <a:r>
              <a:rPr lang="en-US" sz="2000" dirty="0">
                <a:latin typeface="Times New Roman" pitchFamily="18" charset="0"/>
                <a:cs typeface="Times New Roman" pitchFamily="18" charset="0"/>
              </a:rPr>
              <a:t>Carcinogenicity</a:t>
            </a:r>
            <a:r>
              <a:rPr kumimoji="0" lang="en-US" sz="2200" dirty="0">
                <a:cs typeface="B Lotus" pitchFamily="2" charset="-78"/>
              </a:rPr>
              <a:t>)</a:t>
            </a:r>
            <a:r>
              <a:rPr kumimoji="0" lang="ar-SA" sz="2200" dirty="0">
                <a:cs typeface="B Lotus" pitchFamily="2" charset="-78"/>
              </a:rPr>
              <a:t>) : طی مطالعات </a:t>
            </a:r>
            <a:r>
              <a:rPr lang="en-US" sz="2000" dirty="0">
                <a:latin typeface="Times New Roman" pitchFamily="18" charset="0"/>
                <a:cs typeface="Times New Roman" pitchFamily="18" charset="0"/>
              </a:rPr>
              <a:t>73-82</a:t>
            </a:r>
            <a:r>
              <a:rPr kumimoji="0" lang="ar-SA" sz="2200" dirty="0">
                <a:cs typeface="B Lotus" pitchFamily="2" charset="-78"/>
              </a:rPr>
              <a:t> هفته ای كه روی موشها انجام شد مدارك قابل قبولی مبنی بر ایجاد تومور بدست نیامد.</a:t>
            </a:r>
            <a:endParaRPr kumimoji="0" lang="en-US" sz="2200" dirty="0">
              <a:cs typeface="B Lotus" pitchFamily="2" charset="-78"/>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467</TotalTime>
  <Words>2860</Words>
  <Application>Microsoft Office PowerPoint</Application>
  <PresentationFormat>On-screen Show (4:3)</PresentationFormat>
  <Paragraphs>302</Paragraphs>
  <Slides>44</Slides>
  <Notes>0</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بنام خدا</vt:lpstr>
      <vt:lpstr>مهاجرت در بسته بندی های پلیمری</vt:lpstr>
      <vt:lpstr>مقدمه</vt:lpstr>
      <vt:lpstr>پایش خطر</vt:lpstr>
      <vt:lpstr>پایش خطر</vt:lpstr>
      <vt:lpstr>مهاجرت</vt:lpstr>
      <vt:lpstr>PowerPoint Presentation</vt:lpstr>
      <vt:lpstr>PowerPoint Presentation</vt:lpstr>
      <vt:lpstr>شاخص های مهاجرت</vt:lpstr>
      <vt:lpstr>ضریب توزیع/ تقسیم (k)</vt:lpstr>
      <vt:lpstr>PowerPoint Presentation</vt:lpstr>
      <vt:lpstr>ضریب انتشار(D)</vt:lpstr>
      <vt:lpstr>معیارهای ارزیابی</vt:lpstr>
      <vt:lpstr>PowerPoint Presentation</vt:lpstr>
      <vt:lpstr>روش های ارزیابی مهاجرت</vt:lpstr>
      <vt:lpstr>روش غیر مستقیم اندازه گیری</vt:lpstr>
      <vt:lpstr>PowerPoint Presentation</vt:lpstr>
      <vt:lpstr>شرایط نیمه مستقیم تشدید شده</vt:lpstr>
      <vt:lpstr>توصیه ها</vt:lpstr>
      <vt:lpstr>مشکلات مربوط به اندازه گیری مهاجرت</vt:lpstr>
      <vt:lpstr>انتخاب شرایط مناسب آزمون</vt:lpstr>
      <vt:lpstr>انتخاب شرایط مناسب آزمون</vt:lpstr>
      <vt:lpstr>انتخاب شرایط مناسب آزمون</vt:lpstr>
      <vt:lpstr>انتخاب شرایط مناسب آزمون</vt:lpstr>
      <vt:lpstr>انتخاب شرایط مناسب آزمون</vt:lpstr>
      <vt:lpstr>انتخاب شرایط مناسب آزمون</vt:lpstr>
      <vt:lpstr>انتخاب شرایط مناسب آزمون</vt:lpstr>
      <vt:lpstr>PowerPoint Presentation</vt:lpstr>
      <vt:lpstr>روش های آنالیز محلول های مهاجرت</vt:lpstr>
      <vt:lpstr>مراحل ارزیابی مهاجرت</vt:lpstr>
      <vt:lpstr>جداسازی موادمهاجر</vt:lpstr>
      <vt:lpstr>شناسایی مواد مهاجر</vt:lpstr>
      <vt:lpstr>PET</vt:lpstr>
      <vt:lpstr>آکریلونیتریل</vt:lpstr>
      <vt:lpstr>بوتادی ان</vt:lpstr>
      <vt:lpstr>بیسفنول آ</vt:lpstr>
      <vt:lpstr>کربونیل کلراید</vt:lpstr>
      <vt:lpstr>اپی کلروهیدرین</vt:lpstr>
      <vt:lpstr>اتیلن و هگزامتیلن دی آمین</vt:lpstr>
      <vt:lpstr>سلامت آزمایش کننده</vt:lpstr>
      <vt:lpstr>مهاجرت در بسته بندیهای PET</vt:lpstr>
      <vt:lpstr>مهاجرت در بسته بندیهای PET</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مهاجرت در بسته بندی مواد غذایی</dc:title>
  <dc:creator>Jalal Najafi</dc:creator>
  <cp:lastModifiedBy>Windows User</cp:lastModifiedBy>
  <cp:revision>34</cp:revision>
  <dcterms:created xsi:type="dcterms:W3CDTF">2012-12-10T11:12:55Z</dcterms:created>
  <dcterms:modified xsi:type="dcterms:W3CDTF">2020-06-01T04:49:17Z</dcterms:modified>
</cp:coreProperties>
</file>