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sldIdLst>
    <p:sldId id="26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2" autoAdjust="0"/>
    <p:restoredTop sz="94620" autoAdjust="0"/>
  </p:normalViewPr>
  <p:slideViewPr>
    <p:cSldViewPr>
      <p:cViewPr varScale="1">
        <p:scale>
          <a:sx n="46" d="100"/>
          <a:sy n="46" d="100"/>
        </p:scale>
        <p:origin x="120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0A276A-0F29-4F78-BC0B-58900048EFCF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32249-F215-4D2A-956D-CDD9F824CCD6}">
      <dgm:prSet phldrT="[Text]"/>
      <dgm:spPr/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ویژگی روش هیدروژئوشیمیایی</a:t>
          </a:r>
          <a:endParaRPr lang="en-US" dirty="0">
            <a:solidFill>
              <a:schemeClr val="tx1"/>
            </a:solidFill>
          </a:endParaRPr>
        </a:p>
      </dgm:t>
    </dgm:pt>
    <dgm:pt modelId="{AAA90F22-9D4E-49F0-B9BF-B83E1E483A7B}" type="parTrans" cxnId="{A6E9CC75-D4CC-4C2E-B89E-E3E5B54F3A1D}">
      <dgm:prSet/>
      <dgm:spPr/>
      <dgm:t>
        <a:bodyPr/>
        <a:lstStyle/>
        <a:p>
          <a:endParaRPr lang="en-US"/>
        </a:p>
      </dgm:t>
    </dgm:pt>
    <dgm:pt modelId="{67E181AE-2659-4189-A190-20A4A4A9CE9C}" type="sibTrans" cxnId="{A6E9CC75-D4CC-4C2E-B89E-E3E5B54F3A1D}">
      <dgm:prSet/>
      <dgm:spPr/>
      <dgm:t>
        <a:bodyPr/>
        <a:lstStyle/>
        <a:p>
          <a:endParaRPr lang="en-US"/>
        </a:p>
      </dgm:t>
    </dgm:pt>
    <dgm:pt modelId="{895EA1C6-0C03-42BA-92F1-953267583232}">
      <dgm:prSet phldrT="[Text]"/>
      <dgm:spPr/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مقدمه</a:t>
          </a:r>
          <a:endParaRPr lang="en-US" dirty="0">
            <a:solidFill>
              <a:schemeClr val="tx1"/>
            </a:solidFill>
          </a:endParaRPr>
        </a:p>
      </dgm:t>
    </dgm:pt>
    <dgm:pt modelId="{58317579-2F75-42C4-B16B-4D53D0EF2012}" type="parTrans" cxnId="{9F661B94-0751-436A-80B1-001835BACB7E}">
      <dgm:prSet/>
      <dgm:spPr/>
      <dgm:t>
        <a:bodyPr/>
        <a:lstStyle/>
        <a:p>
          <a:endParaRPr lang="en-US"/>
        </a:p>
      </dgm:t>
    </dgm:pt>
    <dgm:pt modelId="{0ADBE80E-A49B-4121-895A-9DF9512EDDAC}" type="sibTrans" cxnId="{9F661B94-0751-436A-80B1-001835BACB7E}">
      <dgm:prSet/>
      <dgm:spPr/>
      <dgm:t>
        <a:bodyPr/>
        <a:lstStyle/>
        <a:p>
          <a:endParaRPr lang="en-US"/>
        </a:p>
      </dgm:t>
    </dgm:pt>
    <dgm:pt modelId="{9B3E2F25-7866-4F40-B491-4B7F207A72DA}">
      <dgm:prSet phldrT="[Text]"/>
      <dgm:spPr/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آنومالی های هیدروژئوشیمیایی</a:t>
          </a:r>
          <a:endParaRPr lang="en-US" dirty="0">
            <a:solidFill>
              <a:schemeClr val="tx1"/>
            </a:solidFill>
          </a:endParaRPr>
        </a:p>
      </dgm:t>
    </dgm:pt>
    <dgm:pt modelId="{A6D757E9-0F47-4369-A320-ADBE798F76C8}" type="parTrans" cxnId="{65205F59-9285-435A-B669-50D21207343A}">
      <dgm:prSet/>
      <dgm:spPr/>
      <dgm:t>
        <a:bodyPr/>
        <a:lstStyle/>
        <a:p>
          <a:endParaRPr lang="en-US"/>
        </a:p>
      </dgm:t>
    </dgm:pt>
    <dgm:pt modelId="{0847DEA6-B50E-4BA2-923F-92FA1BA9835F}" type="sibTrans" cxnId="{65205F59-9285-435A-B669-50D21207343A}">
      <dgm:prSet/>
      <dgm:spPr/>
      <dgm:t>
        <a:bodyPr/>
        <a:lstStyle/>
        <a:p>
          <a:endParaRPr lang="en-US"/>
        </a:p>
      </dgm:t>
    </dgm:pt>
    <dgm:pt modelId="{8C8266D9-0773-4B79-9433-D4E657909830}">
      <dgm:prSet phldrT="[Text]"/>
      <dgm:spPr/>
      <dgm:t>
        <a:bodyPr/>
        <a:lstStyle/>
        <a:p>
          <a:r>
            <a:rPr lang="fa-IR" dirty="0" smtClean="0">
              <a:solidFill>
                <a:schemeClr val="tx1"/>
              </a:solidFill>
            </a:rPr>
            <a:t>نمونه برداری ازهاله هیدروژئوشیمیایی</a:t>
          </a:r>
          <a:endParaRPr lang="en-US" dirty="0">
            <a:solidFill>
              <a:schemeClr val="tx1"/>
            </a:solidFill>
          </a:endParaRPr>
        </a:p>
      </dgm:t>
    </dgm:pt>
    <dgm:pt modelId="{3EFB6382-9848-4FCE-9CD7-E191A97B5CC1}" type="parTrans" cxnId="{D7CEF214-B92B-4CC1-8902-E8276BC343E8}">
      <dgm:prSet/>
      <dgm:spPr/>
      <dgm:t>
        <a:bodyPr/>
        <a:lstStyle/>
        <a:p>
          <a:endParaRPr lang="en-US"/>
        </a:p>
      </dgm:t>
    </dgm:pt>
    <dgm:pt modelId="{6DE16245-4A67-4BEE-AFDC-78ECA64EB5D0}" type="sibTrans" cxnId="{D7CEF214-B92B-4CC1-8902-E8276BC343E8}">
      <dgm:prSet/>
      <dgm:spPr/>
      <dgm:t>
        <a:bodyPr/>
        <a:lstStyle/>
        <a:p>
          <a:endParaRPr lang="en-US"/>
        </a:p>
      </dgm:t>
    </dgm:pt>
    <dgm:pt modelId="{171B660B-6634-4B3B-B58B-662C5B65186D}" type="pres">
      <dgm:prSet presAssocID="{620A276A-0F29-4F78-BC0B-58900048EFC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1E15FC-852F-4DA6-B5E8-51F951E05916}" type="pres">
      <dgm:prSet presAssocID="{620A276A-0F29-4F78-BC0B-58900048EFCF}" presName="diamond" presStyleLbl="bgShp" presStyleIdx="0" presStyleCnt="1"/>
      <dgm:spPr/>
    </dgm:pt>
    <dgm:pt modelId="{23CE40F6-1948-46F3-AF9A-192840B37B86}" type="pres">
      <dgm:prSet presAssocID="{620A276A-0F29-4F78-BC0B-58900048EFCF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937C57-8A22-4D1C-9EB9-03B383D67CFA}" type="pres">
      <dgm:prSet presAssocID="{620A276A-0F29-4F78-BC0B-58900048EFCF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2B010A-4F92-4693-8F19-E18E3D489CCE}" type="pres">
      <dgm:prSet presAssocID="{620A276A-0F29-4F78-BC0B-58900048EFCF}" presName="quad3" presStyleLbl="node1" presStyleIdx="2" presStyleCnt="4" custLinFactNeighborX="2096" custLinFactNeighborY="-18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71C846-9D20-40E5-922B-07A8C5804985}" type="pres">
      <dgm:prSet presAssocID="{620A276A-0F29-4F78-BC0B-58900048EFCF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661B94-0751-436A-80B1-001835BACB7E}" srcId="{620A276A-0F29-4F78-BC0B-58900048EFCF}" destId="{895EA1C6-0C03-42BA-92F1-953267583232}" srcOrd="1" destOrd="0" parTransId="{58317579-2F75-42C4-B16B-4D53D0EF2012}" sibTransId="{0ADBE80E-A49B-4121-895A-9DF9512EDDAC}"/>
    <dgm:cxn modelId="{AB155808-887D-4ADF-BA8A-90993C4B1186}" type="presOf" srcId="{9B3E2F25-7866-4F40-B491-4B7F207A72DA}" destId="{9F2B010A-4F92-4693-8F19-E18E3D489CCE}" srcOrd="0" destOrd="0" presId="urn:microsoft.com/office/officeart/2005/8/layout/matrix3"/>
    <dgm:cxn modelId="{A6E9CC75-D4CC-4C2E-B89E-E3E5B54F3A1D}" srcId="{620A276A-0F29-4F78-BC0B-58900048EFCF}" destId="{CB232249-F215-4D2A-956D-CDD9F824CCD6}" srcOrd="0" destOrd="0" parTransId="{AAA90F22-9D4E-49F0-B9BF-B83E1E483A7B}" sibTransId="{67E181AE-2659-4189-A190-20A4A4A9CE9C}"/>
    <dgm:cxn modelId="{59F73747-7F6B-49DC-9272-B4C8F1286C67}" type="presOf" srcId="{8C8266D9-0773-4B79-9433-D4E657909830}" destId="{4371C846-9D20-40E5-922B-07A8C5804985}" srcOrd="0" destOrd="0" presId="urn:microsoft.com/office/officeart/2005/8/layout/matrix3"/>
    <dgm:cxn modelId="{F1B4C575-2252-47A0-9DF1-142BC208957E}" type="presOf" srcId="{620A276A-0F29-4F78-BC0B-58900048EFCF}" destId="{171B660B-6634-4B3B-B58B-662C5B65186D}" srcOrd="0" destOrd="0" presId="urn:microsoft.com/office/officeart/2005/8/layout/matrix3"/>
    <dgm:cxn modelId="{902974EB-88A7-47F5-9B59-B27D7CA6D0A9}" type="presOf" srcId="{895EA1C6-0C03-42BA-92F1-953267583232}" destId="{BD937C57-8A22-4D1C-9EB9-03B383D67CFA}" srcOrd="0" destOrd="0" presId="urn:microsoft.com/office/officeart/2005/8/layout/matrix3"/>
    <dgm:cxn modelId="{8865CDB5-6D32-4269-8837-FCA3E9EF7B3D}" type="presOf" srcId="{CB232249-F215-4D2A-956D-CDD9F824CCD6}" destId="{23CE40F6-1948-46F3-AF9A-192840B37B86}" srcOrd="0" destOrd="0" presId="urn:microsoft.com/office/officeart/2005/8/layout/matrix3"/>
    <dgm:cxn modelId="{D7CEF214-B92B-4CC1-8902-E8276BC343E8}" srcId="{620A276A-0F29-4F78-BC0B-58900048EFCF}" destId="{8C8266D9-0773-4B79-9433-D4E657909830}" srcOrd="3" destOrd="0" parTransId="{3EFB6382-9848-4FCE-9CD7-E191A97B5CC1}" sibTransId="{6DE16245-4A67-4BEE-AFDC-78ECA64EB5D0}"/>
    <dgm:cxn modelId="{65205F59-9285-435A-B669-50D21207343A}" srcId="{620A276A-0F29-4F78-BC0B-58900048EFCF}" destId="{9B3E2F25-7866-4F40-B491-4B7F207A72DA}" srcOrd="2" destOrd="0" parTransId="{A6D757E9-0F47-4369-A320-ADBE798F76C8}" sibTransId="{0847DEA6-B50E-4BA2-923F-92FA1BA9835F}"/>
    <dgm:cxn modelId="{5179A87A-2339-4021-A90F-1E1D896B29C7}" type="presParOf" srcId="{171B660B-6634-4B3B-B58B-662C5B65186D}" destId="{9E1E15FC-852F-4DA6-B5E8-51F951E05916}" srcOrd="0" destOrd="0" presId="urn:microsoft.com/office/officeart/2005/8/layout/matrix3"/>
    <dgm:cxn modelId="{B9E71834-D92F-41EE-B2F1-64D6C7A1E889}" type="presParOf" srcId="{171B660B-6634-4B3B-B58B-662C5B65186D}" destId="{23CE40F6-1948-46F3-AF9A-192840B37B86}" srcOrd="1" destOrd="0" presId="urn:microsoft.com/office/officeart/2005/8/layout/matrix3"/>
    <dgm:cxn modelId="{1270295D-069D-4FBD-A6DD-803609C6E8D8}" type="presParOf" srcId="{171B660B-6634-4B3B-B58B-662C5B65186D}" destId="{BD937C57-8A22-4D1C-9EB9-03B383D67CFA}" srcOrd="2" destOrd="0" presId="urn:microsoft.com/office/officeart/2005/8/layout/matrix3"/>
    <dgm:cxn modelId="{985A42C1-56FB-4F46-84F0-99A2541F6E12}" type="presParOf" srcId="{171B660B-6634-4B3B-B58B-662C5B65186D}" destId="{9F2B010A-4F92-4693-8F19-E18E3D489CCE}" srcOrd="3" destOrd="0" presId="urn:microsoft.com/office/officeart/2005/8/layout/matrix3"/>
    <dgm:cxn modelId="{0DD5AA8D-F8E5-4BCD-9823-3FE97F83132F}" type="presParOf" srcId="{171B660B-6634-4B3B-B58B-662C5B65186D}" destId="{4371C846-9D20-40E5-922B-07A8C580498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D4AE71-EEE4-4F19-B6C8-128CEBD1299E}" type="doc">
      <dgm:prSet loTypeId="urn:microsoft.com/office/officeart/2005/8/layout/hierarchy3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A7734B1-F0C7-41EB-9004-2DA01384FB9F}">
      <dgm:prSet phldrT="[Text]"/>
      <dgm:spPr/>
      <dgm:t>
        <a:bodyPr/>
        <a:lstStyle/>
        <a:p>
          <a:r>
            <a:rPr lang="fa-IR" dirty="0" smtClean="0"/>
            <a:t>آب های سطحی</a:t>
          </a:r>
          <a:endParaRPr lang="en-US" dirty="0"/>
        </a:p>
      </dgm:t>
    </dgm:pt>
    <dgm:pt modelId="{3C70EA91-5CC6-40A7-BF4A-EB6BD60B732A}" type="parTrans" cxnId="{7B3A0797-E0FE-481E-A945-2792BD14B67C}">
      <dgm:prSet/>
      <dgm:spPr/>
      <dgm:t>
        <a:bodyPr/>
        <a:lstStyle/>
        <a:p>
          <a:endParaRPr lang="en-US"/>
        </a:p>
      </dgm:t>
    </dgm:pt>
    <dgm:pt modelId="{1D82048E-127F-4D46-8745-26C12706BC68}" type="sibTrans" cxnId="{7B3A0797-E0FE-481E-A945-2792BD14B67C}">
      <dgm:prSet/>
      <dgm:spPr/>
      <dgm:t>
        <a:bodyPr/>
        <a:lstStyle/>
        <a:p>
          <a:endParaRPr lang="en-US"/>
        </a:p>
      </dgm:t>
    </dgm:pt>
    <dgm:pt modelId="{D42C3740-1085-47D6-9A5F-7EA05DA79883}">
      <dgm:prSet phldrT="[Text]"/>
      <dgm:spPr/>
      <dgm:t>
        <a:bodyPr/>
        <a:lstStyle/>
        <a:p>
          <a:r>
            <a:rPr lang="fa-IR" dirty="0" smtClean="0"/>
            <a:t>قدرت انحلال کمتر</a:t>
          </a:r>
          <a:endParaRPr lang="en-US" dirty="0"/>
        </a:p>
      </dgm:t>
    </dgm:pt>
    <dgm:pt modelId="{9E378C23-BFE9-449E-9BCD-7C38A85506AA}" type="parTrans" cxnId="{B0162AFB-70E2-4680-BD74-F402183726F8}">
      <dgm:prSet/>
      <dgm:spPr/>
      <dgm:t>
        <a:bodyPr/>
        <a:lstStyle/>
        <a:p>
          <a:endParaRPr lang="en-US"/>
        </a:p>
      </dgm:t>
    </dgm:pt>
    <dgm:pt modelId="{616B1334-8362-4D13-A562-404C337B935A}" type="sibTrans" cxnId="{B0162AFB-70E2-4680-BD74-F402183726F8}">
      <dgm:prSet/>
      <dgm:spPr/>
      <dgm:t>
        <a:bodyPr/>
        <a:lstStyle/>
        <a:p>
          <a:endParaRPr lang="en-US"/>
        </a:p>
      </dgm:t>
    </dgm:pt>
    <dgm:pt modelId="{4ED53408-E4F5-4C82-B55A-483345E13FB2}">
      <dgm:prSet phldrT="[Text]"/>
      <dgm:spPr/>
      <dgm:t>
        <a:bodyPr/>
        <a:lstStyle/>
        <a:p>
          <a:r>
            <a:rPr lang="fa-IR" dirty="0" smtClean="0"/>
            <a:t>آب های زیرزمینی</a:t>
          </a:r>
          <a:endParaRPr lang="en-US" dirty="0"/>
        </a:p>
      </dgm:t>
    </dgm:pt>
    <dgm:pt modelId="{78F89C3F-5D12-426C-9039-9E5C734497F8}" type="parTrans" cxnId="{21454C64-5C33-45C3-B03F-8A0090C79DDE}">
      <dgm:prSet/>
      <dgm:spPr/>
      <dgm:t>
        <a:bodyPr/>
        <a:lstStyle/>
        <a:p>
          <a:endParaRPr lang="en-US"/>
        </a:p>
      </dgm:t>
    </dgm:pt>
    <dgm:pt modelId="{31B03F57-92E6-4F79-8CCC-F3E32223C231}" type="sibTrans" cxnId="{21454C64-5C33-45C3-B03F-8A0090C79DDE}">
      <dgm:prSet/>
      <dgm:spPr/>
      <dgm:t>
        <a:bodyPr/>
        <a:lstStyle/>
        <a:p>
          <a:endParaRPr lang="en-US"/>
        </a:p>
      </dgm:t>
    </dgm:pt>
    <dgm:pt modelId="{5050151F-B0AA-4A8B-B89C-3716B629B85E}">
      <dgm:prSet phldrT="[Text]"/>
      <dgm:spPr/>
      <dgm:t>
        <a:bodyPr/>
        <a:lstStyle/>
        <a:p>
          <a:r>
            <a:rPr lang="fa-IR" dirty="0" smtClean="0"/>
            <a:t>قدرت انحلال بیشتر</a:t>
          </a:r>
          <a:endParaRPr lang="en-US" dirty="0"/>
        </a:p>
      </dgm:t>
    </dgm:pt>
    <dgm:pt modelId="{D858ED96-F296-4402-8361-E5CC2B939733}" type="parTrans" cxnId="{F1D40F3D-4224-4F35-A7BF-293F1AA7C445}">
      <dgm:prSet/>
      <dgm:spPr/>
      <dgm:t>
        <a:bodyPr/>
        <a:lstStyle/>
        <a:p>
          <a:endParaRPr lang="en-US"/>
        </a:p>
      </dgm:t>
    </dgm:pt>
    <dgm:pt modelId="{2778231E-DD7F-4149-8AA0-F57160617B66}" type="sibTrans" cxnId="{F1D40F3D-4224-4F35-A7BF-293F1AA7C445}">
      <dgm:prSet/>
      <dgm:spPr/>
      <dgm:t>
        <a:bodyPr/>
        <a:lstStyle/>
        <a:p>
          <a:endParaRPr lang="en-US"/>
        </a:p>
      </dgm:t>
    </dgm:pt>
    <dgm:pt modelId="{362044CF-9F1C-4F48-AB10-9B1F7A916971}" type="pres">
      <dgm:prSet presAssocID="{DDD4AE71-EEE4-4F19-B6C8-128CEBD1299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53371A1-6246-4E01-886E-414B34ED80F0}" type="pres">
      <dgm:prSet presAssocID="{AA7734B1-F0C7-41EB-9004-2DA01384FB9F}" presName="root" presStyleCnt="0"/>
      <dgm:spPr/>
    </dgm:pt>
    <dgm:pt modelId="{7671099A-0090-4810-A060-D6FAAA4595DF}" type="pres">
      <dgm:prSet presAssocID="{AA7734B1-F0C7-41EB-9004-2DA01384FB9F}" presName="rootComposite" presStyleCnt="0"/>
      <dgm:spPr/>
    </dgm:pt>
    <dgm:pt modelId="{40AFCD74-391C-41A7-B6B5-D0D2788E5831}" type="pres">
      <dgm:prSet presAssocID="{AA7734B1-F0C7-41EB-9004-2DA01384FB9F}" presName="rootText" presStyleLbl="node1" presStyleIdx="0" presStyleCnt="2"/>
      <dgm:spPr/>
      <dgm:t>
        <a:bodyPr/>
        <a:lstStyle/>
        <a:p>
          <a:endParaRPr lang="en-US"/>
        </a:p>
      </dgm:t>
    </dgm:pt>
    <dgm:pt modelId="{EF989DB0-E662-4AEA-BE2C-77AAF246D217}" type="pres">
      <dgm:prSet presAssocID="{AA7734B1-F0C7-41EB-9004-2DA01384FB9F}" presName="rootConnector" presStyleLbl="node1" presStyleIdx="0" presStyleCnt="2"/>
      <dgm:spPr/>
      <dgm:t>
        <a:bodyPr/>
        <a:lstStyle/>
        <a:p>
          <a:endParaRPr lang="en-US"/>
        </a:p>
      </dgm:t>
    </dgm:pt>
    <dgm:pt modelId="{567B775B-FB72-4402-AAD5-C70C516502D3}" type="pres">
      <dgm:prSet presAssocID="{AA7734B1-F0C7-41EB-9004-2DA01384FB9F}" presName="childShape" presStyleCnt="0"/>
      <dgm:spPr/>
    </dgm:pt>
    <dgm:pt modelId="{663C2918-B5B3-44E2-BE87-AF43D44CD035}" type="pres">
      <dgm:prSet presAssocID="{9E378C23-BFE9-449E-9BCD-7C38A85506AA}" presName="Name13" presStyleLbl="parChTrans1D2" presStyleIdx="0" presStyleCnt="2"/>
      <dgm:spPr/>
      <dgm:t>
        <a:bodyPr/>
        <a:lstStyle/>
        <a:p>
          <a:endParaRPr lang="en-US"/>
        </a:p>
      </dgm:t>
    </dgm:pt>
    <dgm:pt modelId="{D2C6DA8D-01F1-4D31-AB66-86CE499A17AB}" type="pres">
      <dgm:prSet presAssocID="{D42C3740-1085-47D6-9A5F-7EA05DA79883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6AF170-5B41-47E3-9AFE-2CE3AF6EBB8F}" type="pres">
      <dgm:prSet presAssocID="{4ED53408-E4F5-4C82-B55A-483345E13FB2}" presName="root" presStyleCnt="0"/>
      <dgm:spPr/>
    </dgm:pt>
    <dgm:pt modelId="{78BE40B0-157E-4E54-B8DF-46A297BDCBF9}" type="pres">
      <dgm:prSet presAssocID="{4ED53408-E4F5-4C82-B55A-483345E13FB2}" presName="rootComposite" presStyleCnt="0"/>
      <dgm:spPr/>
    </dgm:pt>
    <dgm:pt modelId="{E7EA1DB1-3776-4E1E-825A-4BC489153E3A}" type="pres">
      <dgm:prSet presAssocID="{4ED53408-E4F5-4C82-B55A-483345E13FB2}" presName="rootText" presStyleLbl="node1" presStyleIdx="1" presStyleCnt="2"/>
      <dgm:spPr/>
      <dgm:t>
        <a:bodyPr/>
        <a:lstStyle/>
        <a:p>
          <a:endParaRPr lang="en-US"/>
        </a:p>
      </dgm:t>
    </dgm:pt>
    <dgm:pt modelId="{52DD995E-82B6-4E71-83FB-E0F1E1640B8C}" type="pres">
      <dgm:prSet presAssocID="{4ED53408-E4F5-4C82-B55A-483345E13FB2}" presName="rootConnector" presStyleLbl="node1" presStyleIdx="1" presStyleCnt="2"/>
      <dgm:spPr/>
      <dgm:t>
        <a:bodyPr/>
        <a:lstStyle/>
        <a:p>
          <a:endParaRPr lang="en-US"/>
        </a:p>
      </dgm:t>
    </dgm:pt>
    <dgm:pt modelId="{23E77280-79DF-4F0A-BF63-82497B2DBF73}" type="pres">
      <dgm:prSet presAssocID="{4ED53408-E4F5-4C82-B55A-483345E13FB2}" presName="childShape" presStyleCnt="0"/>
      <dgm:spPr/>
    </dgm:pt>
    <dgm:pt modelId="{61FD6469-BF7E-4E0D-A101-94BE222A5F14}" type="pres">
      <dgm:prSet presAssocID="{D858ED96-F296-4402-8361-E5CC2B939733}" presName="Name13" presStyleLbl="parChTrans1D2" presStyleIdx="1" presStyleCnt="2"/>
      <dgm:spPr/>
      <dgm:t>
        <a:bodyPr/>
        <a:lstStyle/>
        <a:p>
          <a:endParaRPr lang="en-US"/>
        </a:p>
      </dgm:t>
    </dgm:pt>
    <dgm:pt modelId="{3E078C83-99AD-41DD-B11D-7BC4F80EB096}" type="pres">
      <dgm:prSet presAssocID="{5050151F-B0AA-4A8B-B89C-3716B629B85E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454C64-5C33-45C3-B03F-8A0090C79DDE}" srcId="{DDD4AE71-EEE4-4F19-B6C8-128CEBD1299E}" destId="{4ED53408-E4F5-4C82-B55A-483345E13FB2}" srcOrd="1" destOrd="0" parTransId="{78F89C3F-5D12-426C-9039-9E5C734497F8}" sibTransId="{31B03F57-92E6-4F79-8CCC-F3E32223C231}"/>
    <dgm:cxn modelId="{B0162AFB-70E2-4680-BD74-F402183726F8}" srcId="{AA7734B1-F0C7-41EB-9004-2DA01384FB9F}" destId="{D42C3740-1085-47D6-9A5F-7EA05DA79883}" srcOrd="0" destOrd="0" parTransId="{9E378C23-BFE9-449E-9BCD-7C38A85506AA}" sibTransId="{616B1334-8362-4D13-A562-404C337B935A}"/>
    <dgm:cxn modelId="{CCDFF5D0-BF7A-4947-93C3-87A6AE8F0725}" type="presOf" srcId="{4ED53408-E4F5-4C82-B55A-483345E13FB2}" destId="{52DD995E-82B6-4E71-83FB-E0F1E1640B8C}" srcOrd="1" destOrd="0" presId="urn:microsoft.com/office/officeart/2005/8/layout/hierarchy3"/>
    <dgm:cxn modelId="{1190CC73-573D-4425-BACF-2D240EA0BA00}" type="presOf" srcId="{D42C3740-1085-47D6-9A5F-7EA05DA79883}" destId="{D2C6DA8D-01F1-4D31-AB66-86CE499A17AB}" srcOrd="0" destOrd="0" presId="urn:microsoft.com/office/officeart/2005/8/layout/hierarchy3"/>
    <dgm:cxn modelId="{BA3920E6-73E7-4B8E-9EDE-ABDA5AAA479D}" type="presOf" srcId="{D858ED96-F296-4402-8361-E5CC2B939733}" destId="{61FD6469-BF7E-4E0D-A101-94BE222A5F14}" srcOrd="0" destOrd="0" presId="urn:microsoft.com/office/officeart/2005/8/layout/hierarchy3"/>
    <dgm:cxn modelId="{F1D40F3D-4224-4F35-A7BF-293F1AA7C445}" srcId="{4ED53408-E4F5-4C82-B55A-483345E13FB2}" destId="{5050151F-B0AA-4A8B-B89C-3716B629B85E}" srcOrd="0" destOrd="0" parTransId="{D858ED96-F296-4402-8361-E5CC2B939733}" sibTransId="{2778231E-DD7F-4149-8AA0-F57160617B66}"/>
    <dgm:cxn modelId="{2DB1714D-B383-4F48-AE4D-E2626274C90F}" type="presOf" srcId="{9E378C23-BFE9-449E-9BCD-7C38A85506AA}" destId="{663C2918-B5B3-44E2-BE87-AF43D44CD035}" srcOrd="0" destOrd="0" presId="urn:microsoft.com/office/officeart/2005/8/layout/hierarchy3"/>
    <dgm:cxn modelId="{7B3A0797-E0FE-481E-A945-2792BD14B67C}" srcId="{DDD4AE71-EEE4-4F19-B6C8-128CEBD1299E}" destId="{AA7734B1-F0C7-41EB-9004-2DA01384FB9F}" srcOrd="0" destOrd="0" parTransId="{3C70EA91-5CC6-40A7-BF4A-EB6BD60B732A}" sibTransId="{1D82048E-127F-4D46-8745-26C12706BC68}"/>
    <dgm:cxn modelId="{CF95280A-8C8D-40E2-92A4-C3E5DE950C70}" type="presOf" srcId="{5050151F-B0AA-4A8B-B89C-3716B629B85E}" destId="{3E078C83-99AD-41DD-B11D-7BC4F80EB096}" srcOrd="0" destOrd="0" presId="urn:microsoft.com/office/officeart/2005/8/layout/hierarchy3"/>
    <dgm:cxn modelId="{73EB7219-6082-46FD-8091-53114825C7F7}" type="presOf" srcId="{4ED53408-E4F5-4C82-B55A-483345E13FB2}" destId="{E7EA1DB1-3776-4E1E-825A-4BC489153E3A}" srcOrd="0" destOrd="0" presId="urn:microsoft.com/office/officeart/2005/8/layout/hierarchy3"/>
    <dgm:cxn modelId="{9318EB4D-E423-4CCD-8846-4EFE50F61764}" type="presOf" srcId="{AA7734B1-F0C7-41EB-9004-2DA01384FB9F}" destId="{EF989DB0-E662-4AEA-BE2C-77AAF246D217}" srcOrd="1" destOrd="0" presId="urn:microsoft.com/office/officeart/2005/8/layout/hierarchy3"/>
    <dgm:cxn modelId="{C59FDED7-685F-4F0A-9867-AB8695929913}" type="presOf" srcId="{AA7734B1-F0C7-41EB-9004-2DA01384FB9F}" destId="{40AFCD74-391C-41A7-B6B5-D0D2788E5831}" srcOrd="0" destOrd="0" presId="urn:microsoft.com/office/officeart/2005/8/layout/hierarchy3"/>
    <dgm:cxn modelId="{7B3F572A-C1A4-4798-A438-056F9F20C9FF}" type="presOf" srcId="{DDD4AE71-EEE4-4F19-B6C8-128CEBD1299E}" destId="{362044CF-9F1C-4F48-AB10-9B1F7A916971}" srcOrd="0" destOrd="0" presId="urn:microsoft.com/office/officeart/2005/8/layout/hierarchy3"/>
    <dgm:cxn modelId="{2DA06EF3-0711-48EF-94B2-1C48FD042393}" type="presParOf" srcId="{362044CF-9F1C-4F48-AB10-9B1F7A916971}" destId="{453371A1-6246-4E01-886E-414B34ED80F0}" srcOrd="0" destOrd="0" presId="urn:microsoft.com/office/officeart/2005/8/layout/hierarchy3"/>
    <dgm:cxn modelId="{5F153518-2085-4FC6-ACDE-319E35C6078A}" type="presParOf" srcId="{453371A1-6246-4E01-886E-414B34ED80F0}" destId="{7671099A-0090-4810-A060-D6FAAA4595DF}" srcOrd="0" destOrd="0" presId="urn:microsoft.com/office/officeart/2005/8/layout/hierarchy3"/>
    <dgm:cxn modelId="{66ED256C-484E-4A62-B5E6-D0668466BFE3}" type="presParOf" srcId="{7671099A-0090-4810-A060-D6FAAA4595DF}" destId="{40AFCD74-391C-41A7-B6B5-D0D2788E5831}" srcOrd="0" destOrd="0" presId="urn:microsoft.com/office/officeart/2005/8/layout/hierarchy3"/>
    <dgm:cxn modelId="{9DC97953-BA72-4DC8-8F69-8114B192D93E}" type="presParOf" srcId="{7671099A-0090-4810-A060-D6FAAA4595DF}" destId="{EF989DB0-E662-4AEA-BE2C-77AAF246D217}" srcOrd="1" destOrd="0" presId="urn:microsoft.com/office/officeart/2005/8/layout/hierarchy3"/>
    <dgm:cxn modelId="{FDBFE777-2E1F-4942-BB80-5C2CA104C0C5}" type="presParOf" srcId="{453371A1-6246-4E01-886E-414B34ED80F0}" destId="{567B775B-FB72-4402-AAD5-C70C516502D3}" srcOrd="1" destOrd="0" presId="urn:microsoft.com/office/officeart/2005/8/layout/hierarchy3"/>
    <dgm:cxn modelId="{C1F68F03-9051-463A-8A39-0964408CE42A}" type="presParOf" srcId="{567B775B-FB72-4402-AAD5-C70C516502D3}" destId="{663C2918-B5B3-44E2-BE87-AF43D44CD035}" srcOrd="0" destOrd="0" presId="urn:microsoft.com/office/officeart/2005/8/layout/hierarchy3"/>
    <dgm:cxn modelId="{3C05E9D4-73A9-4E0E-97FC-05914B96E8FC}" type="presParOf" srcId="{567B775B-FB72-4402-AAD5-C70C516502D3}" destId="{D2C6DA8D-01F1-4D31-AB66-86CE499A17AB}" srcOrd="1" destOrd="0" presId="urn:microsoft.com/office/officeart/2005/8/layout/hierarchy3"/>
    <dgm:cxn modelId="{888FF3B5-41B7-4BC6-84FD-CDB74AC97659}" type="presParOf" srcId="{362044CF-9F1C-4F48-AB10-9B1F7A916971}" destId="{846AF170-5B41-47E3-9AFE-2CE3AF6EBB8F}" srcOrd="1" destOrd="0" presId="urn:microsoft.com/office/officeart/2005/8/layout/hierarchy3"/>
    <dgm:cxn modelId="{1675808E-FB99-466C-A8DF-962BC700601D}" type="presParOf" srcId="{846AF170-5B41-47E3-9AFE-2CE3AF6EBB8F}" destId="{78BE40B0-157E-4E54-B8DF-46A297BDCBF9}" srcOrd="0" destOrd="0" presId="urn:microsoft.com/office/officeart/2005/8/layout/hierarchy3"/>
    <dgm:cxn modelId="{DF0ECDF5-3373-4BDA-83BB-622902D73CE6}" type="presParOf" srcId="{78BE40B0-157E-4E54-B8DF-46A297BDCBF9}" destId="{E7EA1DB1-3776-4E1E-825A-4BC489153E3A}" srcOrd="0" destOrd="0" presId="urn:microsoft.com/office/officeart/2005/8/layout/hierarchy3"/>
    <dgm:cxn modelId="{03B2F856-C218-45D8-8445-6074436E7050}" type="presParOf" srcId="{78BE40B0-157E-4E54-B8DF-46A297BDCBF9}" destId="{52DD995E-82B6-4E71-83FB-E0F1E1640B8C}" srcOrd="1" destOrd="0" presId="urn:microsoft.com/office/officeart/2005/8/layout/hierarchy3"/>
    <dgm:cxn modelId="{9A3A34FC-26AA-40C6-AB07-159AA1550A68}" type="presParOf" srcId="{846AF170-5B41-47E3-9AFE-2CE3AF6EBB8F}" destId="{23E77280-79DF-4F0A-BF63-82497B2DBF73}" srcOrd="1" destOrd="0" presId="urn:microsoft.com/office/officeart/2005/8/layout/hierarchy3"/>
    <dgm:cxn modelId="{CA020FD9-9E2A-49F9-B232-3671D13C24D2}" type="presParOf" srcId="{23E77280-79DF-4F0A-BF63-82497B2DBF73}" destId="{61FD6469-BF7E-4E0D-A101-94BE222A5F14}" srcOrd="0" destOrd="0" presId="urn:microsoft.com/office/officeart/2005/8/layout/hierarchy3"/>
    <dgm:cxn modelId="{F1E58E94-A605-4DB0-B212-AC1F5B384892}" type="presParOf" srcId="{23E77280-79DF-4F0A-BF63-82497B2DBF73}" destId="{3E078C83-99AD-41DD-B11D-7BC4F80EB09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5C0B01-4799-4ECE-B226-DFDB89386500}" type="doc">
      <dgm:prSet loTypeId="urn:microsoft.com/office/officeart/2005/8/layout/default" loCatId="list" qsTypeId="urn:microsoft.com/office/officeart/2005/8/quickstyle/3d5" qsCatId="3D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FDDE852-8C3C-4DFD-84B1-943E93B0B741}">
      <dgm:prSet custT="1"/>
      <dgm:spPr/>
      <dgm:t>
        <a:bodyPr/>
        <a:lstStyle/>
        <a:p>
          <a:pPr rtl="1"/>
          <a:r>
            <a:rPr lang="fa-IR" sz="2800" dirty="0" smtClean="0">
              <a:solidFill>
                <a:schemeClr val="tx1"/>
              </a:solidFill>
            </a:rPr>
            <a:t>زمان نمونه برداری</a:t>
          </a:r>
          <a:endParaRPr lang="en-US" sz="2800" dirty="0">
            <a:solidFill>
              <a:schemeClr val="tx1"/>
            </a:solidFill>
          </a:endParaRPr>
        </a:p>
      </dgm:t>
    </dgm:pt>
    <dgm:pt modelId="{32124305-A3BE-40CD-8D8B-E3C0DD26CBD8}" type="parTrans" cxnId="{2E294F29-486F-4C69-97B6-16AE21E889B9}">
      <dgm:prSet/>
      <dgm:spPr/>
      <dgm:t>
        <a:bodyPr/>
        <a:lstStyle/>
        <a:p>
          <a:endParaRPr lang="en-US"/>
        </a:p>
      </dgm:t>
    </dgm:pt>
    <dgm:pt modelId="{4BF6D337-3C50-417F-ABEF-5B6F98051933}" type="sibTrans" cxnId="{2E294F29-486F-4C69-97B6-16AE21E889B9}">
      <dgm:prSet/>
      <dgm:spPr/>
      <dgm:t>
        <a:bodyPr/>
        <a:lstStyle/>
        <a:p>
          <a:endParaRPr lang="en-US"/>
        </a:p>
      </dgm:t>
    </dgm:pt>
    <dgm:pt modelId="{BEDAAF09-1DD4-4389-8C3C-02422BB6E267}">
      <dgm:prSet custT="1"/>
      <dgm:spPr/>
      <dgm:t>
        <a:bodyPr/>
        <a:lstStyle/>
        <a:p>
          <a:pPr rtl="1"/>
          <a:r>
            <a:rPr lang="fa-IR" sz="2800" dirty="0" smtClean="0">
              <a:solidFill>
                <a:schemeClr val="tx1"/>
              </a:solidFill>
            </a:rPr>
            <a:t>محل نمونه برداری</a:t>
          </a:r>
          <a:endParaRPr lang="en-US" sz="2800" dirty="0">
            <a:solidFill>
              <a:schemeClr val="tx1"/>
            </a:solidFill>
          </a:endParaRPr>
        </a:p>
      </dgm:t>
    </dgm:pt>
    <dgm:pt modelId="{E8ED5A2A-19A0-4094-B991-980CB942B023}" type="parTrans" cxnId="{3E4DBEB4-EBDA-474F-A7F5-23AB60D70B76}">
      <dgm:prSet/>
      <dgm:spPr/>
      <dgm:t>
        <a:bodyPr/>
        <a:lstStyle/>
        <a:p>
          <a:endParaRPr lang="en-US"/>
        </a:p>
      </dgm:t>
    </dgm:pt>
    <dgm:pt modelId="{89EDFBD0-D390-4572-96FE-6B7C9DB43517}" type="sibTrans" cxnId="{3E4DBEB4-EBDA-474F-A7F5-23AB60D70B76}">
      <dgm:prSet/>
      <dgm:spPr/>
      <dgm:t>
        <a:bodyPr/>
        <a:lstStyle/>
        <a:p>
          <a:endParaRPr lang="en-US"/>
        </a:p>
      </dgm:t>
    </dgm:pt>
    <dgm:pt modelId="{48919917-F8B6-4620-A05E-4FDB66899ED8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رنگ آب</a:t>
          </a:r>
          <a:endParaRPr lang="en-US" dirty="0">
            <a:solidFill>
              <a:schemeClr val="tx1"/>
            </a:solidFill>
          </a:endParaRPr>
        </a:p>
      </dgm:t>
    </dgm:pt>
    <dgm:pt modelId="{5601550D-B43C-4297-9B1E-7C74A4E114E9}" type="parTrans" cxnId="{0C6B453F-3190-435F-8525-3BF41C1D61FB}">
      <dgm:prSet/>
      <dgm:spPr/>
      <dgm:t>
        <a:bodyPr/>
        <a:lstStyle/>
        <a:p>
          <a:endParaRPr lang="en-US"/>
        </a:p>
      </dgm:t>
    </dgm:pt>
    <dgm:pt modelId="{9E4BA886-A9B2-4D98-AC50-912AF00489CF}" type="sibTrans" cxnId="{0C6B453F-3190-435F-8525-3BF41C1D61FB}">
      <dgm:prSet/>
      <dgm:spPr/>
      <dgm:t>
        <a:bodyPr/>
        <a:lstStyle/>
        <a:p>
          <a:endParaRPr lang="en-US"/>
        </a:p>
      </dgm:t>
    </dgm:pt>
    <dgm:pt modelId="{22D60F88-2FCE-4E57-8B2F-DD2892B40843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توجه به آلودگی های صنعتی احتمالی</a:t>
          </a:r>
          <a:endParaRPr lang="en-US" dirty="0">
            <a:solidFill>
              <a:schemeClr val="tx1"/>
            </a:solidFill>
          </a:endParaRPr>
        </a:p>
      </dgm:t>
    </dgm:pt>
    <dgm:pt modelId="{9165B2E9-CB47-4097-B39B-6DBC4BF145D5}" type="parTrans" cxnId="{F67839DC-B373-44F3-BB2C-C6A6CFFB76FA}">
      <dgm:prSet/>
      <dgm:spPr/>
      <dgm:t>
        <a:bodyPr/>
        <a:lstStyle/>
        <a:p>
          <a:endParaRPr lang="en-US"/>
        </a:p>
      </dgm:t>
    </dgm:pt>
    <dgm:pt modelId="{95C4170A-F541-4C64-B450-6FE9EDD2F11B}" type="sibTrans" cxnId="{F67839DC-B373-44F3-BB2C-C6A6CFFB76FA}">
      <dgm:prSet/>
      <dgm:spPr/>
      <dgm:t>
        <a:bodyPr/>
        <a:lstStyle/>
        <a:p>
          <a:endParaRPr lang="en-US"/>
        </a:p>
      </dgm:t>
    </dgm:pt>
    <dgm:pt modelId="{C3ABF349-287D-45ED-B44F-76B035F926D4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شرایط آب وهوایی هنگام نمونه برداری</a:t>
          </a:r>
          <a:endParaRPr lang="en-US" dirty="0">
            <a:solidFill>
              <a:schemeClr val="tx1"/>
            </a:solidFill>
          </a:endParaRPr>
        </a:p>
      </dgm:t>
    </dgm:pt>
    <dgm:pt modelId="{8C475D80-246C-44C9-8A7D-68FFAF763DED}" type="parTrans" cxnId="{05E2C041-4EE8-42E5-901F-F80EDDAEC906}">
      <dgm:prSet/>
      <dgm:spPr/>
      <dgm:t>
        <a:bodyPr/>
        <a:lstStyle/>
        <a:p>
          <a:endParaRPr lang="en-US"/>
        </a:p>
      </dgm:t>
    </dgm:pt>
    <dgm:pt modelId="{31B9A4B4-87D5-4FA7-B50C-4C2B91498B65}" type="sibTrans" cxnId="{05E2C041-4EE8-42E5-901F-F80EDDAEC906}">
      <dgm:prSet/>
      <dgm:spPr/>
      <dgm:t>
        <a:bodyPr/>
        <a:lstStyle/>
        <a:p>
          <a:endParaRPr lang="en-US"/>
        </a:p>
      </dgm:t>
    </dgm:pt>
    <dgm:pt modelId="{A9FA524C-0A9B-4762-B5EF-FB49BE7305EA}">
      <dgm:prSet custT="1"/>
      <dgm:spPr/>
      <dgm:t>
        <a:bodyPr/>
        <a:lstStyle/>
        <a:p>
          <a:pPr rtl="1"/>
          <a:r>
            <a:rPr lang="fa-IR" sz="2800" dirty="0" smtClean="0">
              <a:solidFill>
                <a:schemeClr val="tx1"/>
              </a:solidFill>
            </a:rPr>
            <a:t>توجه به مقدارموادمعلق ومیزان آشفتگی آب</a:t>
          </a:r>
          <a:endParaRPr lang="en-US" sz="2800" dirty="0">
            <a:solidFill>
              <a:schemeClr val="tx1"/>
            </a:solidFill>
          </a:endParaRPr>
        </a:p>
      </dgm:t>
    </dgm:pt>
    <dgm:pt modelId="{4EB8AF6E-FB8E-402D-96DC-16A530071458}" type="parTrans" cxnId="{C576686F-0871-4212-8ED6-F3A2214CBB80}">
      <dgm:prSet/>
      <dgm:spPr/>
      <dgm:t>
        <a:bodyPr/>
        <a:lstStyle/>
        <a:p>
          <a:endParaRPr lang="en-US"/>
        </a:p>
      </dgm:t>
    </dgm:pt>
    <dgm:pt modelId="{74746971-50A6-434B-8042-ABD952783A13}" type="sibTrans" cxnId="{C576686F-0871-4212-8ED6-F3A2214CBB80}">
      <dgm:prSet/>
      <dgm:spPr/>
      <dgm:t>
        <a:bodyPr/>
        <a:lstStyle/>
        <a:p>
          <a:endParaRPr lang="en-US"/>
        </a:p>
      </dgm:t>
    </dgm:pt>
    <dgm:pt modelId="{AC16CB33-140B-4480-B861-A943D2312903}">
      <dgm:prSet custT="1"/>
      <dgm:spPr/>
      <dgm:t>
        <a:bodyPr/>
        <a:lstStyle/>
        <a:p>
          <a:pPr rtl="1"/>
          <a:r>
            <a:rPr lang="fa-IR" sz="2800" dirty="0" smtClean="0">
              <a:solidFill>
                <a:schemeClr val="tx1"/>
              </a:solidFill>
            </a:rPr>
            <a:t>حضورگیاهان ومواد آلی</a:t>
          </a:r>
          <a:endParaRPr lang="en-US" sz="2800" dirty="0">
            <a:solidFill>
              <a:schemeClr val="tx1"/>
            </a:solidFill>
          </a:endParaRPr>
        </a:p>
      </dgm:t>
    </dgm:pt>
    <dgm:pt modelId="{5D7BAA1D-070B-4386-BBEC-367E920F2E45}" type="parTrans" cxnId="{45C0E4BB-C269-4BDD-8C90-A48FD8931C91}">
      <dgm:prSet/>
      <dgm:spPr/>
      <dgm:t>
        <a:bodyPr/>
        <a:lstStyle/>
        <a:p>
          <a:endParaRPr lang="en-US"/>
        </a:p>
      </dgm:t>
    </dgm:pt>
    <dgm:pt modelId="{4ED59521-5744-4618-ADB5-B6B80985C93E}" type="sibTrans" cxnId="{45C0E4BB-C269-4BDD-8C90-A48FD8931C91}">
      <dgm:prSet/>
      <dgm:spPr/>
      <dgm:t>
        <a:bodyPr/>
        <a:lstStyle/>
        <a:p>
          <a:endParaRPr lang="en-US"/>
        </a:p>
      </dgm:t>
    </dgm:pt>
    <dgm:pt modelId="{C06047B0-078B-4B71-9520-436F59FA51AF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استفاده از ظروف پلاستیکی محکم وتمیز</a:t>
          </a:r>
          <a:endParaRPr lang="en-US" dirty="0">
            <a:solidFill>
              <a:schemeClr val="tx1"/>
            </a:solidFill>
          </a:endParaRPr>
        </a:p>
      </dgm:t>
    </dgm:pt>
    <dgm:pt modelId="{00488807-3461-4DC5-BEC8-26C55DB92044}" type="parTrans" cxnId="{8CCCAA4C-A64C-40B1-B057-1E400B6E3748}">
      <dgm:prSet/>
      <dgm:spPr/>
      <dgm:t>
        <a:bodyPr/>
        <a:lstStyle/>
        <a:p>
          <a:endParaRPr lang="en-US"/>
        </a:p>
      </dgm:t>
    </dgm:pt>
    <dgm:pt modelId="{7FA64F81-0BFD-4C56-BDCF-31005970D3D9}" type="sibTrans" cxnId="{8CCCAA4C-A64C-40B1-B057-1E400B6E3748}">
      <dgm:prSet/>
      <dgm:spPr/>
      <dgm:t>
        <a:bodyPr/>
        <a:lstStyle/>
        <a:p>
          <a:endParaRPr lang="en-US"/>
        </a:p>
      </dgm:t>
    </dgm:pt>
    <dgm:pt modelId="{6CC47D7B-DF51-4D68-BECD-4CB2390D3539}" type="pres">
      <dgm:prSet presAssocID="{565C0B01-4799-4ECE-B226-DFDB8938650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39F909-AC46-4EED-A966-A85A4060C99F}" type="pres">
      <dgm:prSet presAssocID="{6FDDE852-8C3C-4DFD-84B1-943E93B0B741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24FEDE-95BC-4A8A-BFCF-3D192436361A}" type="pres">
      <dgm:prSet presAssocID="{4BF6D337-3C50-417F-ABEF-5B6F98051933}" presName="sibTrans" presStyleCnt="0"/>
      <dgm:spPr/>
    </dgm:pt>
    <dgm:pt modelId="{6C882B26-3EFC-4F9A-A97F-0880DD2F3FB5}" type="pres">
      <dgm:prSet presAssocID="{BEDAAF09-1DD4-4389-8C3C-02422BB6E267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86A29A-A2B2-4E59-B7AA-D694E2058A04}" type="pres">
      <dgm:prSet presAssocID="{89EDFBD0-D390-4572-96FE-6B7C9DB43517}" presName="sibTrans" presStyleCnt="0"/>
      <dgm:spPr/>
    </dgm:pt>
    <dgm:pt modelId="{6B09428C-45F3-4717-BC0C-87888F9A2343}" type="pres">
      <dgm:prSet presAssocID="{48919917-F8B6-4620-A05E-4FDB66899ED8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34AF38-C27D-4B60-8952-5790C74AA557}" type="pres">
      <dgm:prSet presAssocID="{9E4BA886-A9B2-4D98-AC50-912AF00489CF}" presName="sibTrans" presStyleCnt="0"/>
      <dgm:spPr/>
    </dgm:pt>
    <dgm:pt modelId="{F4AE5B8E-B8B2-4CBB-B00F-180995A30717}" type="pres">
      <dgm:prSet presAssocID="{22D60F88-2FCE-4E57-8B2F-DD2892B40843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4F5B91-4F37-42E8-9DE7-C3155C67F5AB}" type="pres">
      <dgm:prSet presAssocID="{95C4170A-F541-4C64-B450-6FE9EDD2F11B}" presName="sibTrans" presStyleCnt="0"/>
      <dgm:spPr/>
    </dgm:pt>
    <dgm:pt modelId="{6E33697B-751D-472C-9DBA-B2649D80A9D8}" type="pres">
      <dgm:prSet presAssocID="{C3ABF349-287D-45ED-B44F-76B035F926D4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2E0472-BBB1-4474-ABF8-F24A0978FF4F}" type="pres">
      <dgm:prSet presAssocID="{31B9A4B4-87D5-4FA7-B50C-4C2B91498B65}" presName="sibTrans" presStyleCnt="0"/>
      <dgm:spPr/>
    </dgm:pt>
    <dgm:pt modelId="{88679097-B545-4E8D-9F85-0453519AE4C3}" type="pres">
      <dgm:prSet presAssocID="{A9FA524C-0A9B-4762-B5EF-FB49BE7305E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0E141F-3C60-4523-9644-3E51B9E5E2CE}" type="pres">
      <dgm:prSet presAssocID="{74746971-50A6-434B-8042-ABD952783A13}" presName="sibTrans" presStyleCnt="0"/>
      <dgm:spPr/>
    </dgm:pt>
    <dgm:pt modelId="{E617E156-0EF3-4081-86FF-C19B9EFD173A}" type="pres">
      <dgm:prSet presAssocID="{AC16CB33-140B-4480-B861-A943D2312903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321835-BDDE-4378-B9AC-324E0D046469}" type="pres">
      <dgm:prSet presAssocID="{4ED59521-5744-4618-ADB5-B6B80985C93E}" presName="sibTrans" presStyleCnt="0"/>
      <dgm:spPr/>
    </dgm:pt>
    <dgm:pt modelId="{1004A6F5-8D5E-48D6-A16A-4FA7F48B3D5B}" type="pres">
      <dgm:prSet presAssocID="{C06047B0-078B-4B71-9520-436F59FA51AF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576686F-0871-4212-8ED6-F3A2214CBB80}" srcId="{565C0B01-4799-4ECE-B226-DFDB89386500}" destId="{A9FA524C-0A9B-4762-B5EF-FB49BE7305EA}" srcOrd="5" destOrd="0" parTransId="{4EB8AF6E-FB8E-402D-96DC-16A530071458}" sibTransId="{74746971-50A6-434B-8042-ABD952783A13}"/>
    <dgm:cxn modelId="{BF8BC052-494D-4A02-92D3-C51AE0CC4F8B}" type="presOf" srcId="{565C0B01-4799-4ECE-B226-DFDB89386500}" destId="{6CC47D7B-DF51-4D68-BECD-4CB2390D3539}" srcOrd="0" destOrd="0" presId="urn:microsoft.com/office/officeart/2005/8/layout/default"/>
    <dgm:cxn modelId="{730B3536-F7C7-481C-A93A-D8EBDA308ADA}" type="presOf" srcId="{C3ABF349-287D-45ED-B44F-76B035F926D4}" destId="{6E33697B-751D-472C-9DBA-B2649D80A9D8}" srcOrd="0" destOrd="0" presId="urn:microsoft.com/office/officeart/2005/8/layout/default"/>
    <dgm:cxn modelId="{2E294F29-486F-4C69-97B6-16AE21E889B9}" srcId="{565C0B01-4799-4ECE-B226-DFDB89386500}" destId="{6FDDE852-8C3C-4DFD-84B1-943E93B0B741}" srcOrd="0" destOrd="0" parTransId="{32124305-A3BE-40CD-8D8B-E3C0DD26CBD8}" sibTransId="{4BF6D337-3C50-417F-ABEF-5B6F98051933}"/>
    <dgm:cxn modelId="{BDACD5A0-7558-4949-BB61-7E58AE4A0F8F}" type="presOf" srcId="{BEDAAF09-1DD4-4389-8C3C-02422BB6E267}" destId="{6C882B26-3EFC-4F9A-A97F-0880DD2F3FB5}" srcOrd="0" destOrd="0" presId="urn:microsoft.com/office/officeart/2005/8/layout/default"/>
    <dgm:cxn modelId="{8903BE49-4A1B-49D1-B8AD-8CFA6721A630}" type="presOf" srcId="{22D60F88-2FCE-4E57-8B2F-DD2892B40843}" destId="{F4AE5B8E-B8B2-4CBB-B00F-180995A30717}" srcOrd="0" destOrd="0" presId="urn:microsoft.com/office/officeart/2005/8/layout/default"/>
    <dgm:cxn modelId="{05E2C041-4EE8-42E5-901F-F80EDDAEC906}" srcId="{565C0B01-4799-4ECE-B226-DFDB89386500}" destId="{C3ABF349-287D-45ED-B44F-76B035F926D4}" srcOrd="4" destOrd="0" parTransId="{8C475D80-246C-44C9-8A7D-68FFAF763DED}" sibTransId="{31B9A4B4-87D5-4FA7-B50C-4C2B91498B65}"/>
    <dgm:cxn modelId="{4F4B5F25-5640-4DB2-85A0-3EECE3DE46C8}" type="presOf" srcId="{AC16CB33-140B-4480-B861-A943D2312903}" destId="{E617E156-0EF3-4081-86FF-C19B9EFD173A}" srcOrd="0" destOrd="0" presId="urn:microsoft.com/office/officeart/2005/8/layout/default"/>
    <dgm:cxn modelId="{FA9D4651-2C43-4B9D-90B6-5F4389D6DC6F}" type="presOf" srcId="{C06047B0-078B-4B71-9520-436F59FA51AF}" destId="{1004A6F5-8D5E-48D6-A16A-4FA7F48B3D5B}" srcOrd="0" destOrd="0" presId="urn:microsoft.com/office/officeart/2005/8/layout/default"/>
    <dgm:cxn modelId="{45C0E4BB-C269-4BDD-8C90-A48FD8931C91}" srcId="{565C0B01-4799-4ECE-B226-DFDB89386500}" destId="{AC16CB33-140B-4480-B861-A943D2312903}" srcOrd="6" destOrd="0" parTransId="{5D7BAA1D-070B-4386-BBEC-367E920F2E45}" sibTransId="{4ED59521-5744-4618-ADB5-B6B80985C93E}"/>
    <dgm:cxn modelId="{8CCCAA4C-A64C-40B1-B057-1E400B6E3748}" srcId="{565C0B01-4799-4ECE-B226-DFDB89386500}" destId="{C06047B0-078B-4B71-9520-436F59FA51AF}" srcOrd="7" destOrd="0" parTransId="{00488807-3461-4DC5-BEC8-26C55DB92044}" sibTransId="{7FA64F81-0BFD-4C56-BDCF-31005970D3D9}"/>
    <dgm:cxn modelId="{65717670-6F4A-4453-ABF6-196AB52CA52A}" type="presOf" srcId="{6FDDE852-8C3C-4DFD-84B1-943E93B0B741}" destId="{B239F909-AC46-4EED-A966-A85A4060C99F}" srcOrd="0" destOrd="0" presId="urn:microsoft.com/office/officeart/2005/8/layout/default"/>
    <dgm:cxn modelId="{F67839DC-B373-44F3-BB2C-C6A6CFFB76FA}" srcId="{565C0B01-4799-4ECE-B226-DFDB89386500}" destId="{22D60F88-2FCE-4E57-8B2F-DD2892B40843}" srcOrd="3" destOrd="0" parTransId="{9165B2E9-CB47-4097-B39B-6DBC4BF145D5}" sibTransId="{95C4170A-F541-4C64-B450-6FE9EDD2F11B}"/>
    <dgm:cxn modelId="{594F3316-D082-4634-BD30-108DC8736F4F}" type="presOf" srcId="{A9FA524C-0A9B-4762-B5EF-FB49BE7305EA}" destId="{88679097-B545-4E8D-9F85-0453519AE4C3}" srcOrd="0" destOrd="0" presId="urn:microsoft.com/office/officeart/2005/8/layout/default"/>
    <dgm:cxn modelId="{3E4DBEB4-EBDA-474F-A7F5-23AB60D70B76}" srcId="{565C0B01-4799-4ECE-B226-DFDB89386500}" destId="{BEDAAF09-1DD4-4389-8C3C-02422BB6E267}" srcOrd="1" destOrd="0" parTransId="{E8ED5A2A-19A0-4094-B991-980CB942B023}" sibTransId="{89EDFBD0-D390-4572-96FE-6B7C9DB43517}"/>
    <dgm:cxn modelId="{0C6B453F-3190-435F-8525-3BF41C1D61FB}" srcId="{565C0B01-4799-4ECE-B226-DFDB89386500}" destId="{48919917-F8B6-4620-A05E-4FDB66899ED8}" srcOrd="2" destOrd="0" parTransId="{5601550D-B43C-4297-9B1E-7C74A4E114E9}" sibTransId="{9E4BA886-A9B2-4D98-AC50-912AF00489CF}"/>
    <dgm:cxn modelId="{D439588A-5144-4CD9-ADEE-D7EB7DA60B2E}" type="presOf" srcId="{48919917-F8B6-4620-A05E-4FDB66899ED8}" destId="{6B09428C-45F3-4717-BC0C-87888F9A2343}" srcOrd="0" destOrd="0" presId="urn:microsoft.com/office/officeart/2005/8/layout/default"/>
    <dgm:cxn modelId="{B4F69ED9-5954-46C1-B43C-A3A29BCF2FDB}" type="presParOf" srcId="{6CC47D7B-DF51-4D68-BECD-4CB2390D3539}" destId="{B239F909-AC46-4EED-A966-A85A4060C99F}" srcOrd="0" destOrd="0" presId="urn:microsoft.com/office/officeart/2005/8/layout/default"/>
    <dgm:cxn modelId="{EEFCDB49-2659-4F22-8B99-243A616FBD66}" type="presParOf" srcId="{6CC47D7B-DF51-4D68-BECD-4CB2390D3539}" destId="{2E24FEDE-95BC-4A8A-BFCF-3D192436361A}" srcOrd="1" destOrd="0" presId="urn:microsoft.com/office/officeart/2005/8/layout/default"/>
    <dgm:cxn modelId="{33976DF2-515F-4660-A49D-00E0FDABD405}" type="presParOf" srcId="{6CC47D7B-DF51-4D68-BECD-4CB2390D3539}" destId="{6C882B26-3EFC-4F9A-A97F-0880DD2F3FB5}" srcOrd="2" destOrd="0" presId="urn:microsoft.com/office/officeart/2005/8/layout/default"/>
    <dgm:cxn modelId="{79E8034B-6644-4C52-9DCB-756E2D8DE5F6}" type="presParOf" srcId="{6CC47D7B-DF51-4D68-BECD-4CB2390D3539}" destId="{1B86A29A-A2B2-4E59-B7AA-D694E2058A04}" srcOrd="3" destOrd="0" presId="urn:microsoft.com/office/officeart/2005/8/layout/default"/>
    <dgm:cxn modelId="{5510E7D1-5F02-45FB-9627-F07A3F700062}" type="presParOf" srcId="{6CC47D7B-DF51-4D68-BECD-4CB2390D3539}" destId="{6B09428C-45F3-4717-BC0C-87888F9A2343}" srcOrd="4" destOrd="0" presId="urn:microsoft.com/office/officeart/2005/8/layout/default"/>
    <dgm:cxn modelId="{98DE5B2F-A2BB-4E7E-9BA3-CA078F84005E}" type="presParOf" srcId="{6CC47D7B-DF51-4D68-BECD-4CB2390D3539}" destId="{1434AF38-C27D-4B60-8952-5790C74AA557}" srcOrd="5" destOrd="0" presId="urn:microsoft.com/office/officeart/2005/8/layout/default"/>
    <dgm:cxn modelId="{55877C71-164A-43C3-9CAA-7B20528A3ADD}" type="presParOf" srcId="{6CC47D7B-DF51-4D68-BECD-4CB2390D3539}" destId="{F4AE5B8E-B8B2-4CBB-B00F-180995A30717}" srcOrd="6" destOrd="0" presId="urn:microsoft.com/office/officeart/2005/8/layout/default"/>
    <dgm:cxn modelId="{E52D8B50-4B55-49FD-9211-AEFBCB79C648}" type="presParOf" srcId="{6CC47D7B-DF51-4D68-BECD-4CB2390D3539}" destId="{1A4F5B91-4F37-42E8-9DE7-C3155C67F5AB}" srcOrd="7" destOrd="0" presId="urn:microsoft.com/office/officeart/2005/8/layout/default"/>
    <dgm:cxn modelId="{C38C2017-C771-4F36-B30E-BCBC20250426}" type="presParOf" srcId="{6CC47D7B-DF51-4D68-BECD-4CB2390D3539}" destId="{6E33697B-751D-472C-9DBA-B2649D80A9D8}" srcOrd="8" destOrd="0" presId="urn:microsoft.com/office/officeart/2005/8/layout/default"/>
    <dgm:cxn modelId="{9E0E8B04-C3DD-4162-8F52-681EDF6514FD}" type="presParOf" srcId="{6CC47D7B-DF51-4D68-BECD-4CB2390D3539}" destId="{C32E0472-BBB1-4474-ABF8-F24A0978FF4F}" srcOrd="9" destOrd="0" presId="urn:microsoft.com/office/officeart/2005/8/layout/default"/>
    <dgm:cxn modelId="{ED39311E-B6F8-4507-88F2-7F8F611D8D95}" type="presParOf" srcId="{6CC47D7B-DF51-4D68-BECD-4CB2390D3539}" destId="{88679097-B545-4E8D-9F85-0453519AE4C3}" srcOrd="10" destOrd="0" presId="urn:microsoft.com/office/officeart/2005/8/layout/default"/>
    <dgm:cxn modelId="{E2D555D8-601D-48AC-85FF-309839BBF61A}" type="presParOf" srcId="{6CC47D7B-DF51-4D68-BECD-4CB2390D3539}" destId="{640E141F-3C60-4523-9644-3E51B9E5E2CE}" srcOrd="11" destOrd="0" presId="urn:microsoft.com/office/officeart/2005/8/layout/default"/>
    <dgm:cxn modelId="{C1663A32-3BEF-450B-8956-35D4DA4CE63B}" type="presParOf" srcId="{6CC47D7B-DF51-4D68-BECD-4CB2390D3539}" destId="{E617E156-0EF3-4081-86FF-C19B9EFD173A}" srcOrd="12" destOrd="0" presId="urn:microsoft.com/office/officeart/2005/8/layout/default"/>
    <dgm:cxn modelId="{92AE9FFB-EEE3-4103-8054-8C5A76BB3A7A}" type="presParOf" srcId="{6CC47D7B-DF51-4D68-BECD-4CB2390D3539}" destId="{53321835-BDDE-4378-B9AC-324E0D046469}" srcOrd="13" destOrd="0" presId="urn:microsoft.com/office/officeart/2005/8/layout/default"/>
    <dgm:cxn modelId="{BEA2EC82-F857-43BF-954E-EB184B66530C}" type="presParOf" srcId="{6CC47D7B-DF51-4D68-BECD-4CB2390D3539}" destId="{1004A6F5-8D5E-48D6-A16A-4FA7F48B3D5B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9D8D5D-9BF0-420F-B0D3-C9D9F4EB05D7}" type="doc">
      <dgm:prSet loTypeId="urn:microsoft.com/office/officeart/2005/8/layout/cycle5" loCatId="cycle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8163772-CAB6-4A1E-A3EB-6843CD70122D}">
      <dgm:prSet/>
      <dgm:spPr/>
      <dgm:t>
        <a:bodyPr/>
        <a:lstStyle/>
        <a:p>
          <a:pPr rtl="1"/>
          <a:r>
            <a:rPr lang="fa-IR" dirty="0" smtClean="0"/>
            <a:t>هاله های هیدروژئوشیمیایی براساس پایداری در آب های طبیعی</a:t>
          </a:r>
          <a:endParaRPr lang="en-US" dirty="0"/>
        </a:p>
      </dgm:t>
    </dgm:pt>
    <dgm:pt modelId="{B5243354-59C2-4EBD-AEF0-79786D7F358B}" type="parTrans" cxnId="{D0B411D1-A3A7-40B6-B0D8-B00C9474E0E9}">
      <dgm:prSet/>
      <dgm:spPr/>
      <dgm:t>
        <a:bodyPr/>
        <a:lstStyle/>
        <a:p>
          <a:endParaRPr lang="en-US"/>
        </a:p>
      </dgm:t>
    </dgm:pt>
    <dgm:pt modelId="{B34D5942-7492-4CCB-8494-5D227C6A5ABC}" type="sibTrans" cxnId="{D0B411D1-A3A7-40B6-B0D8-B00C9474E0E9}">
      <dgm:prSet/>
      <dgm:spPr/>
      <dgm:t>
        <a:bodyPr/>
        <a:lstStyle/>
        <a:p>
          <a:endParaRPr lang="en-US"/>
        </a:p>
      </dgm:t>
    </dgm:pt>
    <dgm:pt modelId="{B5438133-DF9E-4637-8F79-7530B7756047}">
      <dgm:prSet/>
      <dgm:spPr/>
      <dgm:t>
        <a:bodyPr/>
        <a:lstStyle/>
        <a:p>
          <a:pPr rtl="1"/>
          <a:r>
            <a:rPr lang="fa-IR" smtClean="0"/>
            <a:t>هاله های هیدروژئوشیمیایی دائمی</a:t>
          </a:r>
          <a:endParaRPr lang="en-US"/>
        </a:p>
      </dgm:t>
    </dgm:pt>
    <dgm:pt modelId="{DB7F842A-3C01-4722-AB65-768E32694EA1}" type="parTrans" cxnId="{112B3B7F-1900-4034-B805-3181DF84C4D1}">
      <dgm:prSet/>
      <dgm:spPr/>
      <dgm:t>
        <a:bodyPr/>
        <a:lstStyle/>
        <a:p>
          <a:endParaRPr lang="en-US"/>
        </a:p>
      </dgm:t>
    </dgm:pt>
    <dgm:pt modelId="{C0E1F539-E84E-4E14-A152-E0AD5BF61766}" type="sibTrans" cxnId="{112B3B7F-1900-4034-B805-3181DF84C4D1}">
      <dgm:prSet/>
      <dgm:spPr/>
      <dgm:t>
        <a:bodyPr/>
        <a:lstStyle/>
        <a:p>
          <a:endParaRPr lang="en-US"/>
        </a:p>
      </dgm:t>
    </dgm:pt>
    <dgm:pt modelId="{ECEDB64E-C51B-4A87-92C6-B3A33F3E9F5E}">
      <dgm:prSet/>
      <dgm:spPr/>
      <dgm:t>
        <a:bodyPr/>
        <a:lstStyle/>
        <a:p>
          <a:pPr rtl="1"/>
          <a:r>
            <a:rPr lang="fa-IR" smtClean="0"/>
            <a:t>هاله های هیدروژئوشیمیایی موقتی</a:t>
          </a:r>
          <a:endParaRPr lang="en-US"/>
        </a:p>
      </dgm:t>
    </dgm:pt>
    <dgm:pt modelId="{6960101D-3130-496B-9E72-C2BBAFC16912}" type="parTrans" cxnId="{3D5FD6BE-43BB-44EB-99E0-91EE4D8F6F74}">
      <dgm:prSet/>
      <dgm:spPr/>
      <dgm:t>
        <a:bodyPr/>
        <a:lstStyle/>
        <a:p>
          <a:endParaRPr lang="en-US"/>
        </a:p>
      </dgm:t>
    </dgm:pt>
    <dgm:pt modelId="{230CFCAA-CC47-4C1E-B1C7-6AF1482D803F}" type="sibTrans" cxnId="{3D5FD6BE-43BB-44EB-99E0-91EE4D8F6F74}">
      <dgm:prSet/>
      <dgm:spPr/>
      <dgm:t>
        <a:bodyPr/>
        <a:lstStyle/>
        <a:p>
          <a:endParaRPr lang="en-US"/>
        </a:p>
      </dgm:t>
    </dgm:pt>
    <dgm:pt modelId="{B538F464-EF4D-47E1-AA74-E2FA9FC36E49}" type="pres">
      <dgm:prSet presAssocID="{849D8D5D-9BF0-420F-B0D3-C9D9F4EB05D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5418485-CB24-471A-897E-D7B2959D1A36}" type="pres">
      <dgm:prSet presAssocID="{38163772-CAB6-4A1E-A3EB-6843CD70122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6A4A5D-28DE-44EB-9CE4-B2D6D2A54036}" type="pres">
      <dgm:prSet presAssocID="{38163772-CAB6-4A1E-A3EB-6843CD70122D}" presName="spNode" presStyleCnt="0"/>
      <dgm:spPr/>
    </dgm:pt>
    <dgm:pt modelId="{D1F2509A-7722-42D3-9C4F-7929BF936D73}" type="pres">
      <dgm:prSet presAssocID="{B34D5942-7492-4CCB-8494-5D227C6A5ABC}" presName="sibTrans" presStyleLbl="sibTrans1D1" presStyleIdx="0" presStyleCnt="3"/>
      <dgm:spPr/>
      <dgm:t>
        <a:bodyPr/>
        <a:lstStyle/>
        <a:p>
          <a:endParaRPr lang="en-US"/>
        </a:p>
      </dgm:t>
    </dgm:pt>
    <dgm:pt modelId="{C39AD566-0FBC-427D-8C25-053B19F8B73D}" type="pres">
      <dgm:prSet presAssocID="{B5438133-DF9E-4637-8F79-7530B775604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33C9F-B2CC-42F1-858B-9C42EF743D11}" type="pres">
      <dgm:prSet presAssocID="{B5438133-DF9E-4637-8F79-7530B7756047}" presName="spNode" presStyleCnt="0"/>
      <dgm:spPr/>
    </dgm:pt>
    <dgm:pt modelId="{79838393-4CC4-43F4-B367-6DA2E9CF908E}" type="pres">
      <dgm:prSet presAssocID="{C0E1F539-E84E-4E14-A152-E0AD5BF61766}" presName="sibTrans" presStyleLbl="sibTrans1D1" presStyleIdx="1" presStyleCnt="3"/>
      <dgm:spPr/>
      <dgm:t>
        <a:bodyPr/>
        <a:lstStyle/>
        <a:p>
          <a:endParaRPr lang="en-US"/>
        </a:p>
      </dgm:t>
    </dgm:pt>
    <dgm:pt modelId="{437BECCE-5F35-4F3D-B92A-F18B323B7B4E}" type="pres">
      <dgm:prSet presAssocID="{ECEDB64E-C51B-4A87-92C6-B3A33F3E9F5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1BD041-E400-4EFD-8131-AA96A4C4B558}" type="pres">
      <dgm:prSet presAssocID="{ECEDB64E-C51B-4A87-92C6-B3A33F3E9F5E}" presName="spNode" presStyleCnt="0"/>
      <dgm:spPr/>
    </dgm:pt>
    <dgm:pt modelId="{EAA411BD-9653-4E32-BB11-7913AA443A2B}" type="pres">
      <dgm:prSet presAssocID="{230CFCAA-CC47-4C1E-B1C7-6AF1482D803F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112B3B7F-1900-4034-B805-3181DF84C4D1}" srcId="{849D8D5D-9BF0-420F-B0D3-C9D9F4EB05D7}" destId="{B5438133-DF9E-4637-8F79-7530B7756047}" srcOrd="1" destOrd="0" parTransId="{DB7F842A-3C01-4722-AB65-768E32694EA1}" sibTransId="{C0E1F539-E84E-4E14-A152-E0AD5BF61766}"/>
    <dgm:cxn modelId="{FA09B7E1-4D17-48DE-8B7B-4891EB295934}" type="presOf" srcId="{B5438133-DF9E-4637-8F79-7530B7756047}" destId="{C39AD566-0FBC-427D-8C25-053B19F8B73D}" srcOrd="0" destOrd="0" presId="urn:microsoft.com/office/officeart/2005/8/layout/cycle5"/>
    <dgm:cxn modelId="{D0B411D1-A3A7-40B6-B0D8-B00C9474E0E9}" srcId="{849D8D5D-9BF0-420F-B0D3-C9D9F4EB05D7}" destId="{38163772-CAB6-4A1E-A3EB-6843CD70122D}" srcOrd="0" destOrd="0" parTransId="{B5243354-59C2-4EBD-AEF0-79786D7F358B}" sibTransId="{B34D5942-7492-4CCB-8494-5D227C6A5ABC}"/>
    <dgm:cxn modelId="{0DC78DB2-84F6-4C3F-8F4A-4031B6A9C43A}" type="presOf" srcId="{B34D5942-7492-4CCB-8494-5D227C6A5ABC}" destId="{D1F2509A-7722-42D3-9C4F-7929BF936D73}" srcOrd="0" destOrd="0" presId="urn:microsoft.com/office/officeart/2005/8/layout/cycle5"/>
    <dgm:cxn modelId="{302CF42A-38D4-42BB-A1AD-CC3C0C42E13B}" type="presOf" srcId="{849D8D5D-9BF0-420F-B0D3-C9D9F4EB05D7}" destId="{B538F464-EF4D-47E1-AA74-E2FA9FC36E49}" srcOrd="0" destOrd="0" presId="urn:microsoft.com/office/officeart/2005/8/layout/cycle5"/>
    <dgm:cxn modelId="{7BB7161D-4F92-492D-803B-03C5957C26D7}" type="presOf" srcId="{ECEDB64E-C51B-4A87-92C6-B3A33F3E9F5E}" destId="{437BECCE-5F35-4F3D-B92A-F18B323B7B4E}" srcOrd="0" destOrd="0" presId="urn:microsoft.com/office/officeart/2005/8/layout/cycle5"/>
    <dgm:cxn modelId="{96FD214B-7688-4C64-8D04-286E9F42C034}" type="presOf" srcId="{230CFCAA-CC47-4C1E-B1C7-6AF1482D803F}" destId="{EAA411BD-9653-4E32-BB11-7913AA443A2B}" srcOrd="0" destOrd="0" presId="urn:microsoft.com/office/officeart/2005/8/layout/cycle5"/>
    <dgm:cxn modelId="{41E44FC0-E6C6-465F-B284-31ACCCDE1A70}" type="presOf" srcId="{C0E1F539-E84E-4E14-A152-E0AD5BF61766}" destId="{79838393-4CC4-43F4-B367-6DA2E9CF908E}" srcOrd="0" destOrd="0" presId="urn:microsoft.com/office/officeart/2005/8/layout/cycle5"/>
    <dgm:cxn modelId="{00FAF3AB-369E-4E40-B3BE-2808353DC3D6}" type="presOf" srcId="{38163772-CAB6-4A1E-A3EB-6843CD70122D}" destId="{35418485-CB24-471A-897E-D7B2959D1A36}" srcOrd="0" destOrd="0" presId="urn:microsoft.com/office/officeart/2005/8/layout/cycle5"/>
    <dgm:cxn modelId="{3D5FD6BE-43BB-44EB-99E0-91EE4D8F6F74}" srcId="{849D8D5D-9BF0-420F-B0D3-C9D9F4EB05D7}" destId="{ECEDB64E-C51B-4A87-92C6-B3A33F3E9F5E}" srcOrd="2" destOrd="0" parTransId="{6960101D-3130-496B-9E72-C2BBAFC16912}" sibTransId="{230CFCAA-CC47-4C1E-B1C7-6AF1482D803F}"/>
    <dgm:cxn modelId="{37759342-833B-402D-ACDD-B7C6AC2D1829}" type="presParOf" srcId="{B538F464-EF4D-47E1-AA74-E2FA9FC36E49}" destId="{35418485-CB24-471A-897E-D7B2959D1A36}" srcOrd="0" destOrd="0" presId="urn:microsoft.com/office/officeart/2005/8/layout/cycle5"/>
    <dgm:cxn modelId="{3270D0D3-0041-4BF3-A51D-D8424C2A79D5}" type="presParOf" srcId="{B538F464-EF4D-47E1-AA74-E2FA9FC36E49}" destId="{DA6A4A5D-28DE-44EB-9CE4-B2D6D2A54036}" srcOrd="1" destOrd="0" presId="urn:microsoft.com/office/officeart/2005/8/layout/cycle5"/>
    <dgm:cxn modelId="{8644C2F3-B12B-42DC-9F90-E260897FFF7E}" type="presParOf" srcId="{B538F464-EF4D-47E1-AA74-E2FA9FC36E49}" destId="{D1F2509A-7722-42D3-9C4F-7929BF936D73}" srcOrd="2" destOrd="0" presId="urn:microsoft.com/office/officeart/2005/8/layout/cycle5"/>
    <dgm:cxn modelId="{8541F898-6C23-45C9-87CB-0003DFCA80E9}" type="presParOf" srcId="{B538F464-EF4D-47E1-AA74-E2FA9FC36E49}" destId="{C39AD566-0FBC-427D-8C25-053B19F8B73D}" srcOrd="3" destOrd="0" presId="urn:microsoft.com/office/officeart/2005/8/layout/cycle5"/>
    <dgm:cxn modelId="{41058C39-BCB3-4A8A-924E-0C3C568090A0}" type="presParOf" srcId="{B538F464-EF4D-47E1-AA74-E2FA9FC36E49}" destId="{C7033C9F-B2CC-42F1-858B-9C42EF743D11}" srcOrd="4" destOrd="0" presId="urn:microsoft.com/office/officeart/2005/8/layout/cycle5"/>
    <dgm:cxn modelId="{D7860A2A-BD61-44C8-9836-603574E7EC8B}" type="presParOf" srcId="{B538F464-EF4D-47E1-AA74-E2FA9FC36E49}" destId="{79838393-4CC4-43F4-B367-6DA2E9CF908E}" srcOrd="5" destOrd="0" presId="urn:microsoft.com/office/officeart/2005/8/layout/cycle5"/>
    <dgm:cxn modelId="{01FFFC8C-B547-4659-A37F-8FC59C933EB2}" type="presParOf" srcId="{B538F464-EF4D-47E1-AA74-E2FA9FC36E49}" destId="{437BECCE-5F35-4F3D-B92A-F18B323B7B4E}" srcOrd="6" destOrd="0" presId="urn:microsoft.com/office/officeart/2005/8/layout/cycle5"/>
    <dgm:cxn modelId="{3D72D9F3-8CF7-46D0-ACC9-7CE0076C9C09}" type="presParOf" srcId="{B538F464-EF4D-47E1-AA74-E2FA9FC36E49}" destId="{4D1BD041-E400-4EFD-8131-AA96A4C4B558}" srcOrd="7" destOrd="0" presId="urn:microsoft.com/office/officeart/2005/8/layout/cycle5"/>
    <dgm:cxn modelId="{6BC977B5-73F5-445F-94B2-3CC4F506B807}" type="presParOf" srcId="{B538F464-EF4D-47E1-AA74-E2FA9FC36E49}" destId="{EAA411BD-9653-4E32-BB11-7913AA443A2B}" srcOrd="8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A2DDD1-02B9-488A-AE52-B40F248771F8}" type="doc">
      <dgm:prSet loTypeId="urn:microsoft.com/office/officeart/2005/8/layout/hList6" loCatId="list" qsTypeId="urn:microsoft.com/office/officeart/2005/8/quickstyle/3d1" qsCatId="3D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5CB82A3-4202-465F-9564-0EB25D6D9C35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انشعابات فرعی جریان های سطحی</a:t>
          </a:r>
          <a:endParaRPr lang="en-US" dirty="0">
            <a:solidFill>
              <a:schemeClr val="tx1"/>
            </a:solidFill>
          </a:endParaRPr>
        </a:p>
      </dgm:t>
    </dgm:pt>
    <dgm:pt modelId="{2909010B-A052-4F0B-ABE5-E63C70C5A5C1}" type="parTrans" cxnId="{39F81A1E-2983-4048-A2B5-F3993976B041}">
      <dgm:prSet/>
      <dgm:spPr/>
      <dgm:t>
        <a:bodyPr/>
        <a:lstStyle/>
        <a:p>
          <a:endParaRPr lang="en-US"/>
        </a:p>
      </dgm:t>
    </dgm:pt>
    <dgm:pt modelId="{F2EEB398-F708-455F-9F78-644AEEA3C8AE}" type="sibTrans" cxnId="{39F81A1E-2983-4048-A2B5-F3993976B041}">
      <dgm:prSet/>
      <dgm:spPr/>
      <dgm:t>
        <a:bodyPr/>
        <a:lstStyle/>
        <a:p>
          <a:endParaRPr lang="en-US"/>
        </a:p>
      </dgm:t>
    </dgm:pt>
    <dgm:pt modelId="{F5F37FD3-518A-4CC2-B477-2B5ECF0AAC6F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شدت بارندگی</a:t>
          </a:r>
          <a:endParaRPr lang="en-US" dirty="0">
            <a:solidFill>
              <a:schemeClr val="tx1"/>
            </a:solidFill>
          </a:endParaRPr>
        </a:p>
      </dgm:t>
    </dgm:pt>
    <dgm:pt modelId="{1E0D8BB0-0375-42BE-8730-70AC59B7EB6A}" type="parTrans" cxnId="{81C0008F-EEF9-4495-9490-F47DB264C80B}">
      <dgm:prSet/>
      <dgm:spPr/>
      <dgm:t>
        <a:bodyPr/>
        <a:lstStyle/>
        <a:p>
          <a:endParaRPr lang="en-US"/>
        </a:p>
      </dgm:t>
    </dgm:pt>
    <dgm:pt modelId="{29F3559A-65D6-420E-A2B4-251023E5AC72}" type="sibTrans" cxnId="{81C0008F-EEF9-4495-9490-F47DB264C80B}">
      <dgm:prSet/>
      <dgm:spPr/>
      <dgm:t>
        <a:bodyPr/>
        <a:lstStyle/>
        <a:p>
          <a:endParaRPr lang="en-US"/>
        </a:p>
      </dgm:t>
    </dgm:pt>
    <dgm:pt modelId="{2ECE8477-9A91-430B-BFCA-9EECB6BA4955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سرعت آب</a:t>
          </a:r>
          <a:endParaRPr lang="en-US" dirty="0">
            <a:solidFill>
              <a:schemeClr val="tx1"/>
            </a:solidFill>
          </a:endParaRPr>
        </a:p>
      </dgm:t>
    </dgm:pt>
    <dgm:pt modelId="{2E0E2A5C-7DF1-4820-9D06-266ABAB9502F}" type="parTrans" cxnId="{15C17DB1-94EA-4AD9-A6FC-2FE24990EF06}">
      <dgm:prSet/>
      <dgm:spPr/>
      <dgm:t>
        <a:bodyPr/>
        <a:lstStyle/>
        <a:p>
          <a:endParaRPr lang="en-US"/>
        </a:p>
      </dgm:t>
    </dgm:pt>
    <dgm:pt modelId="{777DDF76-CE41-4F8A-AE8B-117E1A07EBC6}" type="sibTrans" cxnId="{15C17DB1-94EA-4AD9-A6FC-2FE24990EF06}">
      <dgm:prSet/>
      <dgm:spPr/>
      <dgm:t>
        <a:bodyPr/>
        <a:lstStyle/>
        <a:p>
          <a:endParaRPr lang="en-US"/>
        </a:p>
      </dgm:t>
    </dgm:pt>
    <dgm:pt modelId="{93D08629-A944-4CDB-BF14-452416A83D25}">
      <dgm:prSet/>
      <dgm:spPr/>
      <dgm:t>
        <a:bodyPr/>
        <a:lstStyle/>
        <a:p>
          <a:pPr rtl="1"/>
          <a:r>
            <a:rPr lang="fa-IR" dirty="0" smtClean="0">
              <a:solidFill>
                <a:schemeClr val="tx1"/>
              </a:solidFill>
            </a:rPr>
            <a:t>سدها وحصارهای ژئوشیمیایی </a:t>
          </a:r>
          <a:endParaRPr lang="en-US" dirty="0">
            <a:solidFill>
              <a:schemeClr val="tx1"/>
            </a:solidFill>
          </a:endParaRPr>
        </a:p>
      </dgm:t>
    </dgm:pt>
    <dgm:pt modelId="{1D7EC3CF-CBF3-438A-AAD1-1D3A29C88D06}" type="parTrans" cxnId="{DDD16E52-DDE4-449E-9832-1D0941CA91EE}">
      <dgm:prSet/>
      <dgm:spPr/>
      <dgm:t>
        <a:bodyPr/>
        <a:lstStyle/>
        <a:p>
          <a:endParaRPr lang="en-US"/>
        </a:p>
      </dgm:t>
    </dgm:pt>
    <dgm:pt modelId="{33FCB0CB-B28F-4668-8E37-590B0CD29B96}" type="sibTrans" cxnId="{DDD16E52-DDE4-449E-9832-1D0941CA91EE}">
      <dgm:prSet/>
      <dgm:spPr/>
      <dgm:t>
        <a:bodyPr/>
        <a:lstStyle/>
        <a:p>
          <a:endParaRPr lang="en-US"/>
        </a:p>
      </dgm:t>
    </dgm:pt>
    <dgm:pt modelId="{6AE2F07D-A426-4CD8-B800-F6A236C15F0E}" type="pres">
      <dgm:prSet presAssocID="{A4A2DDD1-02B9-488A-AE52-B40F248771F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8537363-AE82-45A5-B07C-A42A26EA2516}" type="pres">
      <dgm:prSet presAssocID="{95CB82A3-4202-465F-9564-0EB25D6D9C3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1FEFB5-9880-4D05-AC83-475E8BB94BFC}" type="pres">
      <dgm:prSet presAssocID="{F2EEB398-F708-455F-9F78-644AEEA3C8AE}" presName="sibTrans" presStyleCnt="0"/>
      <dgm:spPr/>
    </dgm:pt>
    <dgm:pt modelId="{8477B7F7-35AD-4D46-BE5C-C3AF41FB86DF}" type="pres">
      <dgm:prSet presAssocID="{F5F37FD3-518A-4CC2-B477-2B5ECF0AAC6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C129C6-ECBB-4E00-8FD4-9DB20EFE9E7D}" type="pres">
      <dgm:prSet presAssocID="{29F3559A-65D6-420E-A2B4-251023E5AC72}" presName="sibTrans" presStyleCnt="0"/>
      <dgm:spPr/>
    </dgm:pt>
    <dgm:pt modelId="{BEE5E5B9-3E3D-4BF1-87FD-CA8D0A63CAC1}" type="pres">
      <dgm:prSet presAssocID="{2ECE8477-9A91-430B-BFCA-9EECB6BA495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851803-8CCE-4230-987E-87EEAA0DC2F9}" type="pres">
      <dgm:prSet presAssocID="{777DDF76-CE41-4F8A-AE8B-117E1A07EBC6}" presName="sibTrans" presStyleCnt="0"/>
      <dgm:spPr/>
    </dgm:pt>
    <dgm:pt modelId="{B0F11E16-AF92-4DE7-B859-2744139EA9EB}" type="pres">
      <dgm:prSet presAssocID="{93D08629-A944-4CDB-BF14-452416A83D2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498230-737D-4F4E-8719-8C4F0067C206}" type="presOf" srcId="{F5F37FD3-518A-4CC2-B477-2B5ECF0AAC6F}" destId="{8477B7F7-35AD-4D46-BE5C-C3AF41FB86DF}" srcOrd="0" destOrd="0" presId="urn:microsoft.com/office/officeart/2005/8/layout/hList6"/>
    <dgm:cxn modelId="{31EC3A1E-A30B-424F-BE88-E63F6EE9689F}" type="presOf" srcId="{95CB82A3-4202-465F-9564-0EB25D6D9C35}" destId="{08537363-AE82-45A5-B07C-A42A26EA2516}" srcOrd="0" destOrd="0" presId="urn:microsoft.com/office/officeart/2005/8/layout/hList6"/>
    <dgm:cxn modelId="{9C3AF931-0749-46C3-A505-853604402D3D}" type="presOf" srcId="{A4A2DDD1-02B9-488A-AE52-B40F248771F8}" destId="{6AE2F07D-A426-4CD8-B800-F6A236C15F0E}" srcOrd="0" destOrd="0" presId="urn:microsoft.com/office/officeart/2005/8/layout/hList6"/>
    <dgm:cxn modelId="{81C0008F-EEF9-4495-9490-F47DB264C80B}" srcId="{A4A2DDD1-02B9-488A-AE52-B40F248771F8}" destId="{F5F37FD3-518A-4CC2-B477-2B5ECF0AAC6F}" srcOrd="1" destOrd="0" parTransId="{1E0D8BB0-0375-42BE-8730-70AC59B7EB6A}" sibTransId="{29F3559A-65D6-420E-A2B4-251023E5AC72}"/>
    <dgm:cxn modelId="{15C17DB1-94EA-4AD9-A6FC-2FE24990EF06}" srcId="{A4A2DDD1-02B9-488A-AE52-B40F248771F8}" destId="{2ECE8477-9A91-430B-BFCA-9EECB6BA4955}" srcOrd="2" destOrd="0" parTransId="{2E0E2A5C-7DF1-4820-9D06-266ABAB9502F}" sibTransId="{777DDF76-CE41-4F8A-AE8B-117E1A07EBC6}"/>
    <dgm:cxn modelId="{DDD16E52-DDE4-449E-9832-1D0941CA91EE}" srcId="{A4A2DDD1-02B9-488A-AE52-B40F248771F8}" destId="{93D08629-A944-4CDB-BF14-452416A83D25}" srcOrd="3" destOrd="0" parTransId="{1D7EC3CF-CBF3-438A-AAD1-1D3A29C88D06}" sibTransId="{33FCB0CB-B28F-4668-8E37-590B0CD29B96}"/>
    <dgm:cxn modelId="{39F81A1E-2983-4048-A2B5-F3993976B041}" srcId="{A4A2DDD1-02B9-488A-AE52-B40F248771F8}" destId="{95CB82A3-4202-465F-9564-0EB25D6D9C35}" srcOrd="0" destOrd="0" parTransId="{2909010B-A052-4F0B-ABE5-E63C70C5A5C1}" sibTransId="{F2EEB398-F708-455F-9F78-644AEEA3C8AE}"/>
    <dgm:cxn modelId="{52371357-6AD4-4C79-8F51-3913B77DF9F1}" type="presOf" srcId="{2ECE8477-9A91-430B-BFCA-9EECB6BA4955}" destId="{BEE5E5B9-3E3D-4BF1-87FD-CA8D0A63CAC1}" srcOrd="0" destOrd="0" presId="urn:microsoft.com/office/officeart/2005/8/layout/hList6"/>
    <dgm:cxn modelId="{D5A0F14A-BF2E-4690-A844-4FD2D08F14B3}" type="presOf" srcId="{93D08629-A944-4CDB-BF14-452416A83D25}" destId="{B0F11E16-AF92-4DE7-B859-2744139EA9EB}" srcOrd="0" destOrd="0" presId="urn:microsoft.com/office/officeart/2005/8/layout/hList6"/>
    <dgm:cxn modelId="{EEF5C416-6E3B-4CB4-A48C-3D082AE99CB5}" type="presParOf" srcId="{6AE2F07D-A426-4CD8-B800-F6A236C15F0E}" destId="{08537363-AE82-45A5-B07C-A42A26EA2516}" srcOrd="0" destOrd="0" presId="urn:microsoft.com/office/officeart/2005/8/layout/hList6"/>
    <dgm:cxn modelId="{1C6E51B0-8BDC-4F9A-8FEA-0AC002BEA2C8}" type="presParOf" srcId="{6AE2F07D-A426-4CD8-B800-F6A236C15F0E}" destId="{C31FEFB5-9880-4D05-AC83-475E8BB94BFC}" srcOrd="1" destOrd="0" presId="urn:microsoft.com/office/officeart/2005/8/layout/hList6"/>
    <dgm:cxn modelId="{F77F808A-08AC-4C02-B0B3-8202006C79FB}" type="presParOf" srcId="{6AE2F07D-A426-4CD8-B800-F6A236C15F0E}" destId="{8477B7F7-35AD-4D46-BE5C-C3AF41FB86DF}" srcOrd="2" destOrd="0" presId="urn:microsoft.com/office/officeart/2005/8/layout/hList6"/>
    <dgm:cxn modelId="{BDFF3E1A-F612-4FAA-9948-1FA7498FD46B}" type="presParOf" srcId="{6AE2F07D-A426-4CD8-B800-F6A236C15F0E}" destId="{84C129C6-ECBB-4E00-8FD4-9DB20EFE9E7D}" srcOrd="3" destOrd="0" presId="urn:microsoft.com/office/officeart/2005/8/layout/hList6"/>
    <dgm:cxn modelId="{9BEEC370-9CE3-4A7D-AA47-8A76ACDB6F28}" type="presParOf" srcId="{6AE2F07D-A426-4CD8-B800-F6A236C15F0E}" destId="{BEE5E5B9-3E3D-4BF1-87FD-CA8D0A63CAC1}" srcOrd="4" destOrd="0" presId="urn:microsoft.com/office/officeart/2005/8/layout/hList6"/>
    <dgm:cxn modelId="{1B492433-64EF-418F-9ED8-1D8B38D6FBE8}" type="presParOf" srcId="{6AE2F07D-A426-4CD8-B800-F6A236C15F0E}" destId="{97851803-8CCE-4230-987E-87EEAA0DC2F9}" srcOrd="5" destOrd="0" presId="urn:microsoft.com/office/officeart/2005/8/layout/hList6"/>
    <dgm:cxn modelId="{E5942D39-5477-4C1B-8FC7-83D0A4400533}" type="presParOf" srcId="{6AE2F07D-A426-4CD8-B800-F6A236C15F0E}" destId="{B0F11E16-AF92-4DE7-B859-2744139EA9EB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1E15FC-852F-4DA6-B5E8-51F951E05916}">
      <dsp:nvSpPr>
        <dsp:cNvPr id="0" name=""/>
        <dsp:cNvSpPr/>
      </dsp:nvSpPr>
      <dsp:spPr>
        <a:xfrm>
          <a:off x="1409700" y="0"/>
          <a:ext cx="4800600" cy="48006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CE40F6-1948-46F3-AF9A-192840B37B86}">
      <dsp:nvSpPr>
        <dsp:cNvPr id="0" name=""/>
        <dsp:cNvSpPr/>
      </dsp:nvSpPr>
      <dsp:spPr>
        <a:xfrm>
          <a:off x="1865757" y="456056"/>
          <a:ext cx="1872234" cy="1872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chemeClr val="tx1"/>
              </a:solidFill>
            </a:rPr>
            <a:t>ویژگی روش هیدروژئوشیمیایی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1957152" y="547451"/>
        <a:ext cx="1689444" cy="1689444"/>
      </dsp:txXfrm>
    </dsp:sp>
    <dsp:sp modelId="{BD937C57-8A22-4D1C-9EB9-03B383D67CFA}">
      <dsp:nvSpPr>
        <dsp:cNvPr id="0" name=""/>
        <dsp:cNvSpPr/>
      </dsp:nvSpPr>
      <dsp:spPr>
        <a:xfrm>
          <a:off x="3882008" y="456056"/>
          <a:ext cx="1872234" cy="1872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chemeClr val="tx1"/>
              </a:solidFill>
            </a:rPr>
            <a:t>مقدمه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3973403" y="547451"/>
        <a:ext cx="1689444" cy="1689444"/>
      </dsp:txXfrm>
    </dsp:sp>
    <dsp:sp modelId="{9F2B010A-4F92-4693-8F19-E18E3D489CCE}">
      <dsp:nvSpPr>
        <dsp:cNvPr id="0" name=""/>
        <dsp:cNvSpPr/>
      </dsp:nvSpPr>
      <dsp:spPr>
        <a:xfrm>
          <a:off x="1904999" y="2438402"/>
          <a:ext cx="1872234" cy="1872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chemeClr val="tx1"/>
              </a:solidFill>
            </a:rPr>
            <a:t>آنومالی های هیدروژئوشیمیایی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1996394" y="2529797"/>
        <a:ext cx="1689444" cy="1689444"/>
      </dsp:txXfrm>
    </dsp:sp>
    <dsp:sp modelId="{4371C846-9D20-40E5-922B-07A8C5804985}">
      <dsp:nvSpPr>
        <dsp:cNvPr id="0" name=""/>
        <dsp:cNvSpPr/>
      </dsp:nvSpPr>
      <dsp:spPr>
        <a:xfrm>
          <a:off x="3882008" y="2472308"/>
          <a:ext cx="1872234" cy="1872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chemeClr val="tx1"/>
              </a:solidFill>
            </a:rPr>
            <a:t>نمونه برداری ازهاله هیدروژئوشیمیایی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3973403" y="2563703"/>
        <a:ext cx="1689444" cy="16894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AFCD74-391C-41A7-B6B5-D0D2788E5831}">
      <dsp:nvSpPr>
        <dsp:cNvPr id="0" name=""/>
        <dsp:cNvSpPr/>
      </dsp:nvSpPr>
      <dsp:spPr>
        <a:xfrm>
          <a:off x="948" y="528794"/>
          <a:ext cx="3453556" cy="1726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5400" kern="1200" dirty="0" smtClean="0"/>
            <a:t>آب های سطحی</a:t>
          </a:r>
          <a:endParaRPr lang="en-US" sz="5400" kern="1200" dirty="0"/>
        </a:p>
      </dsp:txBody>
      <dsp:txXfrm>
        <a:off x="51524" y="579370"/>
        <a:ext cx="3352404" cy="1625626"/>
      </dsp:txXfrm>
    </dsp:sp>
    <dsp:sp modelId="{663C2918-B5B3-44E2-BE87-AF43D44CD035}">
      <dsp:nvSpPr>
        <dsp:cNvPr id="0" name=""/>
        <dsp:cNvSpPr/>
      </dsp:nvSpPr>
      <dsp:spPr>
        <a:xfrm>
          <a:off x="346304" y="2255572"/>
          <a:ext cx="345355" cy="12950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5083"/>
              </a:lnTo>
              <a:lnTo>
                <a:pt x="345355" y="12950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6DA8D-01F1-4D31-AB66-86CE499A17AB}">
      <dsp:nvSpPr>
        <dsp:cNvPr id="0" name=""/>
        <dsp:cNvSpPr/>
      </dsp:nvSpPr>
      <dsp:spPr>
        <a:xfrm>
          <a:off x="691660" y="2687267"/>
          <a:ext cx="2762845" cy="1726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535" tIns="59690" rIns="89535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700" kern="1200" dirty="0" smtClean="0"/>
            <a:t>قدرت انحلال کمتر</a:t>
          </a:r>
          <a:endParaRPr lang="en-US" sz="4700" kern="1200" dirty="0"/>
        </a:p>
      </dsp:txBody>
      <dsp:txXfrm>
        <a:off x="742236" y="2737843"/>
        <a:ext cx="2661693" cy="1625626"/>
      </dsp:txXfrm>
    </dsp:sp>
    <dsp:sp modelId="{E7EA1DB1-3776-4E1E-825A-4BC489153E3A}">
      <dsp:nvSpPr>
        <dsp:cNvPr id="0" name=""/>
        <dsp:cNvSpPr/>
      </dsp:nvSpPr>
      <dsp:spPr>
        <a:xfrm>
          <a:off x="4317894" y="528794"/>
          <a:ext cx="3453556" cy="1726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5400" kern="1200" dirty="0" smtClean="0"/>
            <a:t>آب های زیرزمینی</a:t>
          </a:r>
          <a:endParaRPr lang="en-US" sz="5400" kern="1200" dirty="0"/>
        </a:p>
      </dsp:txBody>
      <dsp:txXfrm>
        <a:off x="4368470" y="579370"/>
        <a:ext cx="3352404" cy="1625626"/>
      </dsp:txXfrm>
    </dsp:sp>
    <dsp:sp modelId="{61FD6469-BF7E-4E0D-A101-94BE222A5F14}">
      <dsp:nvSpPr>
        <dsp:cNvPr id="0" name=""/>
        <dsp:cNvSpPr/>
      </dsp:nvSpPr>
      <dsp:spPr>
        <a:xfrm>
          <a:off x="4663250" y="2255572"/>
          <a:ext cx="345355" cy="12950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5083"/>
              </a:lnTo>
              <a:lnTo>
                <a:pt x="345355" y="12950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078C83-99AD-41DD-B11D-7BC4F80EB096}">
      <dsp:nvSpPr>
        <dsp:cNvPr id="0" name=""/>
        <dsp:cNvSpPr/>
      </dsp:nvSpPr>
      <dsp:spPr>
        <a:xfrm>
          <a:off x="5008605" y="2687267"/>
          <a:ext cx="2762845" cy="1726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535" tIns="59690" rIns="89535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700" kern="1200" dirty="0" smtClean="0"/>
            <a:t>قدرت انحلال بیشتر</a:t>
          </a:r>
          <a:endParaRPr lang="en-US" sz="4700" kern="1200" dirty="0"/>
        </a:p>
      </dsp:txBody>
      <dsp:txXfrm>
        <a:off x="5059181" y="2737843"/>
        <a:ext cx="2661693" cy="16256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39F909-AC46-4EED-A966-A85A4060C99F}">
      <dsp:nvSpPr>
        <dsp:cNvPr id="0" name=""/>
        <dsp:cNvSpPr/>
      </dsp:nvSpPr>
      <dsp:spPr>
        <a:xfrm>
          <a:off x="0" y="19049"/>
          <a:ext cx="2381250" cy="14287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solidFill>
                <a:schemeClr val="tx1"/>
              </a:solidFill>
            </a:rPr>
            <a:t>زمان نمونه برداری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0" y="19049"/>
        <a:ext cx="2381250" cy="1428750"/>
      </dsp:txXfrm>
    </dsp:sp>
    <dsp:sp modelId="{6C882B26-3EFC-4F9A-A97F-0880DD2F3FB5}">
      <dsp:nvSpPr>
        <dsp:cNvPr id="0" name=""/>
        <dsp:cNvSpPr/>
      </dsp:nvSpPr>
      <dsp:spPr>
        <a:xfrm>
          <a:off x="2619374" y="19049"/>
          <a:ext cx="2381250" cy="1428750"/>
        </a:xfrm>
        <a:prstGeom prst="rect">
          <a:avLst/>
        </a:prstGeom>
        <a:solidFill>
          <a:schemeClr val="accent5">
            <a:hueOff val="-1419125"/>
            <a:satOff val="5687"/>
            <a:lumOff val="123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solidFill>
                <a:schemeClr val="tx1"/>
              </a:solidFill>
            </a:rPr>
            <a:t>محل نمونه برداری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619374" y="19049"/>
        <a:ext cx="2381250" cy="1428750"/>
      </dsp:txXfrm>
    </dsp:sp>
    <dsp:sp modelId="{6B09428C-45F3-4717-BC0C-87888F9A2343}">
      <dsp:nvSpPr>
        <dsp:cNvPr id="0" name=""/>
        <dsp:cNvSpPr/>
      </dsp:nvSpPr>
      <dsp:spPr>
        <a:xfrm>
          <a:off x="5238749" y="19049"/>
          <a:ext cx="2381250" cy="1428750"/>
        </a:xfrm>
        <a:prstGeom prst="rect">
          <a:avLst/>
        </a:prstGeom>
        <a:solidFill>
          <a:schemeClr val="accent5">
            <a:hueOff val="-2838251"/>
            <a:satOff val="11375"/>
            <a:lumOff val="246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رنگ آب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5238749" y="19049"/>
        <a:ext cx="2381250" cy="1428750"/>
      </dsp:txXfrm>
    </dsp:sp>
    <dsp:sp modelId="{F4AE5B8E-B8B2-4CBB-B00F-180995A30717}">
      <dsp:nvSpPr>
        <dsp:cNvPr id="0" name=""/>
        <dsp:cNvSpPr/>
      </dsp:nvSpPr>
      <dsp:spPr>
        <a:xfrm>
          <a:off x="0" y="1685925"/>
          <a:ext cx="2381250" cy="1428750"/>
        </a:xfrm>
        <a:prstGeom prst="rect">
          <a:avLst/>
        </a:prstGeom>
        <a:solidFill>
          <a:schemeClr val="accent5">
            <a:hueOff val="-4257376"/>
            <a:satOff val="17062"/>
            <a:lumOff val="369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توجه به آلودگی های صنعتی احتمالی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0" y="1685925"/>
        <a:ext cx="2381250" cy="1428750"/>
      </dsp:txXfrm>
    </dsp:sp>
    <dsp:sp modelId="{6E33697B-751D-472C-9DBA-B2649D80A9D8}">
      <dsp:nvSpPr>
        <dsp:cNvPr id="0" name=""/>
        <dsp:cNvSpPr/>
      </dsp:nvSpPr>
      <dsp:spPr>
        <a:xfrm>
          <a:off x="2619374" y="1685925"/>
          <a:ext cx="2381250" cy="1428750"/>
        </a:xfrm>
        <a:prstGeom prst="rect">
          <a:avLst/>
        </a:prstGeom>
        <a:solidFill>
          <a:schemeClr val="accent5">
            <a:hueOff val="-5676501"/>
            <a:satOff val="22749"/>
            <a:lumOff val="493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شرایط آب وهوایی هنگام نمونه برداری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2619374" y="1685925"/>
        <a:ext cx="2381250" cy="1428750"/>
      </dsp:txXfrm>
    </dsp:sp>
    <dsp:sp modelId="{88679097-B545-4E8D-9F85-0453519AE4C3}">
      <dsp:nvSpPr>
        <dsp:cNvPr id="0" name=""/>
        <dsp:cNvSpPr/>
      </dsp:nvSpPr>
      <dsp:spPr>
        <a:xfrm>
          <a:off x="5238749" y="1685925"/>
          <a:ext cx="2381250" cy="1428750"/>
        </a:xfrm>
        <a:prstGeom prst="rect">
          <a:avLst/>
        </a:prstGeom>
        <a:solidFill>
          <a:schemeClr val="accent5">
            <a:hueOff val="-7095626"/>
            <a:satOff val="28436"/>
            <a:lumOff val="616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solidFill>
                <a:schemeClr val="tx1"/>
              </a:solidFill>
            </a:rPr>
            <a:t>توجه به مقدارموادمعلق ومیزان آشفتگی آب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5238749" y="1685925"/>
        <a:ext cx="2381250" cy="1428750"/>
      </dsp:txXfrm>
    </dsp:sp>
    <dsp:sp modelId="{E617E156-0EF3-4081-86FF-C19B9EFD173A}">
      <dsp:nvSpPr>
        <dsp:cNvPr id="0" name=""/>
        <dsp:cNvSpPr/>
      </dsp:nvSpPr>
      <dsp:spPr>
        <a:xfrm>
          <a:off x="1309687" y="3352800"/>
          <a:ext cx="2381250" cy="1428750"/>
        </a:xfrm>
        <a:prstGeom prst="rect">
          <a:avLst/>
        </a:prstGeom>
        <a:solidFill>
          <a:schemeClr val="accent5">
            <a:hueOff val="-8514751"/>
            <a:satOff val="34124"/>
            <a:lumOff val="739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solidFill>
                <a:schemeClr val="tx1"/>
              </a:solidFill>
            </a:rPr>
            <a:t>حضورگیاهان ومواد آلی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1309687" y="3352800"/>
        <a:ext cx="2381250" cy="1428750"/>
      </dsp:txXfrm>
    </dsp:sp>
    <dsp:sp modelId="{1004A6F5-8D5E-48D6-A16A-4FA7F48B3D5B}">
      <dsp:nvSpPr>
        <dsp:cNvPr id="0" name=""/>
        <dsp:cNvSpPr/>
      </dsp:nvSpPr>
      <dsp:spPr>
        <a:xfrm>
          <a:off x="3929062" y="3352800"/>
          <a:ext cx="2381250" cy="142875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استفاده از ظروف پلاستیکی محکم وتمیز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3929062" y="3352800"/>
        <a:ext cx="2381250" cy="14287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18485-CB24-471A-897E-D7B2959D1A36}">
      <dsp:nvSpPr>
        <dsp:cNvPr id="0" name=""/>
        <dsp:cNvSpPr/>
      </dsp:nvSpPr>
      <dsp:spPr>
        <a:xfrm>
          <a:off x="2831752" y="1100"/>
          <a:ext cx="2413694" cy="15689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هاله های هیدروژئوشیمیایی براساس پایداری در آب های طبیعی</a:t>
          </a:r>
          <a:endParaRPr lang="en-US" sz="2300" kern="1200" dirty="0"/>
        </a:p>
      </dsp:txBody>
      <dsp:txXfrm>
        <a:off x="2908339" y="77687"/>
        <a:ext cx="2260520" cy="1415727"/>
      </dsp:txXfrm>
    </dsp:sp>
    <dsp:sp modelId="{D1F2509A-7722-42D3-9C4F-7929BF936D73}">
      <dsp:nvSpPr>
        <dsp:cNvPr id="0" name=""/>
        <dsp:cNvSpPr/>
      </dsp:nvSpPr>
      <dsp:spPr>
        <a:xfrm>
          <a:off x="1947847" y="785550"/>
          <a:ext cx="4181505" cy="4181505"/>
        </a:xfrm>
        <a:custGeom>
          <a:avLst/>
          <a:gdLst/>
          <a:ahLst/>
          <a:cxnLst/>
          <a:rect l="0" t="0" r="0" b="0"/>
          <a:pathLst>
            <a:path>
              <a:moveTo>
                <a:pt x="3620950" y="666062"/>
              </a:moveTo>
              <a:arcTo wR="2090752" hR="2090752" stAng="19022696" swAng="2300121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9AD566-0FBC-427D-8C25-053B19F8B73D}">
      <dsp:nvSpPr>
        <dsp:cNvPr id="0" name=""/>
        <dsp:cNvSpPr/>
      </dsp:nvSpPr>
      <dsp:spPr>
        <a:xfrm>
          <a:off x="4642397" y="3137229"/>
          <a:ext cx="2413694" cy="15689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smtClean="0"/>
            <a:t>هاله های هیدروژئوشیمیایی دائمی</a:t>
          </a:r>
          <a:endParaRPr lang="en-US" sz="2300" kern="1200"/>
        </a:p>
      </dsp:txBody>
      <dsp:txXfrm>
        <a:off x="4718984" y="3213816"/>
        <a:ext cx="2260520" cy="1415727"/>
      </dsp:txXfrm>
    </dsp:sp>
    <dsp:sp modelId="{79838393-4CC4-43F4-B367-6DA2E9CF908E}">
      <dsp:nvSpPr>
        <dsp:cNvPr id="0" name=""/>
        <dsp:cNvSpPr/>
      </dsp:nvSpPr>
      <dsp:spPr>
        <a:xfrm>
          <a:off x="1947847" y="785550"/>
          <a:ext cx="4181505" cy="4181505"/>
        </a:xfrm>
        <a:custGeom>
          <a:avLst/>
          <a:gdLst/>
          <a:ahLst/>
          <a:cxnLst/>
          <a:rect l="0" t="0" r="0" b="0"/>
          <a:pathLst>
            <a:path>
              <a:moveTo>
                <a:pt x="2731426" y="4080924"/>
              </a:moveTo>
              <a:arcTo wR="2090752" hR="2090752" stAng="4329339" swAng="2141321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7BECCE-5F35-4F3D-B92A-F18B323B7B4E}">
      <dsp:nvSpPr>
        <dsp:cNvPr id="0" name=""/>
        <dsp:cNvSpPr/>
      </dsp:nvSpPr>
      <dsp:spPr>
        <a:xfrm>
          <a:off x="1021107" y="3137229"/>
          <a:ext cx="2413694" cy="15689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smtClean="0"/>
            <a:t>هاله های هیدروژئوشیمیایی موقتی</a:t>
          </a:r>
          <a:endParaRPr lang="en-US" sz="2300" kern="1200"/>
        </a:p>
      </dsp:txBody>
      <dsp:txXfrm>
        <a:off x="1097694" y="3213816"/>
        <a:ext cx="2260520" cy="1415727"/>
      </dsp:txXfrm>
    </dsp:sp>
    <dsp:sp modelId="{EAA411BD-9653-4E32-BB11-7913AA443A2B}">
      <dsp:nvSpPr>
        <dsp:cNvPr id="0" name=""/>
        <dsp:cNvSpPr/>
      </dsp:nvSpPr>
      <dsp:spPr>
        <a:xfrm>
          <a:off x="1947847" y="785550"/>
          <a:ext cx="4181505" cy="4181505"/>
        </a:xfrm>
        <a:custGeom>
          <a:avLst/>
          <a:gdLst/>
          <a:ahLst/>
          <a:cxnLst/>
          <a:rect l="0" t="0" r="0" b="0"/>
          <a:pathLst>
            <a:path>
              <a:moveTo>
                <a:pt x="6792" y="1922359"/>
              </a:moveTo>
              <a:arcTo wR="2090752" hR="2090752" stAng="11077183" swAng="2300121"/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537363-AE82-45A5-B07C-A42A26EA2516}">
      <dsp:nvSpPr>
        <dsp:cNvPr id="0" name=""/>
        <dsp:cNvSpPr/>
      </dsp:nvSpPr>
      <dsp:spPr>
        <a:xfrm rot="16200000">
          <a:off x="-1497122" y="1498959"/>
          <a:ext cx="4800600" cy="1802680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3555" bIns="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انشعابات فرعی جریان های سطحی</a:t>
          </a:r>
          <a:endParaRPr lang="en-US" sz="2900" kern="1200" dirty="0">
            <a:solidFill>
              <a:schemeClr val="tx1"/>
            </a:solidFill>
          </a:endParaRPr>
        </a:p>
      </dsp:txBody>
      <dsp:txXfrm rot="5400000">
        <a:off x="1838" y="960119"/>
        <a:ext cx="1802680" cy="2880360"/>
      </dsp:txXfrm>
    </dsp:sp>
    <dsp:sp modelId="{8477B7F7-35AD-4D46-BE5C-C3AF41FB86DF}">
      <dsp:nvSpPr>
        <dsp:cNvPr id="0" name=""/>
        <dsp:cNvSpPr/>
      </dsp:nvSpPr>
      <dsp:spPr>
        <a:xfrm rot="16200000">
          <a:off x="440759" y="1498959"/>
          <a:ext cx="4800600" cy="1802680"/>
        </a:xfrm>
        <a:prstGeom prst="flowChartManualOperation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3555" bIns="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شدت بارندگی</a:t>
          </a:r>
          <a:endParaRPr lang="en-US" sz="2900" kern="1200" dirty="0">
            <a:solidFill>
              <a:schemeClr val="tx1"/>
            </a:solidFill>
          </a:endParaRPr>
        </a:p>
      </dsp:txBody>
      <dsp:txXfrm rot="5400000">
        <a:off x="1939719" y="960119"/>
        <a:ext cx="1802680" cy="2880360"/>
      </dsp:txXfrm>
    </dsp:sp>
    <dsp:sp modelId="{BEE5E5B9-3E3D-4BF1-87FD-CA8D0A63CAC1}">
      <dsp:nvSpPr>
        <dsp:cNvPr id="0" name=""/>
        <dsp:cNvSpPr/>
      </dsp:nvSpPr>
      <dsp:spPr>
        <a:xfrm rot="16200000">
          <a:off x="2378640" y="1498959"/>
          <a:ext cx="4800600" cy="1802680"/>
        </a:xfrm>
        <a:prstGeom prst="flowChartManualOperation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3555" bIns="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سرعت آب</a:t>
          </a:r>
          <a:endParaRPr lang="en-US" sz="2900" kern="1200" dirty="0">
            <a:solidFill>
              <a:schemeClr val="tx1"/>
            </a:solidFill>
          </a:endParaRPr>
        </a:p>
      </dsp:txBody>
      <dsp:txXfrm rot="5400000">
        <a:off x="3877600" y="960119"/>
        <a:ext cx="1802680" cy="2880360"/>
      </dsp:txXfrm>
    </dsp:sp>
    <dsp:sp modelId="{B0F11E16-AF92-4DE7-B859-2744139EA9EB}">
      <dsp:nvSpPr>
        <dsp:cNvPr id="0" name=""/>
        <dsp:cNvSpPr/>
      </dsp:nvSpPr>
      <dsp:spPr>
        <a:xfrm rot="16200000">
          <a:off x="4316522" y="1498959"/>
          <a:ext cx="4800600" cy="1802680"/>
        </a:xfrm>
        <a:prstGeom prst="flowChartManualOperati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0" tIns="0" rIns="183555" bIns="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chemeClr val="tx1"/>
              </a:solidFill>
            </a:rPr>
            <a:t>سدها وحصارهای ژئوشیمیایی </a:t>
          </a:r>
          <a:endParaRPr lang="en-US" sz="2900" kern="1200" dirty="0">
            <a:solidFill>
              <a:schemeClr val="tx1"/>
            </a:solidFill>
          </a:endParaRPr>
        </a:p>
      </dsp:txBody>
      <dsp:txXfrm rot="5400000">
        <a:off x="5815482" y="960119"/>
        <a:ext cx="1802680" cy="2880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9145A0-494F-42EF-8D0D-CCCD287E4220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D533F-90D0-4E05-9CBD-BA1009208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59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D533F-90D0-4E05-9CBD-BA100920840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04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D7068-4BBD-49CF-AC50-38C5B064517A}" type="datetime1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966F4-32DB-47E8-9200-4F3CC299F320}" type="datetime1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9A26-6DFC-4C89-B806-F1BEA6B0D6AB}" type="datetime1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A6D00-96F7-48CD-A40D-A39807E9013B}" type="datetime1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9B553-9038-4F33-9F0B-4BA7FC9BEB04}" type="datetime1">
              <a:rPr lang="en-US" smtClean="0"/>
              <a:t>1/4/2021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1CA8-999A-4DC7-90FF-EDD047E11732}" type="datetime1">
              <a:rPr lang="en-US" smtClean="0"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3AAB3-2762-49E0-9C97-8386D326A8C3}" type="datetime1">
              <a:rPr lang="en-US" smtClean="0"/>
              <a:t>1/4/2021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098DC-600B-4CCF-857B-2BDF14D51B6E}" type="datetime1">
              <a:rPr lang="en-US" smtClean="0"/>
              <a:t>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D60F6-315C-4EBC-B1F4-B59946E54D29}" type="datetime1">
              <a:rPr lang="en-US" smtClean="0"/>
              <a:t>1/4/2021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4D6A3-FBEE-4EF1-B596-15EA44CD23A8}" type="datetime1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F17A-5A6D-4FF9-B95A-9DC9F5E27E2F}" type="datetime1">
              <a:rPr lang="en-US" smtClean="0"/>
              <a:t>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1AC73C9-679F-4605-858D-DF75721D00B3}" type="datetime1">
              <a:rPr lang="en-US" smtClean="0"/>
              <a:t>1/4/2021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62000"/>
            <a:ext cx="5352288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8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620000" cy="1143000"/>
          </a:xfrm>
        </p:spPr>
        <p:txBody>
          <a:bodyPr/>
          <a:lstStyle/>
          <a:p>
            <a:r>
              <a:rPr lang="fa-IR" sz="5400" b="1" i="1" dirty="0" smtClean="0">
                <a:solidFill>
                  <a:schemeClr val="tx1"/>
                </a:solidFill>
              </a:rPr>
              <a:t>اصول</a:t>
            </a:r>
            <a:r>
              <a:rPr lang="fa-IR" dirty="0" smtClean="0">
                <a:solidFill>
                  <a:schemeClr val="tx1"/>
                </a:solidFill>
              </a:rPr>
              <a:t> </a:t>
            </a:r>
            <a:r>
              <a:rPr lang="fa-IR" sz="5400" b="1" i="1" dirty="0" smtClean="0">
                <a:solidFill>
                  <a:schemeClr val="tx1"/>
                </a:solidFill>
              </a:rPr>
              <a:t>اکتشافات</a:t>
            </a:r>
            <a:r>
              <a:rPr lang="fa-IR" dirty="0" smtClean="0">
                <a:solidFill>
                  <a:schemeClr val="tx1"/>
                </a:solidFill>
              </a:rPr>
              <a:t> </a:t>
            </a:r>
            <a:r>
              <a:rPr lang="fa-IR" sz="5400" b="1" i="1" dirty="0" smtClean="0">
                <a:solidFill>
                  <a:schemeClr val="tx1"/>
                </a:solidFill>
              </a:rPr>
              <a:t>ژئوشیمیایی       </a:t>
            </a:r>
            <a:endParaRPr lang="en-US" sz="5400" b="1" i="1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0" y="1600200"/>
            <a:ext cx="7620000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    </a:t>
            </a:r>
            <a:r>
              <a:rPr lang="fa-IR" sz="3600" dirty="0" smtClean="0">
                <a:solidFill>
                  <a:schemeClr val="tx2"/>
                </a:solidFill>
              </a:rPr>
              <a:t>موضوع:بررسی هاله های هیدروژئوشیمیایی</a:t>
            </a:r>
          </a:p>
          <a:p>
            <a:pPr marL="114300" indent="0">
              <a:buNone/>
            </a:pPr>
            <a:endParaRPr lang="fa-IR" sz="3600" dirty="0"/>
          </a:p>
          <a:p>
            <a:pPr marL="114300" indent="0">
              <a:buNone/>
            </a:pPr>
            <a:endParaRPr lang="fa-IR" sz="3600" dirty="0"/>
          </a:p>
          <a:p>
            <a:pPr marL="114300" indent="0">
              <a:buNone/>
            </a:pPr>
            <a:r>
              <a:rPr lang="fa-IR" sz="3600" dirty="0" smtClean="0">
                <a:solidFill>
                  <a:schemeClr val="tx2"/>
                </a:solidFill>
              </a:rPr>
              <a:t>پاییز95                       </a:t>
            </a:r>
            <a:endParaRPr lang="en-US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137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1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6000" dirty="0" smtClean="0">
                <a:solidFill>
                  <a:schemeClr val="tx1"/>
                </a:solidFill>
              </a:rPr>
              <a:t>فهرست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208189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178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8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6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مقدمه</a:t>
            </a:r>
            <a:r>
              <a:rPr lang="fa-IR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7239000"/>
          </a:xfrm>
        </p:spPr>
        <p:txBody>
          <a:bodyPr>
            <a:normAutofit/>
          </a:bodyPr>
          <a:lstStyle/>
          <a:p>
            <a:pPr marL="114300" indent="0" algn="r" rtl="1">
              <a:buNone/>
            </a:pPr>
            <a:r>
              <a:rPr lang="fa-IR" sz="2800" dirty="0" smtClean="0"/>
              <a:t>روش اکتشافات هیدروژئوشیمیایی یکی از روش های متداول ژئوشیمیایی است که تاریخچه کاربرد آن به 100 سال قبل برمیگردد.</a:t>
            </a:r>
          </a:p>
          <a:p>
            <a:pPr marL="114300" indent="0" algn="r" rtl="1">
              <a:buNone/>
            </a:pPr>
            <a:endParaRPr lang="fa-IR" sz="2800" dirty="0"/>
          </a:p>
          <a:p>
            <a:pPr algn="r" rtl="1">
              <a:buFont typeface="Wingdings" pitchFamily="2" charset="2"/>
              <a:buChar char="q"/>
            </a:pPr>
            <a:r>
              <a:rPr lang="fa-IR" sz="2800" dirty="0" smtClean="0"/>
              <a:t>ژئوشیمیدان روسی</a:t>
            </a:r>
            <a:r>
              <a:rPr lang="en-US" sz="2800" dirty="0" smtClean="0"/>
              <a:t>,</a:t>
            </a:r>
            <a:r>
              <a:rPr lang="fa-IR" sz="2800" dirty="0" smtClean="0"/>
              <a:t>کورناکوف</a:t>
            </a:r>
          </a:p>
          <a:p>
            <a:pPr algn="r" rtl="1">
              <a:buFont typeface="Wingdings" pitchFamily="2" charset="2"/>
              <a:buChar char="q"/>
            </a:pPr>
            <a:endParaRPr lang="fa-IR" sz="2800" dirty="0"/>
          </a:p>
          <a:p>
            <a:pPr algn="r" rtl="1">
              <a:buFont typeface="Wingdings" pitchFamily="2" charset="2"/>
              <a:buChar char="q"/>
            </a:pPr>
            <a:endParaRPr lang="fa-IR" sz="2800" dirty="0" smtClean="0"/>
          </a:p>
          <a:p>
            <a:pPr algn="r" rtl="1">
              <a:buFont typeface="Wingdings" pitchFamily="2" charset="2"/>
              <a:buChar char="q"/>
            </a:pPr>
            <a:endParaRPr lang="fa-IR" sz="2800" dirty="0"/>
          </a:p>
          <a:p>
            <a:pPr algn="r" rtl="1">
              <a:buFont typeface="Wingdings" pitchFamily="2" charset="2"/>
              <a:buChar char="q"/>
            </a:pPr>
            <a:r>
              <a:rPr lang="fa-IR" sz="2800" dirty="0" smtClean="0"/>
              <a:t>ژئوشیمیدان روسیه ای</a:t>
            </a:r>
            <a:r>
              <a:rPr lang="en-US" sz="2800" dirty="0" smtClean="0"/>
              <a:t>,</a:t>
            </a:r>
            <a:r>
              <a:rPr lang="fa-IR" sz="2800" dirty="0" smtClean="0"/>
              <a:t>والیاشکو</a:t>
            </a:r>
          </a:p>
        </p:txBody>
      </p:sp>
      <p:sp>
        <p:nvSpPr>
          <p:cNvPr id="12" name="Left Arrow 11"/>
          <p:cNvSpPr/>
          <p:nvPr/>
        </p:nvSpPr>
        <p:spPr>
          <a:xfrm>
            <a:off x="2955754" y="3698076"/>
            <a:ext cx="978408" cy="242316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124200"/>
            <a:ext cx="1524000" cy="1259676"/>
          </a:xfrm>
          <a:prstGeom prst="rect">
            <a:avLst/>
          </a:prstGeom>
        </p:spPr>
      </p:pic>
      <p:sp>
        <p:nvSpPr>
          <p:cNvPr id="14" name="Left Arrow 13"/>
          <p:cNvSpPr/>
          <p:nvPr/>
        </p:nvSpPr>
        <p:spPr>
          <a:xfrm>
            <a:off x="2955754" y="5737143"/>
            <a:ext cx="978408" cy="242316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334000"/>
            <a:ext cx="1752600" cy="150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8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75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build="p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685800" indent="-685800" algn="r" rtl="1">
              <a:buFont typeface="Wingdings" pitchFamily="2" charset="2"/>
              <a:buChar char="q"/>
            </a:pPr>
            <a:r>
              <a:rPr lang="fa-IR" dirty="0" smtClean="0"/>
              <a:t>اوستل،</a:t>
            </a:r>
            <a:r>
              <a:rPr lang="en-US" dirty="0" smtClean="0"/>
              <a:t>4</a:t>
            </a:r>
            <a:r>
              <a:rPr lang="fa-IR" dirty="0" smtClean="0"/>
              <a:t>195</a:t>
            </a:r>
            <a:r>
              <a:rPr lang="en-US" dirty="0" smtClean="0"/>
              <a:t>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0" y="1600200"/>
            <a:ext cx="8382000" cy="4800600"/>
          </a:xfrm>
        </p:spPr>
        <p:txBody>
          <a:bodyPr>
            <a:normAutofit/>
          </a:bodyPr>
          <a:lstStyle/>
          <a:p>
            <a:pPr marL="114300" indent="0" algn="r">
              <a:buNone/>
            </a:pPr>
            <a:r>
              <a:rPr lang="fa-IR" sz="3200" dirty="0" smtClean="0"/>
              <a:t>آب های مورد بررسی در روش هیدروژئوشیمیایی </a:t>
            </a:r>
          </a:p>
          <a:p>
            <a:pPr marL="114300" indent="0" algn="r">
              <a:buNone/>
            </a:pPr>
            <a:endParaRPr lang="fa-IR" sz="3200" b="1" dirty="0"/>
          </a:p>
          <a:p>
            <a:pPr marL="114300" indent="0" algn="r">
              <a:buNone/>
            </a:pPr>
            <a:r>
              <a:rPr lang="fa-IR" sz="3200" dirty="0" smtClean="0">
                <a:solidFill>
                  <a:schemeClr val="accent2"/>
                </a:solidFill>
              </a:rPr>
              <a:t>   آب های سطحی :</a:t>
            </a:r>
            <a:r>
              <a:rPr lang="fa-IR" sz="3200" dirty="0" smtClean="0">
                <a:solidFill>
                  <a:schemeClr val="accent1"/>
                </a:solidFill>
              </a:rPr>
              <a:t>رودخانه</a:t>
            </a:r>
            <a:r>
              <a:rPr lang="fa-IR" sz="3200" dirty="0" smtClean="0">
                <a:solidFill>
                  <a:schemeClr val="accent2"/>
                </a:solidFill>
              </a:rPr>
              <a:t> – </a:t>
            </a:r>
            <a:r>
              <a:rPr lang="fa-IR" sz="3200" dirty="0" smtClean="0">
                <a:solidFill>
                  <a:schemeClr val="accent1"/>
                </a:solidFill>
              </a:rPr>
              <a:t>دریا</a:t>
            </a:r>
            <a:r>
              <a:rPr lang="fa-IR" sz="3200" dirty="0" smtClean="0">
                <a:solidFill>
                  <a:schemeClr val="accent2"/>
                </a:solidFill>
              </a:rPr>
              <a:t> -</a:t>
            </a:r>
            <a:r>
              <a:rPr lang="fa-IR" sz="3200" dirty="0" smtClean="0">
                <a:solidFill>
                  <a:schemeClr val="accent1"/>
                </a:solidFill>
              </a:rPr>
              <a:t>دریاچه </a:t>
            </a:r>
          </a:p>
          <a:p>
            <a:pPr marL="114300" indent="0" algn="r">
              <a:buNone/>
            </a:pPr>
            <a:endParaRPr lang="fa-IR" sz="3200" dirty="0" smtClean="0"/>
          </a:p>
          <a:p>
            <a:pPr marL="114300" indent="0" algn="r">
              <a:buNone/>
            </a:pPr>
            <a:r>
              <a:rPr lang="fa-IR" sz="3200" dirty="0" smtClean="0">
                <a:solidFill>
                  <a:schemeClr val="accent2"/>
                </a:solidFill>
              </a:rPr>
              <a:t>  آب های زیرزمینی:</a:t>
            </a:r>
            <a:r>
              <a:rPr lang="fa-IR" sz="3200" dirty="0" smtClean="0">
                <a:solidFill>
                  <a:schemeClr val="accent1"/>
                </a:solidFill>
              </a:rPr>
              <a:t>چشمه</a:t>
            </a:r>
            <a:r>
              <a:rPr lang="fa-IR" sz="3200" dirty="0" smtClean="0">
                <a:solidFill>
                  <a:schemeClr val="accent2"/>
                </a:solidFill>
              </a:rPr>
              <a:t> –</a:t>
            </a:r>
            <a:r>
              <a:rPr lang="fa-IR" sz="3200" dirty="0" smtClean="0">
                <a:solidFill>
                  <a:schemeClr val="accent1"/>
                </a:solidFill>
              </a:rPr>
              <a:t>چاه</a:t>
            </a:r>
            <a:r>
              <a:rPr lang="fa-IR" sz="3200" dirty="0" smtClean="0">
                <a:solidFill>
                  <a:schemeClr val="accent2"/>
                </a:solidFill>
              </a:rPr>
              <a:t> -</a:t>
            </a:r>
            <a:r>
              <a:rPr lang="fa-IR" sz="3200" dirty="0" smtClean="0">
                <a:solidFill>
                  <a:schemeClr val="accent1"/>
                </a:solidFill>
              </a:rPr>
              <a:t>قنات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Left Arrow 6"/>
          <p:cNvSpPr/>
          <p:nvPr/>
        </p:nvSpPr>
        <p:spPr>
          <a:xfrm flipV="1">
            <a:off x="3276600" y="757311"/>
            <a:ext cx="1524000" cy="19284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533400"/>
            <a:ext cx="1676400" cy="952500"/>
          </a:xfrm>
          <a:prstGeom prst="rect">
            <a:avLst/>
          </a:prstGeom>
        </p:spPr>
      </p:pic>
      <p:sp>
        <p:nvSpPr>
          <p:cNvPr id="9" name="Right Brace 8"/>
          <p:cNvSpPr/>
          <p:nvPr/>
        </p:nvSpPr>
        <p:spPr>
          <a:xfrm>
            <a:off x="8001001" y="2510118"/>
            <a:ext cx="210670" cy="2671482"/>
          </a:xfrm>
          <a:prstGeom prst="rightBrac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842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1000" y="5943600"/>
            <a:ext cx="6553199" cy="381000"/>
          </a:xfrm>
        </p:spPr>
        <p:txBody>
          <a:bodyPr/>
          <a:lstStyle/>
          <a:p>
            <a:r>
              <a:rPr lang="fa-IR" sz="3200" dirty="0" smtClean="0"/>
              <a:t>تفاوت آب های سطحی و زیرزمینی              </a:t>
            </a:r>
            <a:endParaRPr lang="en-US" sz="32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 flipV="1">
            <a:off x="304800" y="9144000"/>
            <a:ext cx="7772401" cy="304800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62060605"/>
              </p:ext>
            </p:extLst>
          </p:nvPr>
        </p:nvGraphicFramePr>
        <p:xfrm>
          <a:off x="304800" y="381000"/>
          <a:ext cx="7772400" cy="4942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962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6629398"/>
            <a:ext cx="7772400" cy="76201"/>
          </a:xfrm>
        </p:spPr>
        <p:txBody>
          <a:bodyPr/>
          <a:lstStyle/>
          <a:p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304799" y="6629400"/>
            <a:ext cx="7772401" cy="76200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8001000" cy="494284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2800" dirty="0" smtClean="0"/>
              <a:t>ازآنجا که آب های زیرزمینی ازاعماق به سطح می رسند نمونه برداری از این آب ها به اکتشاف کانسارهای عمیق کمک می</a:t>
            </a:r>
            <a:r>
              <a:rPr lang="en-US" sz="2800" dirty="0" smtClean="0"/>
              <a:t> </a:t>
            </a:r>
            <a:r>
              <a:rPr lang="fa-IR" sz="2800" dirty="0" smtClean="0"/>
              <a:t>کند</a:t>
            </a:r>
            <a:r>
              <a:rPr lang="en-US" sz="2800" dirty="0" smtClean="0"/>
              <a:t>.</a:t>
            </a:r>
            <a:endParaRPr lang="fa-IR" sz="2800" dirty="0" smtClean="0"/>
          </a:p>
          <a:p>
            <a:pPr algn="r" rtl="1">
              <a:buFont typeface="Wingdings" pitchFamily="2" charset="2"/>
              <a:buChar char="Ø"/>
            </a:pPr>
            <a:endParaRPr lang="fa-IR" sz="2800" dirty="0"/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/>
              <a:t>نقش آب های سطحی درژئوشیمی اکتشافی انتقال فلزات حل شده ای هست که به وسیله آب زیرزمینی به داخل حوضه های آبریز آورده می</a:t>
            </a:r>
            <a:r>
              <a:rPr lang="en-US" sz="2800" dirty="0" smtClean="0"/>
              <a:t> </a:t>
            </a:r>
            <a:r>
              <a:rPr lang="fa-IR" sz="2800" dirty="0" smtClean="0"/>
              <a:t>شود.</a:t>
            </a:r>
          </a:p>
          <a:p>
            <a:pPr algn="r" rtl="1">
              <a:buFont typeface="Wingdings" pitchFamily="2" charset="2"/>
              <a:buChar char="Ø"/>
            </a:pPr>
            <a:endParaRPr lang="fa-IR" sz="2800" dirty="0"/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/>
              <a:t>رسوبات رودخانه ای نسبت به آب های سطحی مرتبط با آن ها آنومالی های شاخص تری را ارائه می دهند.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8882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 algn="r" rtl="1">
              <a:buFont typeface="Wingdings" pitchFamily="2" charset="2"/>
              <a:buChar char="q"/>
            </a:pPr>
            <a:r>
              <a:rPr lang="fa-IR" sz="2800" dirty="0" smtClean="0">
                <a:solidFill>
                  <a:schemeClr val="tx1"/>
                </a:solidFill>
              </a:rPr>
              <a:t>از روش هیدروژئوشیمیایی برای اکتشاف عناصری مانند</a:t>
            </a:r>
            <a:r>
              <a:rPr lang="en-US" sz="2800" dirty="0" err="1" smtClean="0">
                <a:solidFill>
                  <a:schemeClr val="tx1"/>
                </a:solidFill>
              </a:rPr>
              <a:t>Co,Mo,Ni,Cu,pb,Zn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fa-IR" sz="2800" dirty="0">
                <a:solidFill>
                  <a:schemeClr val="tx1"/>
                </a:solidFill>
              </a:rPr>
              <a:t> </a:t>
            </a:r>
            <a:r>
              <a:rPr lang="fa-IR" sz="2800" dirty="0" smtClean="0">
                <a:solidFill>
                  <a:schemeClr val="tx1"/>
                </a:solidFill>
              </a:rPr>
              <a:t>استفاده می شود.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sz="2800" dirty="0" smtClean="0"/>
              <a:t>عناصری مانند</a:t>
            </a:r>
            <a:r>
              <a:rPr lang="en-US" sz="2800" dirty="0" err="1" smtClean="0"/>
              <a:t>Cr,w,Sn,Au</a:t>
            </a:r>
            <a:r>
              <a:rPr lang="fa-IR" sz="2800" dirty="0" smtClean="0"/>
              <a:t>برای اکتشاف دراین روش مناسب نیستند.</a:t>
            </a:r>
          </a:p>
          <a:p>
            <a:pPr algn="r" rtl="1">
              <a:buFont typeface="Wingdings" pitchFamily="2" charset="2"/>
              <a:buChar char="q"/>
            </a:pPr>
            <a:endParaRPr lang="fa-IR" sz="2800" dirty="0"/>
          </a:p>
          <a:p>
            <a:pPr algn="r" rtl="1">
              <a:buFont typeface="Wingdings" pitchFamily="2" charset="2"/>
              <a:buChar char="q"/>
            </a:pPr>
            <a:r>
              <a:rPr lang="fa-IR" sz="2800" dirty="0" smtClean="0"/>
              <a:t>امروزه برای اکتشاف کانسارهای </a:t>
            </a:r>
            <a:r>
              <a:rPr lang="fa-IR" sz="2800" dirty="0" smtClean="0">
                <a:solidFill>
                  <a:schemeClr val="accent2"/>
                </a:solidFill>
              </a:rPr>
              <a:t>مس</a:t>
            </a:r>
            <a:r>
              <a:rPr lang="fa-IR" sz="2800" dirty="0" smtClean="0"/>
              <a:t> </a:t>
            </a:r>
            <a:r>
              <a:rPr lang="fa-IR" sz="2800" dirty="0" smtClean="0">
                <a:solidFill>
                  <a:schemeClr val="accent2"/>
                </a:solidFill>
              </a:rPr>
              <a:t>پورفیری</a:t>
            </a:r>
            <a:r>
              <a:rPr lang="en-US" sz="2800" dirty="0" smtClean="0"/>
              <a:t>,</a:t>
            </a:r>
            <a:r>
              <a:rPr lang="fa-IR" sz="2800" dirty="0" smtClean="0"/>
              <a:t>کانسارهای </a:t>
            </a:r>
            <a:r>
              <a:rPr lang="fa-IR" sz="2800" dirty="0" smtClean="0">
                <a:solidFill>
                  <a:schemeClr val="accent2"/>
                </a:solidFill>
              </a:rPr>
              <a:t>سولفیدی</a:t>
            </a:r>
            <a:r>
              <a:rPr lang="fa-IR" sz="2800" dirty="0" smtClean="0"/>
              <a:t> وکانسارهای </a:t>
            </a:r>
            <a:r>
              <a:rPr lang="fa-IR" sz="2800" dirty="0" smtClean="0">
                <a:solidFill>
                  <a:schemeClr val="accent2"/>
                </a:solidFill>
              </a:rPr>
              <a:t>بورات</a:t>
            </a:r>
            <a:r>
              <a:rPr lang="fa-IR" sz="2800" dirty="0" smtClean="0"/>
              <a:t> از روش هیدروژئوشیمیایی استفاده می شود.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6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304800" y="228600"/>
            <a:ext cx="7772400" cy="5095240"/>
          </a:xfrm>
        </p:spPr>
        <p:txBody>
          <a:bodyPr>
            <a:normAutofit/>
          </a:bodyPr>
          <a:lstStyle/>
          <a:p>
            <a:pPr marL="114300" indent="0" algn="r" rtl="1">
              <a:buNone/>
            </a:pPr>
            <a:r>
              <a:rPr lang="fa-IR" sz="3200" dirty="0" smtClean="0"/>
              <a:t>                                                </a:t>
            </a:r>
            <a:r>
              <a:rPr lang="en-US" sz="3200" dirty="0" smtClean="0"/>
              <a:t> CuꝜ</a:t>
            </a:r>
            <a:endParaRPr lang="fa-IR" sz="3200" dirty="0"/>
          </a:p>
          <a:p>
            <a:pPr marL="114300" indent="0" algn="r" rtl="1">
              <a:buNone/>
            </a:pPr>
            <a:r>
              <a:rPr lang="fa-IR" sz="3200" dirty="0" smtClean="0"/>
              <a:t>                           </a:t>
            </a:r>
            <a:r>
              <a:rPr lang="fa-IR" sz="3200" dirty="0" smtClean="0">
                <a:solidFill>
                  <a:schemeClr val="accent2"/>
                </a:solidFill>
              </a:rPr>
              <a:t>کاتیون</a:t>
            </a:r>
            <a:r>
              <a:rPr lang="fa-IR" sz="3200" dirty="0" smtClean="0"/>
              <a:t> </a:t>
            </a:r>
            <a:r>
              <a:rPr lang="fa-IR" sz="3200" dirty="0" smtClean="0">
                <a:solidFill>
                  <a:schemeClr val="accent2"/>
                </a:solidFill>
              </a:rPr>
              <a:t>ها</a:t>
            </a:r>
            <a:r>
              <a:rPr lang="en-US" sz="3200" dirty="0" smtClean="0"/>
              <a:t>     ZnꝜ                  </a:t>
            </a:r>
            <a:endParaRPr lang="fa-IR" sz="3200" dirty="0" smtClean="0"/>
          </a:p>
          <a:p>
            <a:pPr marL="114300" indent="0" algn="r" rtl="1">
              <a:buNone/>
            </a:pPr>
            <a:r>
              <a:rPr lang="fa-IR" sz="3200" dirty="0" smtClean="0"/>
              <a:t>پیدایش عناصر در آب</a:t>
            </a:r>
            <a:r>
              <a:rPr lang="en-US" sz="3200" dirty="0" err="1" smtClean="0"/>
              <a:t>pb</a:t>
            </a:r>
            <a:r>
              <a:rPr lang="en-US" sz="3200" dirty="0" smtClean="0"/>
              <a:t>Ꝝ                             </a:t>
            </a:r>
            <a:endParaRPr lang="fa-IR" sz="3200" dirty="0" smtClean="0"/>
          </a:p>
          <a:p>
            <a:pPr marL="114300" indent="0" algn="r" rtl="1">
              <a:buNone/>
            </a:pPr>
            <a:r>
              <a:rPr lang="fa-IR" sz="3200" dirty="0"/>
              <a:t> </a:t>
            </a:r>
            <a:r>
              <a:rPr lang="fa-IR" sz="3200" dirty="0" smtClean="0"/>
              <a:t>                          </a:t>
            </a:r>
            <a:r>
              <a:rPr lang="fa-IR" sz="3200" dirty="0" smtClean="0">
                <a:solidFill>
                  <a:schemeClr val="accent2"/>
                </a:solidFill>
              </a:rPr>
              <a:t>آنیون</a:t>
            </a:r>
            <a:r>
              <a:rPr lang="fa-IR" sz="3200" dirty="0" smtClean="0"/>
              <a:t> </a:t>
            </a:r>
            <a:r>
              <a:rPr lang="fa-IR" sz="3200" dirty="0" smtClean="0">
                <a:solidFill>
                  <a:schemeClr val="accent2"/>
                </a:solidFill>
              </a:rPr>
              <a:t>ها</a:t>
            </a:r>
            <a:r>
              <a:rPr lang="en-US" sz="3200" dirty="0" smtClean="0"/>
              <a:t>So⁻²₄             </a:t>
            </a:r>
            <a:endParaRPr lang="fa-IR" sz="3200" dirty="0" smtClean="0"/>
          </a:p>
          <a:p>
            <a:pPr marL="114300" indent="0" algn="r" rtl="1">
              <a:buNone/>
            </a:pPr>
            <a:r>
              <a:rPr lang="fa-IR" sz="3200" dirty="0"/>
              <a:t> </a:t>
            </a:r>
            <a:r>
              <a:rPr lang="fa-IR" sz="3200" dirty="0" smtClean="0"/>
              <a:t>                         </a:t>
            </a:r>
            <a:r>
              <a:rPr lang="en-US" sz="3200" dirty="0" smtClean="0"/>
              <a:t>MoO⁻²₄                      </a:t>
            </a:r>
            <a:endParaRPr lang="fa-IR" sz="3200" dirty="0" smtClean="0"/>
          </a:p>
          <a:p>
            <a:pPr marL="114300" indent="0" algn="r" rtl="1">
              <a:buNone/>
            </a:pPr>
            <a:r>
              <a:rPr lang="fa-IR" sz="3200" dirty="0">
                <a:solidFill>
                  <a:schemeClr val="accent2"/>
                </a:solidFill>
              </a:rPr>
              <a:t> </a:t>
            </a:r>
            <a:r>
              <a:rPr lang="fa-IR" sz="3200" dirty="0" smtClean="0">
                <a:solidFill>
                  <a:schemeClr val="accent2"/>
                </a:solidFill>
              </a:rPr>
              <a:t>                          مواد معلق</a:t>
            </a:r>
          </a:p>
          <a:p>
            <a:pPr marL="114300" indent="0" algn="r" rtl="1">
              <a:buNone/>
            </a:pPr>
            <a:r>
              <a:rPr lang="fa-IR" sz="3200" dirty="0">
                <a:solidFill>
                  <a:schemeClr val="accent2"/>
                </a:solidFill>
              </a:rPr>
              <a:t> </a:t>
            </a:r>
            <a:r>
              <a:rPr lang="fa-IR" sz="3200" dirty="0" smtClean="0">
                <a:solidFill>
                  <a:schemeClr val="accent2"/>
                </a:solidFill>
              </a:rPr>
              <a:t>                         </a:t>
            </a:r>
          </a:p>
          <a:p>
            <a:pPr marL="114300" indent="0" algn="r" rtl="1">
              <a:buNone/>
            </a:pPr>
            <a:r>
              <a:rPr lang="fa-IR" sz="3200" dirty="0">
                <a:solidFill>
                  <a:schemeClr val="accent2"/>
                </a:solidFill>
              </a:rPr>
              <a:t> </a:t>
            </a:r>
            <a:r>
              <a:rPr lang="fa-IR" sz="3200" dirty="0" smtClean="0">
                <a:solidFill>
                  <a:schemeClr val="accent2"/>
                </a:solidFill>
              </a:rPr>
              <a:t>                         مواد آلی محلول                            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953000"/>
            <a:ext cx="7924800" cy="1905000"/>
          </a:xfrm>
          <a:prstGeom prst="rect">
            <a:avLst/>
          </a:prstGeom>
        </p:spPr>
      </p:pic>
      <p:sp>
        <p:nvSpPr>
          <p:cNvPr id="2" name="Right Brace 1"/>
          <p:cNvSpPr/>
          <p:nvPr/>
        </p:nvSpPr>
        <p:spPr>
          <a:xfrm>
            <a:off x="4989486" y="833718"/>
            <a:ext cx="45719" cy="38144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2438400" y="457200"/>
            <a:ext cx="106680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2057400" y="1066800"/>
            <a:ext cx="144780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2438400" y="1066800"/>
            <a:ext cx="106680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971800" y="2095500"/>
            <a:ext cx="723900" cy="266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2971800" y="2472018"/>
            <a:ext cx="7239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182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000" b="1" dirty="0" smtClean="0">
                <a:solidFill>
                  <a:srgbClr val="FF0000"/>
                </a:solidFill>
              </a:rPr>
              <a:t>نمونه برداری از هاله های هیدروژئوشیمیایی</a:t>
            </a:r>
            <a:endParaRPr lang="en-US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937033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0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8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800" dirty="0" smtClean="0">
                <a:solidFill>
                  <a:srgbClr val="FF0000"/>
                </a:solidFill>
              </a:rPr>
              <a:t>آماده سازی وتجزیه نمونه ها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3340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200" dirty="0" smtClean="0"/>
              <a:t>اضافه کردن </a:t>
            </a:r>
            <a:r>
              <a:rPr lang="en-US" sz="3200" dirty="0" smtClean="0"/>
              <a:t>HNO₃</a:t>
            </a:r>
            <a:r>
              <a:rPr lang="fa-IR" sz="3200" dirty="0"/>
              <a:t> </a:t>
            </a:r>
            <a:r>
              <a:rPr lang="fa-IR" sz="3200" dirty="0" smtClean="0"/>
              <a:t>به نمونه درصحرا</a:t>
            </a:r>
          </a:p>
          <a:p>
            <a:pPr algn="r" rtl="1">
              <a:buFont typeface="Wingdings" pitchFamily="2" charset="2"/>
              <a:buChar char="Ø"/>
            </a:pPr>
            <a:endParaRPr lang="fa-IR" sz="3200" dirty="0"/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/>
              <a:t>اضافه کردن</a:t>
            </a:r>
            <a:r>
              <a:rPr lang="en-US" sz="3200" dirty="0" smtClean="0"/>
              <a:t>HCL</a:t>
            </a:r>
            <a:r>
              <a:rPr lang="fa-IR" sz="3200" dirty="0" smtClean="0"/>
              <a:t>به نمونه جهت اندازه گیری </a:t>
            </a:r>
            <a:r>
              <a:rPr lang="en-US" sz="3200" dirty="0" err="1" smtClean="0"/>
              <a:t>Br,Sio</a:t>
            </a:r>
            <a:r>
              <a:rPr lang="en-US" sz="3200" dirty="0" smtClean="0"/>
              <a:t>₂</a:t>
            </a:r>
            <a:endParaRPr lang="fa-IR" sz="3200" dirty="0" smtClean="0"/>
          </a:p>
          <a:p>
            <a:pPr algn="r" rtl="1">
              <a:buFont typeface="Wingdings" pitchFamily="2" charset="2"/>
              <a:buChar char="Ø"/>
            </a:pPr>
            <a:endParaRPr lang="fa-IR" sz="3200" dirty="0"/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/>
              <a:t>اضافه کردن₄</a:t>
            </a:r>
            <a:r>
              <a:rPr lang="en-US" sz="3200" dirty="0" err="1" smtClean="0"/>
              <a:t>H₂so</a:t>
            </a:r>
            <a:r>
              <a:rPr lang="fa-IR" sz="3200" dirty="0" smtClean="0"/>
              <a:t>به نمونه جهت اندازه گیری</a:t>
            </a:r>
            <a:r>
              <a:rPr lang="en-US" sz="3200" dirty="0" smtClean="0"/>
              <a:t>Hg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5029200"/>
            <a:ext cx="556260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4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6000" dirty="0" smtClean="0">
                <a:solidFill>
                  <a:srgbClr val="FF0000"/>
                </a:solidFill>
              </a:rPr>
              <a:t>مزایای روش هیدروژئوشیمیایی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 algn="r" rtl="1">
              <a:buNone/>
            </a:pPr>
            <a:endParaRPr lang="fa-IR" sz="2400" dirty="0"/>
          </a:p>
          <a:p>
            <a:pPr algn="r" rtl="1">
              <a:buFont typeface="Wingdings" pitchFamily="2" charset="2"/>
              <a:buChar char="§"/>
            </a:pPr>
            <a:r>
              <a:rPr lang="fa-IR" sz="2400" dirty="0" smtClean="0"/>
              <a:t>کاربرد برای اکتشاف توده های پنهان وتوده های رخنمون دار</a:t>
            </a:r>
          </a:p>
          <a:p>
            <a:pPr marL="114300" indent="0" algn="r" rtl="1">
              <a:buNone/>
            </a:pPr>
            <a:endParaRPr lang="fa-IR" sz="2400" dirty="0"/>
          </a:p>
          <a:p>
            <a:pPr algn="r" rtl="1">
              <a:buFont typeface="Wingdings" pitchFamily="2" charset="2"/>
              <a:buChar char="§"/>
            </a:pPr>
            <a:r>
              <a:rPr lang="fa-IR" sz="2400" dirty="0" smtClean="0"/>
              <a:t>وجود روش های تجزیه ای مناسب برای اندازه گیری عناصرشاخص</a:t>
            </a:r>
          </a:p>
          <a:p>
            <a:pPr algn="r" rtl="1">
              <a:buFont typeface="Wingdings" pitchFamily="2" charset="2"/>
              <a:buChar char="§"/>
            </a:pPr>
            <a:endParaRPr lang="fa-IR" sz="2400" dirty="0"/>
          </a:p>
          <a:p>
            <a:pPr algn="r" rtl="1">
              <a:buFont typeface="Wingdings" pitchFamily="2" charset="2"/>
              <a:buChar char="§"/>
            </a:pPr>
            <a:endParaRPr lang="fa-IR" sz="2400" dirty="0" smtClean="0"/>
          </a:p>
          <a:p>
            <a:pPr algn="r" rtl="1">
              <a:buFont typeface="Wingdings" pitchFamily="2" charset="2"/>
              <a:buChar char="§"/>
            </a:pPr>
            <a:endParaRPr lang="fa-IR" sz="2400" dirty="0"/>
          </a:p>
          <a:p>
            <a:pPr marL="114300" indent="0" algn="r" rtl="1">
              <a:buNone/>
            </a:pPr>
            <a:endParaRPr lang="fa-IR" sz="2400" dirty="0" smtClean="0"/>
          </a:p>
          <a:p>
            <a:pPr algn="r" rtl="1">
              <a:buFont typeface="Wingdings" pitchFamily="2" charset="2"/>
              <a:buChar char="§"/>
            </a:pPr>
            <a:endParaRPr lang="fa-IR" sz="2400" dirty="0"/>
          </a:p>
          <a:p>
            <a:pPr marL="114300" indent="0" algn="r" rtl="1">
              <a:buNone/>
            </a:pPr>
            <a:endParaRPr lang="fa-IR" sz="1800" dirty="0" smtClean="0"/>
          </a:p>
          <a:p>
            <a:pPr algn="r" rtl="1">
              <a:buFont typeface="Wingdings" pitchFamily="2" charset="2"/>
              <a:buChar char="§"/>
            </a:pPr>
            <a:endParaRPr lang="fa-IR" sz="2400" dirty="0"/>
          </a:p>
          <a:p>
            <a:pPr marL="114300" indent="0" algn="r" rtl="1">
              <a:buNone/>
            </a:pPr>
            <a:r>
              <a:rPr lang="fa-IR" sz="2400" dirty="0"/>
              <a:t> </a:t>
            </a:r>
            <a:r>
              <a:rPr lang="fa-IR" sz="2400" dirty="0" smtClean="0"/>
              <a:t>                                                                   یونومتر      </a:t>
            </a:r>
          </a:p>
          <a:p>
            <a:pPr algn="r" rtl="1">
              <a:buFont typeface="Wingdings" pitchFamily="2" charset="2"/>
              <a:buChar char="§"/>
            </a:pPr>
            <a:endParaRPr lang="fa-IR" sz="2400" dirty="0"/>
          </a:p>
          <a:p>
            <a:pPr algn="r" rtl="1">
              <a:buFont typeface="Wingdings" pitchFamily="2" charset="2"/>
              <a:buChar char="§"/>
            </a:pPr>
            <a:endParaRPr lang="fa-IR" sz="2400" dirty="0" smtClean="0"/>
          </a:p>
          <a:p>
            <a:pPr algn="r" rtl="1">
              <a:buFont typeface="Wingdings" pitchFamily="2" charset="2"/>
              <a:buChar char="§"/>
            </a:pPr>
            <a:endParaRPr lang="fa-IR" sz="2400" dirty="0"/>
          </a:p>
          <a:p>
            <a:pPr marL="114300" indent="0" algn="r" rtl="1">
              <a:buNone/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4038600"/>
            <a:ext cx="3473196" cy="2590800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852064" y="6036860"/>
            <a:ext cx="978408" cy="3185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04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6000" dirty="0" smtClean="0">
                <a:solidFill>
                  <a:srgbClr val="FF0000"/>
                </a:solidFill>
              </a:rPr>
              <a:t>معایب روش هیدروژئوشیمیایی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§"/>
            </a:pPr>
            <a:r>
              <a:rPr lang="fa-IR" sz="2800" dirty="0" smtClean="0"/>
              <a:t>تغییر میزان کاتیون ها وآنیون ها با بارندگی فصلی</a:t>
            </a:r>
          </a:p>
          <a:p>
            <a:pPr algn="r" rtl="1">
              <a:buFont typeface="Wingdings" pitchFamily="2" charset="2"/>
              <a:buChar char="§"/>
            </a:pPr>
            <a:endParaRPr lang="fa-IR" sz="2800" dirty="0"/>
          </a:p>
          <a:p>
            <a:pPr algn="r" rtl="1">
              <a:buFont typeface="Wingdings" pitchFamily="2" charset="2"/>
              <a:buChar char="§"/>
            </a:pPr>
            <a:r>
              <a:rPr lang="fa-IR" sz="2800" dirty="0" smtClean="0"/>
              <a:t>ناپایداری بعضی ازترکیبات ویون هاحتی برای مدت کوتاه</a:t>
            </a:r>
          </a:p>
          <a:p>
            <a:pPr algn="r" rtl="1">
              <a:buFont typeface="Wingdings" pitchFamily="2" charset="2"/>
              <a:buChar char="§"/>
            </a:pPr>
            <a:endParaRPr lang="fa-IR" sz="2800" dirty="0"/>
          </a:p>
          <a:p>
            <a:pPr algn="r" rtl="1">
              <a:buFont typeface="Wingdings" pitchFamily="2" charset="2"/>
              <a:buChar char="§"/>
            </a:pPr>
            <a:r>
              <a:rPr lang="fa-IR" sz="2800" dirty="0" smtClean="0"/>
              <a:t>مشکل بودن تجزیه واندازه گیری غلظت عناصردرمقیاس</a:t>
            </a:r>
            <a:r>
              <a:rPr lang="en-US" sz="2800" dirty="0" smtClean="0"/>
              <a:t>ppb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26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800" dirty="0" smtClean="0">
                <a:solidFill>
                  <a:srgbClr val="FF0000"/>
                </a:solidFill>
              </a:rPr>
              <a:t> طبقه بندی هاله های هیدروژئوشیمیایی</a:t>
            </a:r>
            <a:endParaRPr lang="en-US" sz="4800" dirty="0">
              <a:solidFill>
                <a:srgbClr val="FF00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6643310"/>
              </p:ext>
            </p:extLst>
          </p:nvPr>
        </p:nvGraphicFramePr>
        <p:xfrm>
          <a:off x="0" y="1600200"/>
          <a:ext cx="80772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32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200" dirty="0" smtClean="0">
                <a:solidFill>
                  <a:srgbClr val="FF0000"/>
                </a:solidFill>
              </a:rPr>
              <a:t>عوامل کنترل کننده شدت آنومالی های هیدروژئوشیمیایی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5161485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74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8458200" cy="5486399"/>
          </a:xfr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chemeClr val="tx1"/>
                </a:solidFill>
              </a:rPr>
              <a:t>Tanks for your attention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52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1318</TotalTime>
  <Words>435</Words>
  <Application>Microsoft Office PowerPoint</Application>
  <PresentationFormat>On-screen Show (4:3)</PresentationFormat>
  <Paragraphs>111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Cambria</vt:lpstr>
      <vt:lpstr>Times New Roman</vt:lpstr>
      <vt:lpstr>Wingdings</vt:lpstr>
      <vt:lpstr>Adjacency</vt:lpstr>
      <vt:lpstr>PowerPoint Presentation</vt:lpstr>
      <vt:lpstr>اصول اکتشافات ژئوشیمیایی       </vt:lpstr>
      <vt:lpstr>فهرست</vt:lpstr>
      <vt:lpstr>مقدمه </vt:lpstr>
      <vt:lpstr>اوستل،4195   </vt:lpstr>
      <vt:lpstr>تفاوت آب های سطحی و زیرزمینی              </vt:lpstr>
      <vt:lpstr>    </vt:lpstr>
      <vt:lpstr>از روش هیدروژئوشیمیایی برای اکتشاف عناصری مانندCo,Mo,Ni,Cu,pb,Zn  استفاده می شود.</vt:lpstr>
      <vt:lpstr> </vt:lpstr>
      <vt:lpstr>نمونه برداری از هاله های هیدروژئوشیمیایی</vt:lpstr>
      <vt:lpstr>آماده سازی وتجزیه نمونه ها</vt:lpstr>
      <vt:lpstr>مزایای روش هیدروژئوشیمیایی</vt:lpstr>
      <vt:lpstr>معایب روش هیدروژئوشیمیایی</vt:lpstr>
      <vt:lpstr> طبقه بندی هاله های هیدروژئوشیمیایی</vt:lpstr>
      <vt:lpstr>عوامل کنترل کننده شدت آنومالی های هیدروژئوشیمیایی</vt:lpstr>
      <vt:lpstr>Tanks for your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بررسی هاله های هیدروژئوشیمیایی</dc:title>
  <dc:creator>Hpme</dc:creator>
  <cp:lastModifiedBy>Windows User</cp:lastModifiedBy>
  <cp:revision>123</cp:revision>
  <dcterms:created xsi:type="dcterms:W3CDTF">2006-08-16T00:00:00Z</dcterms:created>
  <dcterms:modified xsi:type="dcterms:W3CDTF">2021-01-04T01:36:45Z</dcterms:modified>
</cp:coreProperties>
</file>