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2" r:id="rId1"/>
  </p:sldMasterIdLst>
  <p:sldIdLst>
    <p:sldId id="259" r:id="rId2"/>
    <p:sldId id="261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/>
            <a:r>
              <a:rPr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6175"/>
          </a:xfrm>
          <a:prstGeom prst="rect">
            <a:avLst/>
          </a:prstGeom>
          <a:noFill/>
        </p:spPr>
        <p:txBody>
          <a:bodyPr wrap="square" anchor="ctr"/>
          <a:lstStyle>
            <a:lvl1pPr lvl="0">
              <a:defRPr/>
            </a:lvl1pPr>
          </a:lstStyle>
          <a:p>
            <a:pPr lvl="0" algn="ctr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3375"/>
            <a:ext cx="8229600" cy="4506912"/>
          </a:xfrm>
          <a:prstGeom prst="rect">
            <a:avLst/>
          </a:prstGeom>
          <a:noFill/>
        </p:spPr>
        <p:txBody>
          <a:bodyPr wrap="square" anchor="t"/>
          <a:lstStyle>
            <a:lvl1pPr lvl="0">
              <a:defRPr/>
            </a:lvl1pPr>
          </a:lstStyle>
          <a:p>
            <a:pPr lvl="0" algn="l"/>
            <a:r>
              <a:rPr/>
              <a:t>Click to edit Master text styles</a:t>
            </a:r>
          </a:p>
          <a:p>
            <a:pPr lvl="0" algn="l"/>
            <a:r>
              <a:rPr/>
              <a:t>Second level</a:t>
            </a:r>
          </a:p>
          <a:p>
            <a:pPr lvl="0" algn="l"/>
            <a:r>
              <a:rPr/>
              <a:t>Third level</a:t>
            </a:r>
          </a:p>
          <a:p>
            <a:pPr lvl="0" algn="l"/>
            <a:r>
              <a:rPr/>
              <a:t>Fourth level</a:t>
            </a:r>
          </a:p>
          <a:p>
            <a:pPr lvl="0" algn="l"/>
            <a:r>
              <a:rPr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8229600" cy="1146175"/>
          </a:xfrm>
          <a:prstGeom prst="rect">
            <a:avLst/>
          </a:prstGeom>
          <a:noFill/>
        </p:spPr>
        <p:txBody>
          <a:bodyPr wrap="square" anchor="ctr"/>
          <a:lstStyle>
            <a:lvl1pPr lvl="0">
              <a:defRPr/>
            </a:lvl1pPr>
          </a:lstStyle>
          <a:p>
            <a:pPr lvl="0" algn="ctr"/>
            <a:r>
              <a:rPr/>
              <a:t>Click to edit Master title style</a:t>
            </a: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1"/>
          </p:nvPr>
        </p:nvSpPr>
        <p:spPr>
          <a:xfrm>
            <a:off x="457200" y="1603375"/>
            <a:ext cx="4022725" cy="4506912"/>
          </a:xfrm>
          <a:prstGeom prst="rect">
            <a:avLst/>
          </a:prstGeom>
          <a:noFill/>
        </p:spPr>
        <p:txBody>
          <a:bodyPr wrap="square" anchor="t"/>
          <a:lstStyle>
            <a:lvl1pPr lvl="0">
              <a:defRPr/>
            </a:lvl1pPr>
          </a:lstStyle>
          <a:p>
            <a:pPr lvl="0" algn="l"/>
            <a:r>
              <a:rPr/>
              <a:t>Click to edit Master text styles</a:t>
            </a:r>
          </a:p>
          <a:p>
            <a:pPr lvl="0" algn="l"/>
            <a:r>
              <a:rPr/>
              <a:t>Second level</a:t>
            </a:r>
          </a:p>
          <a:p>
            <a:pPr lvl="0" algn="l"/>
            <a:r>
              <a:rPr/>
              <a:t>Third level</a:t>
            </a:r>
          </a:p>
          <a:p>
            <a:pPr lvl="0" algn="l"/>
            <a:r>
              <a:rPr/>
              <a:t>Fourth level</a:t>
            </a:r>
          </a:p>
          <a:p>
            <a:pPr lvl="0" algn="l"/>
            <a:r>
              <a:rPr/>
              <a:t>Fifth level</a:t>
            </a:r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4652962" y="1603375"/>
            <a:ext cx="4024313" cy="4506912"/>
          </a:xfrm>
          <a:prstGeom prst="rect">
            <a:avLst/>
          </a:prstGeom>
          <a:noFill/>
        </p:spPr>
        <p:txBody>
          <a:bodyPr wrap="square" anchor="t"/>
          <a:lstStyle>
            <a:lvl1pPr lvl="0">
              <a:defRPr/>
            </a:lvl1pPr>
          </a:lstStyle>
          <a:p>
            <a:pPr lvl="0" algn="l"/>
            <a:r>
              <a:rPr/>
              <a:t>Click to edit Master text styles</a:t>
            </a:r>
          </a:p>
          <a:p>
            <a:pPr lvl="0" algn="l"/>
            <a:r>
              <a:rPr/>
              <a:t>Second level</a:t>
            </a:r>
          </a:p>
          <a:p>
            <a:pPr lvl="0" algn="l"/>
            <a:r>
              <a:rPr/>
              <a:t>Third level</a:t>
            </a:r>
          </a:p>
          <a:p>
            <a:pPr lvl="0" algn="l"/>
            <a:r>
              <a:rPr/>
              <a:t>Fourth level</a:t>
            </a:r>
          </a:p>
          <a:p>
            <a:pPr lvl="0" algn="l"/>
            <a:r>
              <a:rPr/>
              <a:t>Fifth level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wrap="square" anchor="ctr"/>
          <a:lstStyle>
            <a:lvl1pPr lvl="0">
              <a:defRPr/>
            </a:lvl1pPr>
          </a:lstStyle>
          <a:p>
            <a:pPr lvl="0"/>
            <a:r>
              <a:rPr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/>
            </a:lvl1pPr>
          </a:lstStyle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>
              <a:defRPr/>
            </a:lvl1pPr>
          </a:lstStyle>
          <a:p>
            <a:fld id="{8B38DBA3-52F9-4AF4-A6A4-FA4D7DB2F99C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</p:sldLayoutIdLst>
  <p:txStyles>
    <p:titleStyle>
      <a:lvl1pPr marL="0" lvl="0" indent="0" algn="ctr">
        <a:lnSpc>
          <a:spcPct val="100000"/>
        </a:lnSpc>
        <a:buNone/>
        <a:defRPr sz="4400" b="0" i="0" u="none" strike="noStrike" baseline="0">
          <a:solidFill>
            <a:srgbClr val="000000"/>
          </a:solidFill>
          <a:latin typeface="Arial"/>
        </a:defRPr>
      </a:lvl1pPr>
      <a:lvl2pPr lvl="0">
        <a:defRPr/>
      </a:lvl2pPr>
      <a:lvl3pPr lvl="0">
        <a:defRPr/>
      </a:lvl3pPr>
      <a:lvl4pPr lvl="0">
        <a:defRPr/>
      </a:lvl4pPr>
      <a:lvl5pPr lvl="0">
        <a:defRPr/>
      </a:lvl5pPr>
      <a:lvl6pPr lvl="0">
        <a:defRPr/>
      </a:lvl6pPr>
      <a:lvl7pPr lvl="0">
        <a:defRPr/>
      </a:lvl7pPr>
      <a:lvl8pPr lvl="0">
        <a:defRPr/>
      </a:lvl8pPr>
      <a:lvl9pPr lvl="0">
        <a:defRPr/>
      </a:lvl9pPr>
    </p:titleStyle>
    <p:bodyStyle>
      <a:lvl1pPr marL="342900" lvl="0" indent="-171450" algn="l">
        <a:lnSpc>
          <a:spcPct val="100000"/>
        </a:lnSpc>
        <a:spcBef>
          <a:spcPct val="20000"/>
        </a:spcBef>
        <a:buChar char="•"/>
        <a:defRPr sz="3200" b="0" i="0" u="none" strike="noStrike" baseline="0">
          <a:solidFill>
            <a:srgbClr val="000000"/>
          </a:solidFill>
          <a:latin typeface="Arial"/>
        </a:defRPr>
      </a:lvl1pPr>
      <a:lvl2pPr marL="742950" lvl="0" indent="-142875">
        <a:defRPr sz="2800"/>
      </a:lvl2pPr>
      <a:lvl3pPr marL="1143000" lvl="0" indent="-114300">
        <a:defRPr sz="2400"/>
      </a:lvl3pPr>
      <a:lvl4pPr marL="1600200" lvl="0" indent="-114300">
        <a:defRPr sz="2000"/>
      </a:lvl4pPr>
      <a:lvl5pPr marL="2057400" lvl="0" indent="-114300">
        <a:defRPr/>
      </a:lvl5pPr>
      <a:lvl6pPr lvl="0">
        <a:defRPr/>
      </a:lvl6pPr>
      <a:lvl7pPr lvl="0">
        <a:defRPr/>
      </a:lvl7pPr>
      <a:lvl8pPr lvl="0">
        <a:defRPr/>
      </a:lvl8pPr>
      <a:lvl9pPr lvl="0">
        <a:defRPr/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711200" y="528637"/>
            <a:ext cx="7772400" cy="147002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/>
            <a:r>
              <a:rPr sz="3600">
                <a:latin typeface="Arial"/>
              </a:rPr>
              <a:t>به نام خداوند بخشنده مهربان</a:t>
            </a:r>
            <a:r>
              <a:rPr/>
              <a:t> 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3221037"/>
            <a:ext cx="6400800" cy="2417763"/>
          </a:xfrm>
          <a:prstGeom prst="rect">
            <a:avLst/>
          </a:prstGeom>
          <a:noFill/>
          <a:ln>
            <a:noFill/>
          </a:ln>
        </p:spPr>
        <p:txBody>
          <a:bodyPr wrap="square" anchor="t"/>
          <a:lstStyle>
            <a:lvl1pPr lvl="0" algn="ctr">
              <a:buNone/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marL="0" lvl="0" indent="228600" algn="ctr">
              <a:buNone/>
            </a:pPr>
            <a:r>
              <a:rPr sz="4800" dirty="0" err="1">
                <a:solidFill>
                  <a:srgbClr val="000000"/>
                </a:solidFill>
              </a:rPr>
              <a:t>مفاهیم</a:t>
            </a:r>
            <a:r>
              <a:rPr sz="4800" dirty="0">
                <a:solidFill>
                  <a:srgbClr val="000000"/>
                </a:solidFill>
              </a:rPr>
              <a:t> </a:t>
            </a:r>
            <a:r>
              <a:rPr sz="4800" dirty="0" err="1">
                <a:solidFill>
                  <a:srgbClr val="000000"/>
                </a:solidFill>
              </a:rPr>
              <a:t>پایه</a:t>
            </a:r>
            <a:r>
              <a:rPr sz="4800" dirty="0">
                <a:solidFill>
                  <a:srgbClr val="000000"/>
                </a:solidFill>
              </a:rPr>
              <a:t> </a:t>
            </a:r>
            <a:r>
              <a:rPr sz="4800" dirty="0" err="1">
                <a:solidFill>
                  <a:srgbClr val="000000"/>
                </a:solidFill>
              </a:rPr>
              <a:t>در</a:t>
            </a:r>
            <a:r>
              <a:rPr sz="4800" dirty="0">
                <a:solidFill>
                  <a:srgbClr val="000000"/>
                </a:solidFill>
              </a:rPr>
              <a:t> </a:t>
            </a:r>
            <a:r>
              <a:rPr sz="4800" dirty="0" err="1">
                <a:solidFill>
                  <a:srgbClr val="000000"/>
                </a:solidFill>
              </a:rPr>
              <a:t>اهرم</a:t>
            </a:r>
            <a:r>
              <a:rPr sz="4800" dirty="0">
                <a:solidFill>
                  <a:srgbClr val="000000"/>
                </a:solidFill>
              </a:rPr>
              <a:t> </a:t>
            </a:r>
            <a:r>
              <a:rPr sz="4800" dirty="0" err="1">
                <a:solidFill>
                  <a:srgbClr val="000000"/>
                </a:solidFill>
              </a:rPr>
              <a:t>ها</a:t>
            </a:r>
            <a:endParaRPr sz="4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723900" y="444500"/>
            <a:ext cx="7772400" cy="1470025"/>
          </a:xfrm>
          <a:prstGeom prst="rect">
            <a:avLst/>
          </a:prstGeom>
          <a:solidFill>
            <a:srgbClr val="FFFF40"/>
          </a:solidFill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r"/>
            <a:r>
              <a:rPr/>
              <a:t>✔ اهرم از سه جزء اصلی تشکیل شده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2147887"/>
            <a:ext cx="6400800" cy="4038600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txBody>
          <a:bodyPr wrap="square" anchor="t"/>
          <a:lstStyle>
            <a:lvl1pPr lvl="0" algn="ctr">
              <a:buNone/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marL="0" lvl="0" indent="228600" algn="ctr">
              <a:buNone/>
            </a:pPr>
            <a:r>
              <a:rPr b="1"/>
              <a:t>۱- تکیه گاه</a:t>
            </a:r>
            <a:r>
              <a:rPr/>
              <a:t>: محور چرخش</a:t>
            </a:r>
          </a:p>
          <a:p>
            <a:pPr marL="0" lvl="0" indent="228600" algn="ctr">
              <a:buNone/>
            </a:pPr>
            <a:endParaRPr/>
          </a:p>
          <a:p>
            <a:pPr marL="0" lvl="0" indent="228600" algn="ctr">
              <a:buNone/>
            </a:pPr>
            <a:r>
              <a:rPr b="1"/>
              <a:t>۲- نیروی مقاوم</a:t>
            </a:r>
            <a:r>
              <a:rPr/>
              <a:t>: نیروی وزن یا وزنه</a:t>
            </a:r>
          </a:p>
          <a:p>
            <a:pPr marL="0" lvl="0" indent="228600" algn="ctr">
              <a:buNone/>
            </a:pPr>
            <a:endParaRPr/>
          </a:p>
          <a:p>
            <a:pPr marL="0" lvl="0" indent="228600" algn="ctr">
              <a:buNone/>
            </a:pPr>
            <a:r>
              <a:rPr b="1"/>
              <a:t>۳- نیروی محرک</a:t>
            </a:r>
            <a:r>
              <a:rPr/>
              <a:t>: نیرویی که تلاش میکند وضعیت اهرم را تغییر دهد.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676275" y="1238250"/>
            <a:ext cx="7721600" cy="4054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58812" y="354012"/>
            <a:ext cx="7772400" cy="1470025"/>
          </a:xfrm>
          <a:prstGeom prst="rect">
            <a:avLst/>
          </a:prstGeom>
          <a:solidFill>
            <a:srgbClr val="FFFF40"/>
          </a:solidFill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/>
            <a:r>
              <a:rPr/>
              <a:t>✔</a:t>
            </a:r>
            <a:r>
              <a:rPr sz="4800"/>
              <a:t>اهرم ها برای دو عامل مهم استفاده میشوند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2200275"/>
            <a:ext cx="6400800" cy="4179887"/>
          </a:xfrm>
          <a:prstGeom prst="rect">
            <a:avLst/>
          </a:prstGeom>
          <a:noFill/>
        </p:spPr>
        <p:txBody>
          <a:bodyPr wrap="square" anchor="t"/>
          <a:lstStyle>
            <a:lvl1pPr lvl="0" algn="ctr">
              <a:buNone/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l">
              <a:buNone/>
            </a:pPr>
            <a:r>
              <a:rPr/>
              <a:t>۱- افزایش قدرت </a:t>
            </a:r>
          </a:p>
          <a:p>
            <a:pPr lvl="0" algn="l">
              <a:buNone/>
            </a:pPr>
            <a:endParaRPr/>
          </a:p>
          <a:p>
            <a:pPr lvl="0" algn="l">
              <a:buNone/>
            </a:pPr>
            <a:r>
              <a:rPr/>
              <a:t>طول بازوی کارگر بیشتر است</a:t>
            </a:r>
          </a:p>
          <a:p>
            <a:pPr lvl="0" algn="l">
              <a:buNone/>
            </a:pPr>
            <a:endParaRPr/>
          </a:p>
          <a:p>
            <a:pPr lvl="0" algn="l">
              <a:buNone/>
            </a:pPr>
            <a:r>
              <a:rPr/>
              <a:t>۲- افزایش سرعت</a:t>
            </a:r>
          </a:p>
          <a:p>
            <a:pPr lvl="0" algn="l">
              <a:buNone/>
            </a:pPr>
            <a:endParaRPr/>
          </a:p>
          <a:p>
            <a:pPr lvl="0" algn="l">
              <a:buNone/>
            </a:pPr>
            <a:r>
              <a:rPr/>
              <a:t>طول بازوی مقاوم بیشتر است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98500" y="1581150"/>
            <a:ext cx="7772400" cy="2963862"/>
          </a:xfrm>
          <a:prstGeom prst="rect">
            <a:avLst/>
          </a:prstGeom>
          <a:solidFill>
            <a:srgbClr val="FFFF40"/>
          </a:solidFill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/>
            <a:r>
              <a:rPr sz="3000" b="1"/>
              <a:t>✔بیشتر اهرم ها در بدن انسان اهرم نوع سوم است</a:t>
            </a:r>
          </a:p>
          <a:p>
            <a:pPr lvl="0"/>
            <a:endParaRPr sz="3000" b="1"/>
          </a:p>
          <a:p>
            <a:pPr lvl="0"/>
            <a:r>
              <a:rPr sz="3000" b="1"/>
              <a:t>چون طول بازوی مقاوم بزرگ تر از بازوی محرک است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/>
            <a:r>
              <a:rPr b="1"/>
              <a:t>انواع اهرم ها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825500" y="546100"/>
            <a:ext cx="7772400" cy="1470025"/>
          </a:xfrm>
          <a:prstGeom prst="rect">
            <a:avLst/>
          </a:prstGeom>
          <a:solidFill>
            <a:srgbClr val="FFFF40"/>
          </a:solidFill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l"/>
            <a:r>
              <a:rPr/>
              <a:t>✔ اهرم نوع اول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2212975"/>
            <a:ext cx="6400800" cy="4306887"/>
          </a:xfrm>
          <a:prstGeom prst="rect">
            <a:avLst/>
          </a:prstGeom>
          <a:noFill/>
        </p:spPr>
        <p:txBody>
          <a:bodyPr wrap="square" anchor="t"/>
          <a:lstStyle>
            <a:lvl1pPr lvl="0" algn="ctr">
              <a:buNone/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l">
              <a:buNone/>
            </a:pPr>
            <a:r>
              <a:rPr/>
              <a:t>تکیه گاه بین نیروی محرک و نیروی مقاوم</a:t>
            </a:r>
          </a:p>
          <a:p>
            <a:pPr lvl="0" algn="l">
              <a:buNone/>
            </a:pPr>
            <a:endParaRPr/>
          </a:p>
          <a:p>
            <a:pPr lvl="0" algn="l">
              <a:buNone/>
            </a:pPr>
            <a:r>
              <a:rPr/>
              <a:t>مانند: الاکلنگ، اره، قیچی، دستگاه پرس پا، بلند کردن سنگ، حفظ تعادل سر روی مفصل اطلس پس سری، عضله سه سر بازو در اکستنشن بازو دست بالای سر</a:t>
            </a:r>
          </a:p>
          <a:p>
            <a:pPr lvl="0" algn="l">
              <a:buNone/>
            </a:pPr>
            <a:r>
              <a:rPr/>
              <a:t>بلند شدن روی پنجه پا وقتی بدن به جلو متمایل باشد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22362" y="935037"/>
            <a:ext cx="6788150" cy="4819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711200" y="546100"/>
            <a:ext cx="7772400" cy="1470025"/>
          </a:xfrm>
          <a:prstGeom prst="rect">
            <a:avLst/>
          </a:prstGeom>
          <a:solidFill>
            <a:srgbClr val="FFFF40"/>
          </a:solidFill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l"/>
            <a:r>
              <a:rPr/>
              <a:t>✔ اهرم نوع دوم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2122487"/>
            <a:ext cx="6400800" cy="4256088"/>
          </a:xfrm>
          <a:prstGeom prst="rect">
            <a:avLst/>
          </a:prstGeom>
          <a:noFill/>
        </p:spPr>
        <p:txBody>
          <a:bodyPr wrap="square" anchor="t"/>
          <a:lstStyle>
            <a:lvl1pPr lvl="0" algn="ctr">
              <a:buNone/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l">
              <a:buNone/>
            </a:pPr>
            <a:r>
              <a:rPr/>
              <a:t>نیروی مقاوم بین تکیه گاه و نیروی محرک قرار دارد</a:t>
            </a:r>
          </a:p>
          <a:p>
            <a:pPr lvl="0" algn="l">
              <a:buNone/>
            </a:pPr>
            <a:r>
              <a:rPr/>
              <a:t>طول بازوی محرگ بیشتر پس اهرم قدرتی است</a:t>
            </a:r>
          </a:p>
          <a:p>
            <a:pPr lvl="0" algn="l">
              <a:buNone/>
            </a:pPr>
            <a:r>
              <a:rPr/>
              <a:t>مانند: فرغون، پارو زدن، محکم کردن پیچ با آچار، انبر،  بلند شدن روی پنجه پا وقتی بدن صاف است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62050" y="1020762"/>
            <a:ext cx="6505575" cy="46212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ctrTitle"/>
          </p:nvPr>
        </p:nvSpPr>
        <p:spPr>
          <a:xfrm>
            <a:off x="749300" y="546100"/>
            <a:ext cx="7772400" cy="1470025"/>
          </a:xfrm>
          <a:prstGeom prst="rect">
            <a:avLst/>
          </a:prstGeom>
          <a:solidFill>
            <a:srgbClr val="FFFF40"/>
          </a:solidFill>
          <a:ln>
            <a:noFill/>
          </a:ln>
        </p:spPr>
        <p:txBody>
          <a:bodyPr wrap="square" anchor="ctr"/>
          <a:lstStyle>
            <a:lvl1pPr lvl="0">
              <a:defRPr sz="44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l"/>
            <a:r>
              <a:rPr/>
              <a:t>✔ اهرم نوع سوم</a:t>
            </a:r>
          </a:p>
        </p:txBody>
      </p:sp>
      <p:sp>
        <p:nvSpPr>
          <p:cNvPr id="3" name="Subtitle 2"/>
          <p:cNvSpPr txBox="1">
            <a:spLocks noGrp="1"/>
          </p:cNvSpPr>
          <p:nvPr>
            <p:ph type="subTitle" idx="1"/>
          </p:nvPr>
        </p:nvSpPr>
        <p:spPr>
          <a:xfrm>
            <a:off x="1371600" y="2109787"/>
            <a:ext cx="6400800" cy="4281488"/>
          </a:xfrm>
          <a:prstGeom prst="rect">
            <a:avLst/>
          </a:prstGeom>
          <a:noFill/>
        </p:spPr>
        <p:txBody>
          <a:bodyPr wrap="square" anchor="t"/>
          <a:lstStyle>
            <a:lvl1pPr lvl="0" algn="ctr">
              <a:buNone/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l">
              <a:buNone/>
            </a:pPr>
            <a:r>
              <a:rPr/>
              <a:t>نیروی محرک بین تکیه گاه و نیروی مقاوم قرار دارد</a:t>
            </a:r>
          </a:p>
          <a:p>
            <a:pPr lvl="0" algn="l">
              <a:buNone/>
            </a:pPr>
            <a:r>
              <a:rPr/>
              <a:t>طول بازوی مقاوم بیشتر پس اهرم سرعتی است</a:t>
            </a:r>
          </a:p>
          <a:p>
            <a:pPr lvl="0" algn="l">
              <a:buNone/>
            </a:pPr>
            <a:r>
              <a:rPr/>
              <a:t>مانند: عمل عضله دوسر بازو در فلکشن آرنج، عمل عضله چهارسر ران در شوت فوتبال،  بیل زدن، تکیه دادن به نردبان برای بالا رفتن از دیوار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096962" y="752475"/>
            <a:ext cx="6813550" cy="4838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046162" y="588962"/>
            <a:ext cx="6629400" cy="5386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451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 txBox="1">
            <a:spLocks noGrp="1"/>
          </p:cNvSpPr>
          <p:nvPr>
            <p:ph type="subTitle" idx="1"/>
          </p:nvPr>
        </p:nvSpPr>
        <p:spPr>
          <a:xfrm>
            <a:off x="750887" y="3074987"/>
            <a:ext cx="7588250" cy="1228725"/>
          </a:xfrm>
          <a:prstGeom prst="rect">
            <a:avLst/>
          </a:prstGeom>
          <a:noFill/>
        </p:spPr>
        <p:txBody>
          <a:bodyPr wrap="square" anchor="t"/>
          <a:lstStyle>
            <a:lvl1pPr lvl="0" algn="ctr">
              <a:buNone/>
              <a:defRPr sz="3200" b="0" i="0" u="none" strike="noStrike" baseline="0">
                <a:solidFill>
                  <a:srgbClr val="000000"/>
                </a:solidFill>
                <a:latin typeface="Arial"/>
              </a:defRPr>
            </a:lvl1pPr>
          </a:lstStyle>
          <a:p>
            <a:pPr lvl="0" algn="ctr">
              <a:buNone/>
            </a:pPr>
            <a:r>
              <a:rPr b="1"/>
              <a:t>با تشکر از توجه شما</a:t>
            </a:r>
          </a:p>
          <a:p>
            <a:pPr lvl="0" algn="ctr">
              <a:buNone/>
            </a:pPr>
            <a:endParaRPr b="1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Microsoft Office PowerPoint</Application>
  <PresentationFormat>On-screen Show (4:3)</PresentationFormat>
  <Paragraphs>34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Default Design</vt:lpstr>
      <vt:lpstr>به نام خداوند بخشنده مهربان </vt:lpstr>
      <vt:lpstr>✔ اهرم از سه جزء اصلی تشکیل شده</vt:lpstr>
      <vt:lpstr>PowerPoint Presentation</vt:lpstr>
      <vt:lpstr>✔اهرم ها برای دو عامل مهم استفاده میشوند</vt:lpstr>
      <vt:lpstr>✔بیشتر اهرم ها در بدن انسان اهرم نوع سوم است  چون طول بازوی مقاوم بزرگ تر از بازوی محرک است</vt:lpstr>
      <vt:lpstr>انواع اهرم ها</vt:lpstr>
      <vt:lpstr>✔ اهرم نوع اول</vt:lpstr>
      <vt:lpstr>PowerPoint Presentation</vt:lpstr>
      <vt:lpstr>✔ اهرم نوع دوم</vt:lpstr>
      <vt:lpstr>PowerPoint Presentation</vt:lpstr>
      <vt:lpstr>✔ اهرم نوع سوم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خداوند بخشنده مهربان </dc:title>
  <cp:lastModifiedBy>Windows User</cp:lastModifiedBy>
  <cp:revision>1</cp:revision>
  <dcterms:modified xsi:type="dcterms:W3CDTF">2020-06-07T10:33:55Z</dcterms:modified>
</cp:coreProperties>
</file>