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9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8411378" y="0"/>
            <a:ext cx="3780622" cy="6858000"/>
          </a:xfrm>
          <a:custGeom>
            <a:avLst/>
            <a:gdLst/>
            <a:ahLst/>
            <a:cxnLst/>
            <a:rect l="0" t="0" r="0" b="0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8476488" y="1503907"/>
            <a:ext cx="3227716" cy="1687924"/>
          </a:xfrm>
          <a:prstGeom prst="rect">
            <a:avLst/>
          </a:prstGeom>
        </p:spPr>
        <p:txBody>
          <a:bodyPr anchor="b"/>
          <a:lstStyle>
            <a:lvl1pPr lvl="0">
              <a:lnSpc>
                <a:spcPct val="104000"/>
              </a:lnSpc>
              <a:defRPr sz="340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487730" y="441414"/>
            <a:ext cx="7597040" cy="5654587"/>
          </a:xfrm>
          <a:prstGeom prst="rect">
            <a:avLst/>
          </a:prstGeom>
        </p:spPr>
        <p:txBody>
          <a:bodyPr/>
          <a:lstStyle>
            <a:lvl1pPr lvl="0">
              <a:defRPr sz="2000"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half" idx="2"/>
          </p:nvPr>
        </p:nvSpPr>
        <p:spPr>
          <a:xfrm>
            <a:off x="8476488" y="3223803"/>
            <a:ext cx="3227716" cy="2872197"/>
          </a:xfrm>
          <a:prstGeom prst="rect">
            <a:avLst/>
          </a:prstGeom>
        </p:spPr>
        <p:txBody>
          <a:bodyPr/>
          <a:lstStyle>
            <a:lvl1pPr marL="0" lvl="0" indent="0">
              <a:spcBef>
                <a:spcPts val="1400"/>
              </a:spcBef>
              <a:buNone/>
              <a:defRPr sz="16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Date Placeholder 5"/>
          <p:cNvSpPr txBox="1">
            <a:spLocks noGrp="1"/>
          </p:cNvSpPr>
          <p:nvPr>
            <p:ph type="dt" sz="half" idx="10"/>
          </p:nvPr>
        </p:nvSpPr>
        <p:spPr>
          <a:xfrm>
            <a:off x="8476556" y="6286500"/>
            <a:ext cx="3227714" cy="365125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endParaRPr/>
          </a:p>
        </p:txBody>
      </p:sp>
      <p:sp>
        <p:nvSpPr>
          <p:cNvPr id="7" name="Footer Placeholder 6"/>
          <p:cNvSpPr txBox="1"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endParaRPr/>
          </a:p>
        </p:txBody>
      </p:sp>
      <p:sp>
        <p:nvSpPr>
          <p:cNvPr id="8" name="Slide Number Placeholder 7"/>
          <p:cNvSpPr txBox="1"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6" cy="816481"/>
          </a:xfrm>
          <a:prstGeom prst="rect">
            <a:avLst/>
          </a:prstGeom>
        </p:spPr>
        <p:txBody>
          <a:bodyPr anchor="t"/>
          <a:lstStyle>
            <a:lvl1pPr lvl="0" algn="l">
              <a:defRPr sz="44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3175" y="0"/>
            <a:ext cx="12184063" cy="6911975"/>
          </a:xfrm>
          <a:custGeom>
            <a:avLst/>
            <a:gdLst/>
            <a:ahLst/>
            <a:cxnLst/>
            <a:rect l="0" t="0" r="0" b="0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2452688" y="1262063"/>
            <a:ext cx="7286626" cy="4333875"/>
            <a:chOff x="2452688" y="1262063"/>
            <a:chExt cx="7286625" cy="4333875"/>
          </a:xfrm>
        </p:grpSpPr>
        <p:sp>
          <p:nvSpPr>
            <p:cNvPr id="4" name="Freeform 3"/>
            <p:cNvSpPr/>
            <p:nvPr/>
          </p:nvSpPr>
          <p:spPr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0" b="0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5" name="Freeform 4"/>
            <p:cNvSpPr/>
            <p:nvPr/>
          </p:nvSpPr>
          <p:spPr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0" b="0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6" name="Straight Connector 5"/>
            <p:cNvSpPr/>
            <p:nvPr/>
          </p:nvSpPr>
          <p:spPr>
            <a:xfrm>
              <a:off x="5410200" y="3862794"/>
              <a:ext cx="1371600" cy="0"/>
            </a:xfrm>
            <a:prstGeom prst="line">
              <a:avLst/>
            </a:prstGeom>
            <a:noFill/>
            <a:ln w="38100" cap="flat">
              <a:solidFill>
                <a:schemeClr val="accent1"/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xfrm>
            <a:off x="8984744" y="6296730"/>
            <a:ext cx="2743200" cy="365126"/>
          </a:xfrm>
          <a:prstGeom prst="rect">
            <a:avLst/>
          </a:prstGeom>
        </p:spPr>
        <p:txBody>
          <a:bodyPr/>
          <a:lstStyle>
            <a:lvl1pPr lvl="0">
              <a:defRPr>
                <a:solidFill>
                  <a:schemeClr val="bg2"/>
                </a:solidFill>
              </a:defRPr>
            </a:lvl1pPr>
          </a:lstStyle>
          <a:p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6"/>
          </a:xfrm>
          <a:prstGeom prst="rect">
            <a:avLst/>
          </a:prstGeom>
        </p:spPr>
        <p:txBody>
          <a:bodyPr/>
          <a:lstStyle>
            <a:lvl1pPr lvl="0" algn="ctr">
              <a:defRPr>
                <a:solidFill>
                  <a:schemeClr val="bg2"/>
                </a:solidFill>
              </a:defRPr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6"/>
          </a:xfrm>
          <a:prstGeom prst="rect">
            <a:avLst/>
          </a:prstGeom>
        </p:spPr>
        <p:txBody>
          <a:bodyPr anchor="ctr"/>
          <a:lstStyle>
            <a:lvl1pPr lvl="0" algn="l">
              <a:defRPr sz="1200">
                <a:solidFill>
                  <a:schemeClr val="bg2"/>
                </a:solidFill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10" name="Title 9"/>
          <p:cNvSpPr txBox="1">
            <a:spLocks noGrp="1"/>
          </p:cNvSpPr>
          <p:nvPr>
            <p:ph type="title"/>
          </p:nvPr>
        </p:nvSpPr>
        <p:spPr>
          <a:xfrm>
            <a:off x="3162301" y="1830579"/>
            <a:ext cx="5859725" cy="1841715"/>
          </a:xfrm>
          <a:prstGeom prst="rect">
            <a:avLst/>
          </a:prstGeom>
        </p:spPr>
        <p:txBody>
          <a:bodyPr anchor="t"/>
          <a:lstStyle>
            <a:lvl1pPr lvl="0"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1" name="Text Placeholder 10"/>
          <p:cNvSpPr txBox="1"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8"/>
          </a:xfrm>
          <a:prstGeom prst="rect">
            <a:avLst/>
          </a:prstGeom>
        </p:spPr>
        <p:txBody>
          <a:bodyPr/>
          <a:lstStyle>
            <a:lvl1pPr marL="0" lvl="0" indent="0" algn="ctr">
              <a:lnSpc>
                <a:spcPct val="130000"/>
              </a:lnSpc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" y="4763"/>
            <a:ext cx="3780078" cy="6853237"/>
          </a:xfrm>
          <a:custGeom>
            <a:avLst/>
            <a:gdLst/>
            <a:ahLst/>
            <a:cxnLst/>
            <a:rect l="0" t="0" r="0" b="0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" y="-2313"/>
            <a:ext cx="12192003" cy="6924496"/>
            <a:chOff x="-1" y="-2313"/>
            <a:chExt cx="12192001" cy="6924496"/>
          </a:xfrm>
        </p:grpSpPr>
        <p:sp>
          <p:nvSpPr>
            <p:cNvPr id="3" name="Freeform 2"/>
            <p:cNvSpPr/>
            <p:nvPr/>
          </p:nvSpPr>
          <p:spPr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0" b="0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Freeform 3"/>
            <p:cNvSpPr/>
            <p:nvPr/>
          </p:nvSpPr>
          <p:spPr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0" b="0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5" name="Freeform 4"/>
            <p:cNvSpPr/>
            <p:nvPr/>
          </p:nvSpPr>
          <p:spPr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0" b="0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6" name="Date Placeholder 5"/>
          <p:cNvSpPr txBox="1">
            <a:spLocks noGrp="1"/>
          </p:cNvSpPr>
          <p:nvPr>
            <p:ph type="dt" sz="half" idx="10"/>
          </p:nvPr>
        </p:nvSpPr>
        <p:spPr>
          <a:xfrm>
            <a:off x="8973320" y="6442524"/>
            <a:ext cx="2743200" cy="365126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Footer Placeholder 6"/>
          <p:cNvSpPr txBox="1"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6"/>
          </a:xfrm>
          <a:prstGeom prst="rect">
            <a:avLst/>
          </a:prstGeom>
        </p:spPr>
        <p:txBody>
          <a:bodyPr/>
          <a:lstStyle>
            <a:lvl1pPr lvl="0" algn="ctr">
              <a:defRPr/>
            </a:lvl1pPr>
          </a:lstStyle>
          <a:p>
            <a:endParaRPr/>
          </a:p>
        </p:txBody>
      </p:sp>
      <p:sp>
        <p:nvSpPr>
          <p:cNvPr id="8" name="Slide Number Placeholder 7"/>
          <p:cNvSpPr txBox="1"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6"/>
          </a:xfrm>
          <a:prstGeom prst="rect">
            <a:avLst/>
          </a:prstGeom>
        </p:spPr>
        <p:txBody>
          <a:bodyPr anchor="ctr"/>
          <a:lstStyle>
            <a:lvl1pPr lvl="0" algn="l">
              <a:defRPr sz="12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7320301" y="467784"/>
            <a:ext cx="4875213" cy="5922963"/>
            <a:chOff x="7320300" y="467784"/>
            <a:chExt cx="4875213" cy="5922963"/>
          </a:xfrm>
        </p:grpSpPr>
        <p:sp>
          <p:nvSpPr>
            <p:cNvPr id="10" name="Freeform 9"/>
            <p:cNvSpPr/>
            <p:nvPr/>
          </p:nvSpPr>
          <p:spPr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0" b="0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0" b="0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2" name="Straight Connector 11"/>
            <p:cNvSpPr/>
            <p:nvPr/>
          </p:nvSpPr>
          <p:spPr>
            <a:xfrm>
              <a:off x="8013399" y="4629095"/>
              <a:ext cx="694944" cy="0"/>
            </a:xfrm>
            <a:prstGeom prst="line">
              <a:avLst/>
            </a:prstGeom>
            <a:noFill/>
            <a:ln w="38100" cap="flat">
              <a:solidFill>
                <a:schemeClr val="bg2"/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13" name="Title 12"/>
          <p:cNvSpPr txBox="1">
            <a:spLocks noGrp="1"/>
          </p:cNvSpPr>
          <p:nvPr>
            <p:ph type="ctrTitle"/>
          </p:nvPr>
        </p:nvSpPr>
        <p:spPr>
          <a:xfrm>
            <a:off x="7920752" y="1023867"/>
            <a:ext cx="3793680" cy="3349641"/>
          </a:xfrm>
          <a:prstGeom prst="rect">
            <a:avLst/>
          </a:prstGeom>
        </p:spPr>
        <p:txBody>
          <a:bodyPr anchor="t"/>
          <a:lstStyle>
            <a:lvl1pPr lvl="0"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4" name="Subtitle 13"/>
          <p:cNvSpPr txBox="1">
            <a:spLocks noGrp="1"/>
          </p:cNvSpPr>
          <p:nvPr>
            <p:ph type="subTitle" idx="1"/>
          </p:nvPr>
        </p:nvSpPr>
        <p:spPr>
          <a:xfrm>
            <a:off x="7920752" y="4945377"/>
            <a:ext cx="3793680" cy="1037760"/>
          </a:xfrm>
          <a:prstGeom prst="rect">
            <a:avLst/>
          </a:prstGeom>
        </p:spPr>
        <p:txBody>
          <a:bodyPr anchor="t"/>
          <a:lstStyle>
            <a:lvl1pPr marL="0" lv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" y="4763"/>
            <a:ext cx="3780078" cy="6853237"/>
          </a:xfrm>
          <a:custGeom>
            <a:avLst/>
            <a:gdLst/>
            <a:ahLst/>
            <a:cxnLst/>
            <a:rect l="0" t="0" r="0" b="0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9277966" y="507037"/>
            <a:ext cx="1571626" cy="533993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2933700" y="524373"/>
            <a:ext cx="5959578" cy="5322596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xfrm>
            <a:off x="9277966" y="6296616"/>
            <a:ext cx="2505996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xfrm>
            <a:off x="2933699" y="6296616"/>
            <a:ext cx="5959577" cy="36512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xfrm rot="5400000">
            <a:off x="8734644" y="2853201"/>
            <a:ext cx="5383266" cy="604269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8" name="Straight Connector 7"/>
          <p:cNvSpPr/>
          <p:nvPr/>
        </p:nvSpPr>
        <p:spPr>
          <a:xfrm>
            <a:off x="9111582" y="571502"/>
            <a:ext cx="0" cy="5275467"/>
          </a:xfrm>
          <a:prstGeom prst="line">
            <a:avLst/>
          </a:prstGeom>
          <a:noFill/>
          <a:ln w="38100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  <a:prstGeom prst="rect">
            <a:avLst/>
          </a:prstGeom>
        </p:spPr>
        <p:txBody>
          <a:bodyPr anchor="b"/>
          <a:lstStyle>
            <a:lvl1pPr marL="0" lv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2933699" y="3316639"/>
            <a:ext cx="4160520" cy="277936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1" cy="823912"/>
          </a:xfrm>
          <a:prstGeom prst="rect">
            <a:avLst/>
          </a:prstGeom>
        </p:spPr>
        <p:txBody>
          <a:bodyPr anchor="b"/>
          <a:lstStyle>
            <a:lvl1pPr marL="0" lv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Text Placeholder 5"/>
          <p:cNvSpPr txBox="1">
            <a:spLocks noGrp="1"/>
          </p:cNvSpPr>
          <p:nvPr>
            <p:ph type="body" sz="quarter" idx="4"/>
          </p:nvPr>
        </p:nvSpPr>
        <p:spPr>
          <a:xfrm>
            <a:off x="7543751" y="3316639"/>
            <a:ext cx="4160521" cy="277936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half" idx="1"/>
          </p:nvPr>
        </p:nvSpPr>
        <p:spPr>
          <a:xfrm>
            <a:off x="2933699" y="2438399"/>
            <a:ext cx="4160520" cy="365760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7543751" y="2438399"/>
            <a:ext cx="4160521" cy="365760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8411378" y="0"/>
            <a:ext cx="3780622" cy="6858000"/>
          </a:xfrm>
          <a:custGeom>
            <a:avLst/>
            <a:gdLst/>
            <a:ahLst/>
            <a:cxnLst/>
            <a:rect l="0" t="0" r="0" b="0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8476488" y="1503910"/>
            <a:ext cx="3230626" cy="1687924"/>
          </a:xfrm>
          <a:prstGeom prst="rect">
            <a:avLst/>
          </a:prstGeom>
        </p:spPr>
        <p:txBody>
          <a:bodyPr anchor="b"/>
          <a:lstStyle>
            <a:lvl1pPr lvl="0">
              <a:lnSpc>
                <a:spcPct val="104000"/>
              </a:lnSpc>
              <a:defRPr sz="340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0" y="0"/>
            <a:ext cx="8102651" cy="6857999"/>
          </a:xfrm>
          <a:prstGeom prst="rect">
            <a:avLst/>
          </a:prstGeom>
        </p:spPr>
        <p:txBody>
          <a:bodyPr anchor="t"/>
          <a:lstStyle>
            <a:lvl1pPr marL="0" lvl="0" indent="0">
              <a:buNone/>
              <a:defRPr sz="3200"/>
            </a:lvl1pPr>
          </a:lstStyle>
          <a:p>
            <a:pPr lvl="0"/>
            <a:r>
              <a:rPr/>
              <a:t>Click icon to add picture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  <a:prstGeom prst="rect">
            <a:avLst/>
          </a:prstGeom>
        </p:spPr>
        <p:txBody>
          <a:bodyPr/>
          <a:lstStyle>
            <a:lvl1pPr marL="0" lvl="0" indent="0">
              <a:spcBef>
                <a:spcPts val="1400"/>
              </a:spcBef>
              <a:buNone/>
              <a:defRPr sz="16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Date Placeholder 5"/>
          <p:cNvSpPr txBox="1"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endParaRPr/>
          </a:p>
        </p:txBody>
      </p:sp>
      <p:sp>
        <p:nvSpPr>
          <p:cNvPr id="7" name="Footer Placeholder 6"/>
          <p:cNvSpPr txBox="1"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  <a:prstGeom prst="rect">
            <a:avLst/>
          </a:prstGeom>
        </p:spPr>
        <p:txBody>
          <a:bodyPr/>
          <a:lstStyle>
            <a:lvl1pPr lvl="0" algn="l">
              <a:defRPr/>
            </a:lvl1pPr>
          </a:lstStyle>
          <a:p>
            <a:endParaRPr/>
          </a:p>
        </p:txBody>
      </p:sp>
      <p:sp>
        <p:nvSpPr>
          <p:cNvPr id="8" name="Slide Number Placeholder 7"/>
          <p:cNvSpPr txBox="1"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  <a:prstGeom prst="rect">
            <a:avLst/>
          </a:prstGeom>
        </p:spPr>
        <p:txBody>
          <a:bodyPr anchor="t"/>
          <a:lstStyle>
            <a:lvl1pPr lvl="0" algn="l">
              <a:defRPr sz="44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2806706" y="568345"/>
            <a:ext cx="8897566" cy="1560716"/>
          </a:xfrm>
          <a:prstGeom prst="rect">
            <a:avLst/>
          </a:prstGeom>
        </p:spPr>
        <p:txBody>
          <a:bodyPr lIns="91440" tIns="45720" rIns="91440" bIns="45720" anchor="t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933700" y="2438400"/>
            <a:ext cx="8770572" cy="3651504"/>
          </a:xfrm>
          <a:prstGeom prst="rect">
            <a:avLst/>
          </a:prstGeom>
        </p:spPr>
        <p:txBody>
          <a:bodyPr lIns="91440" tIns="45720" rIns="91440" bIns="45720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961072" y="6296616"/>
            <a:ext cx="2743200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Century Schoolbook"/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2933699" y="6296616"/>
            <a:ext cx="5667375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Century Schoolbook"/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lIns="91440" tIns="45720" rIns="91440" bIns="45720" anchor="b"/>
          <a:lstStyle>
            <a:lvl1pPr lvl="0"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Century Schoolbook"/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7" name="Straight Connector 6"/>
          <p:cNvSpPr/>
          <p:nvPr/>
        </p:nvSpPr>
        <p:spPr>
          <a:xfrm>
            <a:off x="2933700" y="2176009"/>
            <a:ext cx="8770572" cy="0"/>
          </a:xfrm>
          <a:prstGeom prst="line">
            <a:avLst/>
          </a:prstGeom>
          <a:noFill/>
          <a:ln w="38100" cap="flat">
            <a:solidFill>
              <a:schemeClr val="accent2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Freeform 7"/>
          <p:cNvSpPr/>
          <p:nvPr/>
        </p:nvSpPr>
        <p:spPr>
          <a:xfrm>
            <a:off x="1" y="4763"/>
            <a:ext cx="3780078" cy="6853237"/>
          </a:xfrm>
          <a:custGeom>
            <a:avLst/>
            <a:gdLst/>
            <a:ahLst/>
            <a:cxnLst/>
            <a:rect l="0" t="0" r="0" b="0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lvl="0" algn="l">
        <a:lnSpc>
          <a:spcPct val="99000"/>
        </a:lnSpc>
        <a:buNone/>
        <a:defRPr sz="4400">
          <a:solidFill>
            <a:schemeClr val="tx2">
              <a:lumMod val="75000"/>
              <a:lumOff val="25000"/>
            </a:schemeClr>
          </a:solidFill>
          <a:latin typeface="Century Schoolbook"/>
        </a:defRPr>
      </a:lvl1pPr>
    </p:titleStyle>
    <p:bodyStyle>
      <a:lvl1pPr marL="319087" lvl="0" indent="-319088" algn="l">
        <a:lnSpc>
          <a:spcPct val="111000"/>
        </a:lnSpc>
        <a:spcBef>
          <a:spcPts val="900"/>
        </a:spcBef>
        <a:buFont typeface="Corbel"/>
        <a:buChar char="–"/>
        <a:defRPr sz="2000">
          <a:solidFill>
            <a:schemeClr val="tx2">
              <a:lumMod val="75000"/>
              <a:lumOff val="25000"/>
            </a:schemeClr>
          </a:solidFill>
          <a:latin typeface="Calibri"/>
        </a:defRPr>
      </a:lvl1pPr>
      <a:lvl2pPr marL="639762" lvl="0" indent="-319088" algn="l">
        <a:lnSpc>
          <a:spcPct val="111000"/>
        </a:lnSpc>
        <a:spcBef>
          <a:spcPts val="900"/>
        </a:spcBef>
        <a:buFont typeface="Corbel"/>
        <a:buChar char="–"/>
        <a:defRPr sz="1800">
          <a:solidFill>
            <a:schemeClr val="tx2">
              <a:lumMod val="75000"/>
              <a:lumOff val="25000"/>
            </a:schemeClr>
          </a:solidFill>
          <a:latin typeface="Calibri"/>
        </a:defRPr>
      </a:lvl2pPr>
      <a:lvl3pPr marL="958850" lvl="0" indent="-319088" algn="l">
        <a:lnSpc>
          <a:spcPct val="111000"/>
        </a:lnSpc>
        <a:spcBef>
          <a:spcPts val="900"/>
        </a:spcBef>
        <a:buFont typeface="Corbel"/>
        <a:buChar char="–"/>
        <a:defRPr sz="1600" i="1">
          <a:solidFill>
            <a:schemeClr val="tx2">
              <a:lumMod val="75000"/>
              <a:lumOff val="25000"/>
            </a:schemeClr>
          </a:solidFill>
          <a:latin typeface="Calibri"/>
        </a:defRPr>
      </a:lvl3pPr>
      <a:lvl4pPr marL="1279525" lvl="0" indent="-319088" algn="l">
        <a:lnSpc>
          <a:spcPct val="111000"/>
        </a:lnSpc>
        <a:spcBef>
          <a:spcPts val="900"/>
        </a:spcBef>
        <a:buFont typeface="Corbel"/>
        <a:buChar char="–"/>
        <a:defRPr sz="1400">
          <a:solidFill>
            <a:schemeClr val="tx2">
              <a:lumMod val="75000"/>
              <a:lumOff val="25000"/>
            </a:schemeClr>
          </a:solidFill>
          <a:latin typeface="Calibri"/>
        </a:defRPr>
      </a:lvl4pPr>
      <a:lvl5pPr marL="1600200" lvl="0" indent="-319088" algn="l">
        <a:lnSpc>
          <a:spcPct val="111000"/>
        </a:lnSpc>
        <a:spcBef>
          <a:spcPts val="900"/>
        </a:spcBef>
        <a:buFont typeface="Corbel"/>
        <a:buChar char="–"/>
        <a:defRPr sz="1400" i="1">
          <a:solidFill>
            <a:schemeClr val="tx2">
              <a:lumMod val="75000"/>
              <a:lumOff val="25000"/>
            </a:schemeClr>
          </a:solidFill>
          <a:latin typeface="Calibri"/>
        </a:defRPr>
      </a:lvl5pPr>
      <a:lvl6pPr marL="1919287" lvl="0" indent="-319088" algn="l">
        <a:lnSpc>
          <a:spcPct val="111000"/>
        </a:lnSpc>
        <a:spcBef>
          <a:spcPts val="900"/>
        </a:spcBef>
        <a:buFont typeface="Corbel"/>
        <a:buChar char="–"/>
        <a:defRPr sz="1400">
          <a:solidFill>
            <a:schemeClr val="accent1">
              <a:lumMod val="75000"/>
            </a:schemeClr>
          </a:solidFill>
          <a:latin typeface="Calibri"/>
        </a:defRPr>
      </a:lvl6pPr>
      <a:lvl7pPr marL="2239962" lvl="0" indent="-319088" algn="l">
        <a:lnSpc>
          <a:spcPct val="111000"/>
        </a:lnSpc>
        <a:spcBef>
          <a:spcPts val="900"/>
        </a:spcBef>
        <a:buFont typeface="Corbel"/>
        <a:buChar char="–"/>
        <a:defRPr sz="1400" i="1">
          <a:solidFill>
            <a:schemeClr val="accent1">
              <a:lumMod val="75000"/>
            </a:schemeClr>
          </a:solidFill>
          <a:latin typeface="Calibri"/>
        </a:defRPr>
      </a:lvl7pPr>
      <a:lvl8pPr marL="2559050" lvl="0" indent="-319088" algn="l">
        <a:lnSpc>
          <a:spcPct val="111000"/>
        </a:lnSpc>
        <a:spcBef>
          <a:spcPts val="900"/>
        </a:spcBef>
        <a:buFont typeface="Corbel"/>
        <a:buChar char="–"/>
        <a:defRPr sz="1400">
          <a:solidFill>
            <a:schemeClr val="accent1">
              <a:lumMod val="75000"/>
            </a:schemeClr>
          </a:solidFill>
          <a:latin typeface="Calibri"/>
        </a:defRPr>
      </a:lvl8pPr>
      <a:lvl9pPr marL="2879725" lvl="0" indent="-319088" algn="l">
        <a:lnSpc>
          <a:spcPct val="111000"/>
        </a:lnSpc>
        <a:spcBef>
          <a:spcPts val="900"/>
        </a:spcBef>
        <a:buFont typeface="Corbel"/>
        <a:buChar char="–"/>
        <a:defRPr sz="1400" i="1">
          <a:solidFill>
            <a:schemeClr val="accent1">
              <a:lumMod val="75000"/>
            </a:schemeClr>
          </a:solidFill>
          <a:latin typeface="Calibri"/>
        </a:defRPr>
      </a:lvl9pPr>
    </p:bodyStyle>
    <p:otherStyle>
      <a:lvl1pPr marL="0" lvl="0" algn="l">
        <a:defRPr sz="1800">
          <a:solidFill>
            <a:schemeClr val="tx1"/>
          </a:solidFill>
          <a:latin typeface="Calibri"/>
        </a:defRPr>
      </a:lvl1pPr>
      <a:lvl2pPr marL="457200" lvl="0" algn="l">
        <a:defRPr sz="1800">
          <a:solidFill>
            <a:schemeClr val="tx1"/>
          </a:solidFill>
          <a:latin typeface="Calibri"/>
        </a:defRPr>
      </a:lvl2pPr>
      <a:lvl3pPr marL="914400" lvl="0" algn="l">
        <a:defRPr sz="1800">
          <a:solidFill>
            <a:schemeClr val="tx1"/>
          </a:solidFill>
          <a:latin typeface="Calibri"/>
        </a:defRPr>
      </a:lvl3pPr>
      <a:lvl4pPr marL="1371600" lvl="0" algn="l">
        <a:defRPr sz="1800">
          <a:solidFill>
            <a:schemeClr val="tx1"/>
          </a:solidFill>
          <a:latin typeface="Calibri"/>
        </a:defRPr>
      </a:lvl4pPr>
      <a:lvl5pPr marL="1828800" lvl="0" algn="l">
        <a:defRPr sz="1800">
          <a:solidFill>
            <a:schemeClr val="tx1"/>
          </a:solidFill>
          <a:latin typeface="Calibri"/>
        </a:defRPr>
      </a:lvl5pPr>
      <a:lvl6pPr marL="2286000" lvl="0" algn="l">
        <a:defRPr sz="1800">
          <a:solidFill>
            <a:schemeClr val="tx1"/>
          </a:solidFill>
          <a:latin typeface="Calibri"/>
        </a:defRPr>
      </a:lvl6pPr>
      <a:lvl7pPr marL="2743200" lvl="0" algn="l">
        <a:defRPr sz="1800">
          <a:solidFill>
            <a:schemeClr val="tx1"/>
          </a:solidFill>
          <a:latin typeface="Calibri"/>
        </a:defRPr>
      </a:lvl7pPr>
      <a:lvl8pPr marL="3200400" lvl="0" algn="l">
        <a:defRPr sz="1800">
          <a:solidFill>
            <a:schemeClr val="tx1"/>
          </a:solidFill>
          <a:latin typeface="Calibri"/>
        </a:defRPr>
      </a:lvl8pPr>
      <a:lvl9pPr marL="3657600" lvl="0" algn="l">
        <a:defRPr sz="1800">
          <a:solidFill>
            <a:schemeClr val="tx1"/>
          </a:solidFill>
          <a:latin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sz="6000" i="1">
                <a:solidFill>
                  <a:schemeClr val="accent1">
                    <a:lumMod val="20000"/>
                    <a:lumOff val="80000"/>
                  </a:schemeClr>
                </a:solidFill>
              </a:rPr>
              <a:t>بنام خداوندبخشنده مهربان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5118" y="88900"/>
            <a:ext cx="10396882" cy="115196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 i="1" dirty="0">
                <a:solidFill>
                  <a:schemeClr val="accent1"/>
                </a:solidFill>
              </a:rPr>
              <a:t>معیارهای ترخیص بیمار از ریکاوری</a:t>
            </a:r>
          </a:p>
        </p:txBody>
      </p:sp>
      <p:pic>
        <p:nvPicPr>
          <p:cNvPr id="3" name="Text Placeholder 2"/>
          <p:cNvPicPr>
            <a:picLocks noGrp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 rot="10800000" flipV="1">
            <a:off x="378370" y="1240865"/>
            <a:ext cx="11634952" cy="5412183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 flipV="1">
            <a:off x="230421" y="699505"/>
            <a:ext cx="11800935" cy="615849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lvl="0">
              <a:defRPr/>
            </a:lvl1pPr>
          </a:lstStyle>
          <a:p>
            <a:pPr lvl="0" algn="r"/>
            <a:r>
              <a:rPr lang="fa-IR" sz="5400" i="1">
                <a:solidFill>
                  <a:schemeClr val="accent1"/>
                </a:solidFill>
              </a:rPr>
              <a:t>ترخيص بيماران از ريکاوري </a:t>
            </a:r>
            <a:r>
              <a:rPr lang="fa-IR"/>
              <a:t>:</a:t>
            </a:r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تا هنگامي که بيمار در واحد ريکاوري بستري است توسط پرستار به تنفس</a:t>
            </a:r>
            <a:r>
              <a:t/>
            </a:r>
            <a:br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عميق ، سرفه و تغيير وضعيت ترغيب مي شود . پيش از ترخيص ، بيمار ، توسط پزشک ارزيابي شده و تظاهرات</a:t>
            </a:r>
            <a:r>
              <a:t/>
            </a:r>
            <a:br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بيمار ثبت مي شود . معيار هاي ارزيابي شامل فعاليت ، تنفس ، فشار خون ، هوشياري و درصد ساچوريشن مي</a:t>
            </a:r>
            <a:r>
              <a:t/>
            </a:r>
            <a:br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باشد .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 flipH="1">
            <a:off x="10496572" y="10299940"/>
            <a:ext cx="45720" cy="189436"/>
          </a:xfrm>
          <a:prstGeom prst="rect">
            <a:avLst/>
          </a:prstGeom>
        </p:spPr>
        <p:txBody>
          <a:bodyPr>
            <a:normAutofit fontScale="32000" lnSpcReduction="20000"/>
          </a:bodyPr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029440" cy="6740307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همچنين ثبات علائم حياتي ، کنترل خونريزي ، وجود رفلکس هاي 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لازم ، هوشياري و آگاهي به زمان ومکان و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داشتن قدرت حفظ وضعيت مناسب بدني (جهت تنفس يا تخليه ترشحات ريه ) از عوامل مهم در ترخيص بيماران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مي باشند.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پروتکول هاي ترخيص بسته به جائي که بيمار منتقل مي شود تفاوت مي کند . در صورتيکه بيمار به خانه منتقل مي شود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لازم است علاوه بر کرايترياهاي معمول بيمار توانائي خوردن مايعات ، ادرار کردن و ايستادن و راه رفتن را داشته باشد . در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ضمن بيمار بايد حتما همراه داشته باشد و در 24 ساعت اول بعد از ترخيص از انجام امور دقيق نظير رانندگي خوداري کند.</a:t>
            </a:r>
            <a:r>
              <a:t/>
            </a:r>
            <a:br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9486" y="188970"/>
            <a:ext cx="11952514" cy="3970318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منتقل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شود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موارد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لازم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تمام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ICU</a:t>
            </a:r>
            <a:r>
              <a:rPr sz="3600" b="0" i="0" u="none" strike="noStrike" baseline="0">
                <a:solidFill>
                  <a:srgbClr val="444444"/>
                </a:solidFill>
                <a:latin typeface="Roboto-Regular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صورتيکه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شرايط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مناسبي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نداشته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لازم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منتقل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شود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 </a:t>
            </a:r>
            <a:r>
              <a:rPr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ICU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اطلاعات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راجع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پرستاران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بيهوشي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رژيونال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بهترين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حالت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پايان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يافتن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بلوک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هاي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حسي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حرکتي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صبر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کنيم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ولي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توجه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طولاني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بودن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فرآيند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معمولا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وقتي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سطح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بلوک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حدود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4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6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درماتوم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کاهش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ميابد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اجازه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ميدهد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3974852"/>
            <a:ext cx="12192000" cy="2862322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بيهوشي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رژيونال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بهترين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حالت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پايان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يافتن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بلوک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هاي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حسي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حرکتي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صبر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کنيم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ولي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توجه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طولاني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بودن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فرآيند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معمولا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وقتي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سطح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بلوک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حدود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4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6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درماتوم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کاهش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ميابد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اجازه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دهيم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47256" y="550707"/>
            <a:ext cx="8577944" cy="1754326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معیار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تعیین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نمره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ترخیص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جهت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خروج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5400">
                <a:solidFill>
                  <a:schemeClr val="accent1">
                    <a:lumMod val="75000"/>
                  </a:schemeClr>
                </a:solidFill>
              </a:rPr>
              <a:t>ریکاوری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870857" y="2717800"/>
            <a:ext cx="10254343" cy="360680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15597" y="293297"/>
            <a:ext cx="11409627" cy="5796605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t/>
            </a:r>
            <a:br/>
            <a:r>
              <a:rPr lang="fa-IR" sz="5400" i="1">
                <a:solidFill>
                  <a:schemeClr val="accent1">
                    <a:lumMod val="75000"/>
                  </a:schemeClr>
                </a:solidFill>
              </a:rPr>
              <a:t>کرايترياي ترخيص</a:t>
            </a:r>
            <a:r>
              <a:t/>
            </a:r>
            <a:br/>
            <a:r>
              <a:t/>
            </a:r>
            <a:br/>
            <a:r>
              <a:rPr lang="fa-IR">
                <a:solidFill>
                  <a:schemeClr val="accent1">
                    <a:lumMod val="75000"/>
                  </a:schemeClr>
                </a:solidFill>
              </a:rPr>
              <a:t>1.فعالیت</a:t>
            </a:r>
            <a:r>
              <a:t/>
            </a:r>
            <a:br/>
            <a:r>
              <a:rPr lang="fa-IR">
                <a:solidFill>
                  <a:schemeClr val="accent1">
                    <a:lumMod val="75000"/>
                  </a:schemeClr>
                </a:solidFill>
              </a:rPr>
              <a:t>2.تنفس</a:t>
            </a:r>
            <a:r>
              <a:t/>
            </a:r>
            <a:br/>
            <a:r>
              <a:rPr lang="fa-IR">
                <a:solidFill>
                  <a:schemeClr val="accent1">
                    <a:lumMod val="75000"/>
                  </a:schemeClr>
                </a:solidFill>
              </a:rPr>
              <a:t>3.گردش خون(فشارخون)</a:t>
            </a:r>
            <a:r>
              <a:t/>
            </a:r>
            <a:br/>
            <a:r>
              <a:rPr lang="fa-IR">
                <a:solidFill>
                  <a:schemeClr val="accent1">
                    <a:lumMod val="75000"/>
                  </a:schemeClr>
                </a:solidFill>
              </a:rPr>
              <a:t>4.هوشیاری</a:t>
            </a:r>
            <a:r>
              <a:t/>
            </a:r>
            <a:br/>
            <a:r>
              <a:rPr lang="fa-IR">
                <a:solidFill>
                  <a:schemeClr val="accent1">
                    <a:lumMod val="75000"/>
                  </a:schemeClr>
                </a:solidFill>
              </a:rPr>
              <a:t>5.اکسیژن اشباع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92230" y="10354236"/>
            <a:ext cx="99841" cy="119406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45459"/>
            <a:ext cx="12192000" cy="5447645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نمره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حداقل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6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9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جهت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قابل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قبولند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بايد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زماني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ديگر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معرض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خطر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سركوبي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تنفسي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نباشند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وضعيت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هوشياري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آن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مناسب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پايه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برگشته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تحت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نظر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بايد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همواره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توجه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داشت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بعد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آخرين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دوز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مخدر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تزريقي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(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چه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بصورت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عضلاني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چه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بصورت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وريدي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)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لازم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جهت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کنترل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عوارض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احتمالي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نظير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اختلال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تنفسي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مشکلات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هموديناميک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مدت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حداقل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30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دقیقه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ریکاوری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باقی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بماند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3412" y="968187"/>
            <a:ext cx="11430000" cy="2862322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3600">
                <a:solidFill>
                  <a:schemeClr val="accent1">
                    <a:lumMod val="75000"/>
                  </a:schemeClr>
                </a:solidFill>
              </a:rPr>
              <a:t>ک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رايترياي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هموديناميك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بسته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هموديناميك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پايه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بدون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نياز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فشار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خون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ضربان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قلب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خاص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است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يك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ارزيابي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يك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اطلاعات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مفيدي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بتوان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آن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PACU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مدرك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مستند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عملكرد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عصب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محيطي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هنگام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</a:p>
          <a:p>
            <a:pPr lvl="0" algn="r"/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يك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نوروپاتي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محيطي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جديد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دوره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بعد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عمل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افتراق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داد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6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2916" y="457200"/>
            <a:ext cx="2786708" cy="92333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54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فعاليت</a:t>
            </a:r>
          </a:p>
        </p:txBody>
      </p:sp>
      <p:sp>
        <p:nvSpPr>
          <p:cNvPr id="3" name="Rectangle 2"/>
          <p:cNvSpPr/>
          <p:nvPr/>
        </p:nvSpPr>
        <p:spPr>
          <a:xfrm>
            <a:off x="403412" y="1380529"/>
            <a:ext cx="11788588" cy="4154984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ت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وانايي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حركت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4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اندام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دستور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2</a:t>
            </a:r>
          </a:p>
          <a:p>
            <a:pPr lvl="0" algn="r"/>
            <a:endParaRPr lang="fa-IR" sz="4000" b="0" i="0" u="none" strike="noStrike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1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توانايي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حركت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2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اندام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دستور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1</a:t>
            </a:r>
          </a:p>
          <a:p>
            <a:pPr marL="571500" lvl="0" indent="-571500" algn="r">
              <a:buChar char="-"/>
            </a:pPr>
            <a:endParaRPr lang="fa-IR" sz="4000" b="0" i="0" u="none" strike="noStrike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marL="571500" lvl="0" indent="-571500" algn="r">
              <a:buChar char="-"/>
            </a:pPr>
            <a:endParaRPr lang="fa-IR" sz="4000" b="0" i="0" u="none" strike="noStrike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عدم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توانايي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حركت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اندام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ها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     0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64776" y="268941"/>
            <a:ext cx="10811438" cy="5916706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22928" y="188259"/>
            <a:ext cx="2837378" cy="923330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54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تنفس</a:t>
            </a:r>
          </a:p>
        </p:txBody>
      </p:sp>
      <p:sp>
        <p:nvSpPr>
          <p:cNvPr id="3" name="Rectangle 2"/>
          <p:cNvSpPr/>
          <p:nvPr/>
        </p:nvSpPr>
        <p:spPr>
          <a:xfrm>
            <a:off x="322729" y="1371600"/>
            <a:ext cx="11537577" cy="4401205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توانايي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تنفس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عميق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سرفه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راحت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2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</a:t>
            </a: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ديس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پنه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             1</a:t>
            </a:r>
          </a:p>
          <a:p>
            <a:pPr marL="571500" lvl="0" indent="-571500" algn="r">
              <a:buChar char="-"/>
            </a:pPr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آپنه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                  0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20470" y="459817"/>
            <a:ext cx="7654352" cy="6031629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22044" y="0"/>
            <a:ext cx="2969956" cy="769441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گردش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خون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156447"/>
            <a:ext cx="11887200" cy="4401205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فشار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خون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سيستميك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_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+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20 %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سطح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قبل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بيهوشي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2</a:t>
            </a: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فشارخون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سیستمیک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+_20-49%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سطح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قبل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</a:rPr>
              <a:t>بیهوشی</a:t>
            </a:r>
            <a:r>
              <a:rPr lang="fa-IR" sz="400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1 </a:t>
            </a:r>
          </a:p>
          <a:p>
            <a:pPr lvl="0" algn="ctr"/>
            <a:endParaRPr lang="fa-IR" sz="400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ctr"/>
            <a:endParaRPr lang="fa-IR" sz="400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b="0" i="0" u="none" strike="noStrike" baseline="0">
                <a:solidFill>
                  <a:srgbClr val="444444"/>
                </a:solidFill>
                <a:latin typeface="Roboto-Regular"/>
              </a:rPr>
              <a:t>-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فشار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خون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سيستميك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+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50 %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سطح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قبل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بيهوشي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270811" y="242047"/>
            <a:ext cx="5544671" cy="4549588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995082" y="646099"/>
            <a:ext cx="4901453" cy="5601661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56594" y="217812"/>
            <a:ext cx="1885452" cy="769441"/>
          </a:xfrm>
          <a:prstGeom prst="rect">
            <a:avLst/>
          </a:prstGeom>
        </p:spPr>
        <p:txBody>
          <a:bodyPr wrap="none"/>
          <a:lstStyle>
            <a:lvl1pPr lvl="0">
              <a:defRPr/>
            </a:lvl1pPr>
          </a:lstStyle>
          <a:p>
            <a:pPr lvl="0" algn="ctr"/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هوشياري</a:t>
            </a:r>
          </a:p>
        </p:txBody>
      </p:sp>
      <p:sp>
        <p:nvSpPr>
          <p:cNvPr id="3" name="Rectangle 2"/>
          <p:cNvSpPr/>
          <p:nvPr/>
        </p:nvSpPr>
        <p:spPr>
          <a:xfrm>
            <a:off x="-240989" y="1517443"/>
            <a:ext cx="12183035" cy="5262979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كاملًا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بيدار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       2 </a:t>
            </a: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endParaRPr lang="fa-IR" sz="4000" b="0" i="0" u="none" strike="noStrike" baseline="0">
              <a:solidFill>
                <a:schemeClr val="accent1">
                  <a:lumMod val="75000"/>
                </a:schemeClr>
              </a:solidFill>
              <a:latin typeface="NotoNaskhArabic"/>
            </a:endParaRPr>
          </a:p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قابل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بيدار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شدن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4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1</a:t>
            </a:r>
          </a:p>
          <a:p>
            <a:pPr lvl="0" algn="r"/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</a:p>
          <a:p>
            <a:pPr lvl="0" algn="r"/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</a:t>
            </a:r>
          </a:p>
          <a:p>
            <a:pPr lvl="0" algn="r"/>
            <a:r>
              <a:rPr lang="fa-IR" sz="800" b="0" i="0" u="none" strike="noStrike" baseline="0">
                <a:solidFill>
                  <a:srgbClr val="444444"/>
                </a:solidFill>
              </a:rPr>
              <a:t>با</a:t>
            </a:r>
            <a:r>
              <a:rPr lang="fa-IR" sz="800" b="0" i="0" u="none" strike="noStrike" baseline="0">
                <a:solidFill>
                  <a:srgbClr val="444444"/>
                </a:solidFill>
                <a:latin typeface="NotoNaskhArabic"/>
              </a:rPr>
              <a:t> 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عدم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پاسخ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                 0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237129" y="672353"/>
            <a:ext cx="10246659" cy="6185647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85984" y="0"/>
            <a:ext cx="2906016" cy="769441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اشباع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4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اكسيژن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307958"/>
            <a:ext cx="11887200" cy="2800767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بیش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92%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هنگام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تنفس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هوای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اتاق</a:t>
            </a:r>
            <a:r>
              <a:rPr lang="fa-IR" sz="440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             2</a:t>
            </a:r>
          </a:p>
          <a:p>
            <a:pPr lvl="0" algn="r"/>
            <a:endParaRPr lang="fa-IR" sz="4400">
              <a:solidFill>
                <a:schemeClr val="accent1">
                  <a:lumMod val="75000"/>
                </a:schemeClr>
              </a:solidFill>
              <a:latin typeface="Roboto-Regular"/>
            </a:endParaRPr>
          </a:p>
          <a:p>
            <a:pPr lvl="0" algn="r"/>
            <a:endParaRPr lang="fa-IR" sz="4400">
              <a:solidFill>
                <a:schemeClr val="accent1">
                  <a:lumMod val="75000"/>
                </a:schemeClr>
              </a:solidFill>
              <a:latin typeface="Roboto-Regular"/>
            </a:endParaRPr>
          </a:p>
          <a:p>
            <a:pPr lvl="0" algn="r"/>
            <a:r>
              <a:rPr lang="fa-IR" sz="4400">
                <a:solidFill>
                  <a:schemeClr val="accent1">
                    <a:lumMod val="75000"/>
                  </a:schemeClr>
                </a:solidFill>
              </a:rPr>
              <a:t>نیاز به اکسیژن مکمل بیش از90%                 1</a:t>
            </a:r>
          </a:p>
        </p:txBody>
      </p:sp>
      <p:sp>
        <p:nvSpPr>
          <p:cNvPr id="4" name="Rectangle 3"/>
          <p:cNvSpPr/>
          <p:nvPr/>
        </p:nvSpPr>
        <p:spPr>
          <a:xfrm>
            <a:off x="2151529" y="5073134"/>
            <a:ext cx="9735671" cy="707886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90%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حتي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اكسيژن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مكمل</a:t>
            </a:r>
            <a:r>
              <a:rPr lang="fa-IR" sz="40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                 </a:t>
            </a:r>
            <a:r>
              <a:rPr lang="fa-IR" sz="4000" b="0" i="0" u="none" strike="noStrike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    0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719483" y="683476"/>
            <a:ext cx="5387789" cy="5811827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667436" y="1048871"/>
            <a:ext cx="8982636" cy="5217458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90600" y="215900"/>
            <a:ext cx="10713672" cy="1913161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b="1">
                <a:solidFill>
                  <a:schemeClr val="accent1">
                    <a:lumMod val="75000"/>
                  </a:schemeClr>
                </a:solidFill>
              </a:rPr>
              <a:t>معيار تعيين نمره ترخيص براي رفتن به منزل در يك فرد بالغ مسوليت دار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-1160255" y="450587"/>
          <a:ext cx="8128000" cy="4750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15021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/>
                        <a:t>نمره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lt1"/>
                          </a:solidFill>
                        </a:rPr>
                        <a:t>متغير اندازه گيري شده</a:t>
                      </a:r>
                    </a:p>
                  </a:txBody>
                  <a:tcPr/>
                </a:tc>
              </a:tr>
              <a:tr h="716338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1" i="0" u="none" strike="noStrike" baseline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علائم حياتي (ثابت و مداوم با سن و سطح پايه قبل از بيهوشي)</a:t>
                      </a:r>
                    </a:p>
                  </a:txBody>
                  <a:tcPr/>
                </a:tc>
              </a:tr>
              <a:tr h="716338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فشار خون سيستميك و ضربان قلب در سطح 20 % قبل از بيهوشي</a:t>
                      </a:r>
                    </a:p>
                  </a:txBody>
                  <a:tcPr/>
                </a:tc>
              </a:tr>
              <a:tr h="415021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فشار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خون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سيستميك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و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ضربان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قلب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در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 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</a:rPr>
                        <a:t>سطح</a:t>
                      </a:r>
                      <a:r>
                        <a:rPr lang="fa-IR" sz="1800" b="0" i="0" u="none" strike="noStrike" baseline="0">
                          <a:solidFill>
                            <a:srgbClr val="444444"/>
                          </a:solidFill>
                          <a:latin typeface="NotoNaskhArabic"/>
                        </a:rPr>
                        <a:t>20-40</a:t>
                      </a:r>
                    </a:p>
                  </a:txBody>
                  <a:tcPr/>
                </a:tc>
              </a:tr>
              <a:tr h="716338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فشار خون سيستميك و ضربان قلب &lt; 40 % سطح قبل از بيهوشي</a:t>
                      </a:r>
                    </a:p>
                  </a:txBody>
                  <a:tcPr/>
                </a:tc>
              </a:tr>
              <a:tr h="415021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1" i="0" u="none" strike="noStrike" baseline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سطح فعاليت</a:t>
                      </a:r>
                    </a:p>
                  </a:txBody>
                  <a:tcPr/>
                </a:tc>
              </a:tr>
              <a:tr h="716338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قدم برداشتن ثابت بدون گيجي يا برگشت به سطح قبل از بيهوشي</a:t>
                      </a:r>
                    </a:p>
                  </a:txBody>
                  <a:tcPr/>
                </a:tc>
              </a:tr>
              <a:tr h="415021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نيازمند كمك.                                                          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2032000" y="719666"/>
          <a:ext cx="81280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نمره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lt1"/>
                          </a:solidFill>
                        </a:rPr>
                        <a:t>متغير اندازه گيري شده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عدم توانايي در حركت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1" i="0" u="none" strike="noStrike" baseline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تهوع و استفراغ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حداقل يا بدون تهوع و استفراغ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متوسط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شديد (مداوم پس از درمان مكرر)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1" i="0" u="none" strike="noStrike" baseline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درد حداقل يا بدون درد، قابل كنترل با ضد دردهاي خوراكي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بلی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/>
          <p:nvPr>
            <p:extLst>
              <p:ext uri="{D42A27DB-BD31-4B8C-83A1-F6EECF244321}">
                <p14:modId xmlns:p14="http://schemas.microsoft.com/office/powerpoint/2010/main" val="3282558840"/>
              </p:ext>
            </p:extLst>
          </p:nvPr>
        </p:nvGraphicFramePr>
        <p:xfrm>
          <a:off x="2032000" y="719666"/>
          <a:ext cx="81788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114800"/>
              </a:tblGrid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نمره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متغییرهای اندازه</a:t>
                      </a:r>
                      <a:r>
                        <a:rPr lang="fa-IR" baseline="0"/>
                        <a:t> گیری شده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خیر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1" i="0" u="none" strike="noStrike" baseline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خونريزي جراحي (قابل انتظار براي عمل جراحي)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حداقل (عدم نياز به تعويض پانسمان)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متوسط (تا 2 بار تعويض پانسمان نياز است)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pPr lvl="0" algn="r"/>
                      <a:r>
                        <a:rPr lang="fa-IR" sz="1800" b="0" i="0" u="none" strike="noStrike" baseline="0">
                          <a:solidFill>
                            <a:schemeClr val="dk1"/>
                          </a:solidFill>
                        </a:rPr>
                        <a:t>شديد (بيش از 3 تعويض پانسمان مورد نياز است)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>
                      <a:lvl1pPr lvl="0">
                        <a:defRPr/>
                      </a:lvl1pPr>
                    </a:lstStyle>
                    <a:p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2705100"/>
            <a:ext cx="11633200" cy="3970318"/>
          </a:xfrm>
          <a:prstGeom prst="rect">
            <a:avLst/>
          </a:prstGeom>
        </p:spPr>
        <p:txBody>
          <a:bodyPr wrap="square"/>
          <a:lstStyle>
            <a:lvl1pPr lvl="0">
              <a:defRPr/>
            </a:lvl1pPr>
          </a:lstStyle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بايد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طور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روتين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يك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همراه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مسئول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براي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همراهي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كردن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آن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ها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خانه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داشته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باشند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نياز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ادرار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كردن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پيش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نبايد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بخشي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پروتكل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روتين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فقط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انتخابي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الزامي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است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توانايي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مشخص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جهت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نوشيدن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نگهداشتن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مايعات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شفاف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نبايد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بخشي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پروتكل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معمول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ولي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مي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تواند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خاص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مناسب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نبايد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نياز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حداقل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زمان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اقامت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اجباري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اين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واحد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باشد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  <a:p>
            <a:pPr lvl="0" algn="r"/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بيماران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بايد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تا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زماني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در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معرض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خطر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افزاينده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كاهش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عملكرد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قلبي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تنفسي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هستند،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پايش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</a:rPr>
              <a:t>شوند</a:t>
            </a:r>
            <a:r>
              <a:rPr lang="fa-IR" sz="2800" b="0" i="0" u="none" strike="noStrike" baseline="0">
                <a:solidFill>
                  <a:schemeClr val="accent1">
                    <a:lumMod val="75000"/>
                  </a:schemeClr>
                </a:solidFill>
                <a:latin typeface="Roboto-Regular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4152753" y="1237734"/>
            <a:ext cx="7861447" cy="584775"/>
          </a:xfrm>
          <a:prstGeom prst="rect">
            <a:avLst/>
          </a:prstGeom>
        </p:spPr>
        <p:txBody>
          <a:bodyPr wrap="none"/>
          <a:lstStyle>
            <a:lvl1pPr lvl="0">
              <a:defRPr/>
            </a:lvl1pPr>
          </a:lstStyle>
          <a:p>
            <a:pPr lvl="0"/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اصول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كلي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جهت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ترخيص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واحد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مراقبت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پس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از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  <a:latin typeface="NotoNaskhArabic"/>
              </a:rPr>
              <a:t> </a:t>
            </a:r>
            <a:r>
              <a:rPr lang="fa-IR" sz="3200" b="1" i="0" u="none" strike="noStrike" baseline="0">
                <a:solidFill>
                  <a:schemeClr val="accent1">
                    <a:lumMod val="75000"/>
                  </a:schemeClr>
                </a:solidFill>
              </a:rPr>
              <a:t>بيهوشي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eathered" id="{EEC9B30E-2747-4D42-BCBE-A02BDEEEA114}" vid="{E2D42CFC-65DC-41E3-8961-A8E5A2991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690</Words>
  <Application>Microsoft Office PowerPoint</Application>
  <PresentationFormat>Custom</PresentationFormat>
  <Paragraphs>108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Feathered</vt:lpstr>
      <vt:lpstr>بنام خداوندبخشنده مهربان</vt:lpstr>
      <vt:lpstr>معیارهای ترخیص بیمار از ریکاوری</vt:lpstr>
      <vt:lpstr>ترخيص بيماران از ريکاوري :   تا هنگامي که بيمار در واحد ريکاوري بستري است توسط پرستار به تنفس عميق ، سرفه و تغيير وضعيت ترغيب مي شود . پيش از ترخيص ، بيمار ، توسط پزشک ارزيابي شده و تظاهرات بيمار ثبت مي شود . معيار هاي ارزيابي شامل فعاليت ، تنفس ، فشار خون ، هوشياري و درصد ساچوريشن مي باشد . </vt:lpstr>
      <vt:lpstr>PowerPoint Presentation</vt:lpstr>
      <vt:lpstr>PowerPoint Presentation</vt:lpstr>
      <vt:lpstr>PowerPoint Presentation</vt:lpstr>
      <vt:lpstr> کرايترياي ترخيص  1.فعالیت 2.تنفس 3.گردش خون(فشارخون) 4.هوشیاری 5.اکسیژن اشباع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معيار تعيين نمره ترخيص براي رفتن به منزل در يك فرد بالغ مسوليت دار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بنام خداوندبخشنده مهربان</dc:title>
  <cp:lastModifiedBy>Windows User</cp:lastModifiedBy>
  <cp:revision>1</cp:revision>
  <dcterms:modified xsi:type="dcterms:W3CDTF">2020-05-01T19:44:33Z</dcterms:modified>
</cp:coreProperties>
</file>