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ED51A38-137D-4E13-81AA-C6EB45BC18A7}" type="datetimeFigureOut">
              <a:rPr lang="fa-IR" smtClean="0"/>
              <a:pPr/>
              <a:t>21/09/1441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01C3EEA-312F-4199-8B85-D7B6C8EEE985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1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r" rtl="1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r" rtl="1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r" rtl="1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memarr.mihanblog.com/post/7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p Ribbon 3"/>
          <p:cNvSpPr/>
          <p:nvPr/>
        </p:nvSpPr>
        <p:spPr>
          <a:xfrm>
            <a:off x="214282" y="1000108"/>
            <a:ext cx="8643966" cy="1143008"/>
          </a:xfrm>
          <a:prstGeom prst="ribbon2">
            <a:avLst>
              <a:gd name="adj1" fmla="val 16667"/>
              <a:gd name="adj2" fmla="val 72093"/>
            </a:avLst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14546" y="1000108"/>
            <a:ext cx="43577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a-IR" sz="5400" b="1" cap="none" spc="0" dirty="0" smtClean="0">
                <a:ln w="50800">
                  <a:solidFill>
                    <a:schemeClr val="bg1"/>
                  </a:solidFill>
                </a:ln>
                <a:solidFill>
                  <a:srgbClr val="002060"/>
                </a:solidFill>
                <a:effectLst/>
                <a:cs typeface="B Arshia" pitchFamily="2" charset="-78"/>
              </a:rPr>
              <a:t>بسم الله الرحمن الرحیم</a:t>
            </a:r>
            <a:endParaRPr lang="en-US" sz="5400" b="1" cap="none" spc="0" dirty="0">
              <a:ln w="50800">
                <a:solidFill>
                  <a:schemeClr val="bg1"/>
                </a:solidFill>
              </a:ln>
              <a:solidFill>
                <a:srgbClr val="002060"/>
              </a:solidFill>
              <a:effectLst/>
              <a:cs typeface="B Arshia" pitchFamily="2" charset="-78"/>
            </a:endParaRPr>
          </a:p>
        </p:txBody>
      </p:sp>
    </p:spTree>
  </p:cSld>
  <p:clrMapOvr>
    <a:masterClrMapping/>
  </p:clrMapOvr>
  <p:transition>
    <p:wheel spokes="3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295723" y="214290"/>
            <a:ext cx="36567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200" b="1" dirty="0">
                <a:cs typeface="B Koodak" pitchFamily="2" charset="-78"/>
                <a:hlinkClick r:id="rId2"/>
              </a:rPr>
              <a:t>"</a:t>
            </a:r>
            <a:r>
              <a:rPr lang="fa-IR" sz="3200" b="1" dirty="0">
                <a:cs typeface="B Koodak" pitchFamily="2" charset="-78"/>
                <a:hlinkClick r:id="rId2"/>
              </a:rPr>
              <a:t>معماری و طراحی پایدار</a:t>
            </a:r>
            <a:r>
              <a:rPr lang="en-US" sz="3200" b="1" dirty="0">
                <a:cs typeface="B Koodak" pitchFamily="2" charset="-78"/>
                <a:hlinkClick r:id="rId2"/>
              </a:rPr>
              <a:t>"</a:t>
            </a:r>
            <a:endParaRPr lang="en-US" sz="3200" b="1" dirty="0">
              <a:cs typeface="B Kooda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14298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a-IR" sz="2800" dirty="0">
                <a:cs typeface="B Koodak" pitchFamily="2" charset="-78"/>
              </a:rPr>
              <a:t>در اواخر دهه1960 و در اوایل1970نظریه معماری با داعیه های جدید پدید آمد . كه از دل این نهضت و در طول مسیر آن نظریه ، پسامدرن ، شاخص ترین معماران به ظاهر انقلابی را همراه خود ساخت . این نظریه در هر شكل خود ، اصولی چون تاریخ گرایی ، احیای مستقیم و مردمی و سنت گرایی ، بوم گرایی ، مفهوم گرایی ، استعاره و ما بعد الطبیعه و جز آن را پذیرفت ، این نظریه در ابتدا از معماری آغاز و سپس در تمام زمینه های فلسفی و هنری تعمیم جهانی  یافت ، اما در معماری عمر طولانی نداشت -  هر چند اثرات آن تا به امروز باقی است -  سپس این نظریه جای خود را به نظریه دیگری ، یعنی دیكانستراكشن یا دیكانستراكتیویست داد 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این پدیده نو ظهور به نحوی از حیطه معماری رخت بر بست . و در یكی دو دهه اخیر نظریه ، معماری پایدار ، پیش كشیده شد : تغییراتی كه با توجه به معیارهای زیست اقلیمی و پایداری پدید می آیند ، هر روز اهمیت بیشتری می یابند . سخن از پایداری در معماری را می توان به تصور و طراحی ساخت و ساز های آینده تعبیر كرد آن هم نه تنها با پایداری فیزیكی ساختمان ، بلكه با پایداری و حفظ سیاره و منابع انر‍ژی آن . بدین ترتیب این گونه به نظر می رسد كه پایداری را بر پایه الگویی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تصور كرد كه در آن مواد و منابع در دسترس ، بیش از هدر دادن یا نادیده گرفتنشان ، با كارایی بیشتری به كار گرفته شوند . به طور خلاصه ، منظور از بوم شناسی ساختمان این است كه بر قابلیت ساختمان برای تلفیق عوامل محیطی و جوی ، و تبدیل آنها به كیفیت های فضایی و آسایش و فرم ، تمركز گردد 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0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آنگونه كه ملاحظه می گردد ، معماری پایدار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B Koodak" pitchFamily="2" charset="-78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تاییدی است بر روابط معماری و فعالیتهای وجودی حیات آدمی ، سیاست جوامع و رویدادها ، واقعیتها و مرجعیت ها ، و چیزی به همان اندازه مقاومت مردان و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B Koodak" pitchFamily="2" charset="-78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زنان و نهضت های اجتماعی در برابر جریان هایی كه این وقایع را نادیده می گیرند .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B Koodak" pitchFamily="2" charset="-78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 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Koodak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در این تحقیق به بررسی طراحی پایدار ، تعریف پایداری و توسعه پایدار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، اصول طراحی پایدار در معماری و فرایند طراحی پایدار همچنین به مقایسه طراحی پایدار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با طراحی مدرن می پردازیم و همچنین نمونه هایی از ساختمانهای ساخته شده مبتنی بر مبانی پایدار را ارائه و تحلیل می كنیم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B Koodak" pitchFamily="2" charset="-78"/>
              </a:rPr>
              <a:t>  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0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مقدمه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در این قسمت ، سلسله مراتب و روند تحقیق را توضیح می دهیم 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1) بیان موضوع 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0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1و1) سؤال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 اصلی تحقیق :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تعریف پایداری و طراحی پایدار بر چه مبانی استوار است ، چگونه در معماری محقق می گردد ؟ 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91440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2و1) ریز سؤالات :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1-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تعریف پایداری ؟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2-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اصلی ترین موانع پایداری چه مسائلی هستند ؟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3-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 پایداری چه زمانی محقق می شود ؟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4-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 اصول طراحی پایدار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 چیست ؟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5-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 مفهوم توسعه پایدار و مثلث پایداری چیست ؟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6-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Koodak" pitchFamily="2" charset="-78"/>
              </a:rPr>
              <a:t> فرایند طراحی پایدار چگونه است ؟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70</TotalTime>
  <Words>255</Words>
  <Application>Microsoft Office PowerPoint</Application>
  <PresentationFormat>On-screen Show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Verve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Mohammad</dc:creator>
  <cp:lastModifiedBy>Windows User</cp:lastModifiedBy>
  <cp:revision>14</cp:revision>
  <dcterms:created xsi:type="dcterms:W3CDTF">2011-11-23T17:32:13Z</dcterms:created>
  <dcterms:modified xsi:type="dcterms:W3CDTF">2020-05-12T22:22:50Z</dcterms:modified>
</cp:coreProperties>
</file>