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0" r:id="rId1"/>
    <p:sldMasterId id="2147483710" r:id="rId2"/>
    <p:sldMasterId id="2147483744" r:id="rId3"/>
  </p:sldMasterIdLst>
  <p:sldIdLst>
    <p:sldId id="278" r:id="rId4"/>
    <p:sldId id="256" r:id="rId5"/>
    <p:sldId id="275" r:id="rId6"/>
    <p:sldId id="276" r:id="rId7"/>
    <p:sldId id="277" r:id="rId8"/>
    <p:sldId id="263" r:id="rId9"/>
    <p:sldId id="257" r:id="rId10"/>
    <p:sldId id="258" r:id="rId11"/>
    <p:sldId id="259" r:id="rId12"/>
  </p:sldIdLst>
  <p:sldSz cx="9144000" cy="6858000" type="screen4x3"/>
  <p:notesSz cx="6858000" cy="9144000"/>
  <p:defaultTextStyle>
    <a:defPPr>
      <a:defRPr lang="fa-I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r" defTabSz="914400" rtl="1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27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978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126979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26980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26981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26982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26983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26984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26985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126986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6987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26988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26989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26990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F8ADB7E-03BD-4B2C-9B28-CCE16D16AFFE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69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69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69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6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6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6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86" grpId="0"/>
      <p:bldP spid="126987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698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6987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698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698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F5457B-45DB-471C-BB8C-D04FF11C80C3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C21FCD-2764-4908-8602-839DDCDEE94C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6272FD-839D-40F0-8ABD-495B3962E567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33C6CE-D9CE-48EC-9B42-DA11DC845D98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66CA93-97CE-4359-B6D2-7F11415079A9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06D77D-1DE5-4DFE-B2AD-DFC7E18E0D11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049A9D5-4AC7-4BCA-8032-F843E0C14FF9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4D8E77-AFD6-4A24-A21C-A1088BF7B992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64F527-D9E9-4D3C-8C6B-2738E54327F9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17BCE6-BAA0-4965-8E16-D4D5EC3A869B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314" name="Freeform 2"/>
          <p:cNvSpPr>
            <a:spLocks/>
          </p:cNvSpPr>
          <p:nvPr/>
        </p:nvSpPr>
        <p:spPr bwMode="blackWhite">
          <a:xfrm>
            <a:off x="20638" y="12700"/>
            <a:ext cx="8896350" cy="6780213"/>
          </a:xfrm>
          <a:custGeom>
            <a:avLst/>
            <a:gdLst/>
            <a:ahLst/>
            <a:cxnLst>
              <a:cxn ang="0">
                <a:pos x="2822" y="0"/>
              </a:cxn>
              <a:cxn ang="0">
                <a:pos x="0" y="975"/>
              </a:cxn>
              <a:cxn ang="0">
                <a:pos x="2169" y="3619"/>
              </a:cxn>
              <a:cxn ang="0">
                <a:pos x="3985" y="1125"/>
              </a:cxn>
              <a:cxn ang="0">
                <a:pos x="2822" y="0"/>
              </a:cxn>
              <a:cxn ang="0">
                <a:pos x="2822" y="0"/>
              </a:cxn>
            </a:cxnLst>
            <a:rect l="0" t="0" r="r" b="b"/>
            <a:pathLst>
              <a:path w="3985" h="3619">
                <a:moveTo>
                  <a:pt x="2822" y="0"/>
                </a:moveTo>
                <a:lnTo>
                  <a:pt x="0" y="975"/>
                </a:lnTo>
                <a:lnTo>
                  <a:pt x="2169" y="3619"/>
                </a:lnTo>
                <a:lnTo>
                  <a:pt x="3985" y="1125"/>
                </a:lnTo>
                <a:lnTo>
                  <a:pt x="2822" y="0"/>
                </a:lnTo>
                <a:lnTo>
                  <a:pt x="2822" y="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4131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371600" y="1511300"/>
            <a:ext cx="6400800" cy="2273300"/>
          </a:xfrm>
          <a:effectLst>
            <a:outerShdw dist="45791" dir="2021404" algn="ctr" rotWithShape="0">
              <a:schemeClr val="bg2"/>
            </a:outerShdw>
          </a:effectLst>
        </p:spPr>
        <p:txBody>
          <a:bodyPr/>
          <a:lstStyle>
            <a:lvl1pPr>
              <a:defRPr>
                <a:solidFill>
                  <a:schemeClr val="tx2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131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1549400" y="4051300"/>
            <a:ext cx="6032500" cy="1003300"/>
          </a:xfrm>
        </p:spPr>
        <p:txBody>
          <a:bodyPr/>
          <a:lstStyle>
            <a:lvl1pPr marL="0" indent="0" algn="ctr">
              <a:buFontTx/>
              <a:buNone/>
              <a:defRPr sz="28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41317" name="Rectangle 5"/>
          <p:cNvSpPr>
            <a:spLocks noGrp="1" noChangeArrowheads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41318" name="Rectangle 6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41319" name="Rectangle 7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6E517FB9-9831-4CE6-A025-3DB04A9CF37A}" type="slidenum">
              <a:rPr lang="fa-IR"/>
              <a:pPr/>
              <a:t>‹#›</a:t>
            </a:fld>
            <a:endParaRPr lang="en-US"/>
          </a:p>
        </p:txBody>
      </p:sp>
      <p:grpSp>
        <p:nvGrpSpPr>
          <p:cNvPr id="141320" name="Group 8"/>
          <p:cNvGrpSpPr>
            <a:grpSpLocks/>
          </p:cNvGrpSpPr>
          <p:nvPr/>
        </p:nvGrpSpPr>
        <p:grpSpPr bwMode="auto">
          <a:xfrm>
            <a:off x="195263" y="234950"/>
            <a:ext cx="3787775" cy="1778000"/>
            <a:chOff x="123" y="148"/>
            <a:chExt cx="2386" cy="1120"/>
          </a:xfrm>
        </p:grpSpPr>
        <p:sp>
          <p:nvSpPr>
            <p:cNvPr id="141321" name="Freeform 9"/>
            <p:cNvSpPr>
              <a:spLocks/>
            </p:cNvSpPr>
            <p:nvPr userDrawn="1"/>
          </p:nvSpPr>
          <p:spPr bwMode="auto">
            <a:xfrm>
              <a:off x="177" y="177"/>
              <a:ext cx="2250" cy="1017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41322" name="Freeform 10"/>
            <p:cNvSpPr>
              <a:spLocks/>
            </p:cNvSpPr>
            <p:nvPr userDrawn="1"/>
          </p:nvSpPr>
          <p:spPr bwMode="auto">
            <a:xfrm>
              <a:off x="166" y="261"/>
              <a:ext cx="2244" cy="1007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41323" name="Freeform 11"/>
            <p:cNvSpPr>
              <a:spLocks/>
            </p:cNvSpPr>
            <p:nvPr userDrawn="1"/>
          </p:nvSpPr>
          <p:spPr bwMode="auto">
            <a:xfrm>
              <a:off x="474" y="344"/>
              <a:ext cx="1488" cy="919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grpSp>
          <p:nvGrpSpPr>
            <p:cNvPr id="141324" name="Group 12"/>
            <p:cNvGrpSpPr>
              <a:grpSpLocks/>
            </p:cNvGrpSpPr>
            <p:nvPr userDrawn="1"/>
          </p:nvGrpSpPr>
          <p:grpSpPr bwMode="auto">
            <a:xfrm>
              <a:off x="123" y="148"/>
              <a:ext cx="2386" cy="1081"/>
              <a:chOff x="123" y="148"/>
              <a:chExt cx="2386" cy="1081"/>
            </a:xfrm>
          </p:grpSpPr>
          <p:sp>
            <p:nvSpPr>
              <p:cNvPr id="141325" name="Freeform 13"/>
              <p:cNvSpPr>
                <a:spLocks/>
              </p:cNvSpPr>
              <p:nvPr userDrawn="1"/>
            </p:nvSpPr>
            <p:spPr bwMode="auto">
              <a:xfrm>
                <a:off x="2005" y="934"/>
                <a:ext cx="212" cy="214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141326" name="Freeform 14"/>
              <p:cNvSpPr>
                <a:spLocks/>
              </p:cNvSpPr>
              <p:nvPr userDrawn="1"/>
            </p:nvSpPr>
            <p:spPr bwMode="auto">
              <a:xfrm>
                <a:off x="123" y="148"/>
                <a:ext cx="2386" cy="108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141327" name="Freeform 15"/>
              <p:cNvSpPr>
                <a:spLocks/>
              </p:cNvSpPr>
              <p:nvPr userDrawn="1"/>
            </p:nvSpPr>
            <p:spPr bwMode="auto">
              <a:xfrm>
                <a:off x="324" y="158"/>
                <a:ext cx="1686" cy="614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141328" name="Freeform 16"/>
              <p:cNvSpPr>
                <a:spLocks/>
              </p:cNvSpPr>
              <p:nvPr userDrawn="1"/>
            </p:nvSpPr>
            <p:spPr bwMode="auto">
              <a:xfrm>
                <a:off x="409" y="251"/>
                <a:ext cx="227" cy="410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141329" name="Freeform 17"/>
              <p:cNvSpPr>
                <a:spLocks/>
              </p:cNvSpPr>
              <p:nvPr userDrawn="1"/>
            </p:nvSpPr>
            <p:spPr bwMode="auto">
              <a:xfrm>
                <a:off x="846" y="536"/>
                <a:ext cx="691" cy="36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</p:grpSp>
      </p:grpSp>
      <p:grpSp>
        <p:nvGrpSpPr>
          <p:cNvPr id="141330" name="Group 18"/>
          <p:cNvGrpSpPr>
            <a:grpSpLocks/>
          </p:cNvGrpSpPr>
          <p:nvPr/>
        </p:nvGrpSpPr>
        <p:grpSpPr bwMode="auto">
          <a:xfrm>
            <a:off x="7915275" y="4368800"/>
            <a:ext cx="742950" cy="1058863"/>
            <a:chOff x="4986" y="2752"/>
            <a:chExt cx="468" cy="667"/>
          </a:xfrm>
        </p:grpSpPr>
        <p:sp>
          <p:nvSpPr>
            <p:cNvPr id="141331" name="Freeform 19"/>
            <p:cNvSpPr>
              <a:spLocks/>
            </p:cNvSpPr>
            <p:nvPr userDrawn="1"/>
          </p:nvSpPr>
          <p:spPr bwMode="auto">
            <a:xfrm rot="7320404">
              <a:off x="4909" y="2936"/>
              <a:ext cx="629" cy="293"/>
            </a:xfrm>
            <a:custGeom>
              <a:avLst/>
              <a:gdLst/>
              <a:ahLst/>
              <a:cxnLst>
                <a:cxn ang="0">
                  <a:pos x="794" y="395"/>
                </a:cxn>
                <a:cxn ang="0">
                  <a:pos x="710" y="318"/>
                </a:cxn>
                <a:cxn ang="0">
                  <a:pos x="556" y="210"/>
                </a:cxn>
                <a:cxn ang="0">
                  <a:pos x="71" y="0"/>
                </a:cxn>
                <a:cxn ang="0">
                  <a:pos x="23" y="20"/>
                </a:cxn>
                <a:cxn ang="0">
                  <a:pos x="0" y="83"/>
                </a:cxn>
                <a:cxn ang="0">
                  <a:pos x="28" y="155"/>
                </a:cxn>
                <a:cxn ang="0">
                  <a:pos x="570" y="409"/>
                </a:cxn>
                <a:cxn ang="0">
                  <a:pos x="689" y="393"/>
                </a:cxn>
                <a:cxn ang="0">
                  <a:pos x="785" y="414"/>
                </a:cxn>
                <a:cxn ang="0">
                  <a:pos x="794" y="395"/>
                </a:cxn>
                <a:cxn ang="0">
                  <a:pos x="794" y="395"/>
                </a:cxn>
              </a:cxnLst>
              <a:rect l="0" t="0" r="r" b="b"/>
              <a:pathLst>
                <a:path w="794" h="414">
                  <a:moveTo>
                    <a:pt x="794" y="395"/>
                  </a:moveTo>
                  <a:lnTo>
                    <a:pt x="710" y="318"/>
                  </a:lnTo>
                  <a:lnTo>
                    <a:pt x="556" y="210"/>
                  </a:lnTo>
                  <a:lnTo>
                    <a:pt x="71" y="0"/>
                  </a:lnTo>
                  <a:lnTo>
                    <a:pt x="23" y="20"/>
                  </a:lnTo>
                  <a:lnTo>
                    <a:pt x="0" y="83"/>
                  </a:lnTo>
                  <a:lnTo>
                    <a:pt x="28" y="155"/>
                  </a:lnTo>
                  <a:lnTo>
                    <a:pt x="570" y="409"/>
                  </a:lnTo>
                  <a:lnTo>
                    <a:pt x="689" y="393"/>
                  </a:lnTo>
                  <a:lnTo>
                    <a:pt x="785" y="414"/>
                  </a:lnTo>
                  <a:lnTo>
                    <a:pt x="794" y="395"/>
                  </a:lnTo>
                  <a:lnTo>
                    <a:pt x="794" y="395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41332" name="Freeform 20"/>
            <p:cNvSpPr>
              <a:spLocks/>
            </p:cNvSpPr>
            <p:nvPr userDrawn="1"/>
          </p:nvSpPr>
          <p:spPr bwMode="auto">
            <a:xfrm rot="7320404">
              <a:off x="4893" y="2923"/>
              <a:ext cx="627" cy="29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41333" name="Freeform 21"/>
            <p:cNvSpPr>
              <a:spLocks/>
            </p:cNvSpPr>
            <p:nvPr userDrawn="1"/>
          </p:nvSpPr>
          <p:spPr bwMode="auto">
            <a:xfrm rot="7320404">
              <a:off x="5000" y="2912"/>
              <a:ext cx="416" cy="265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grpSp>
          <p:nvGrpSpPr>
            <p:cNvPr id="141334" name="Group 22"/>
            <p:cNvGrpSpPr>
              <a:grpSpLocks/>
            </p:cNvGrpSpPr>
            <p:nvPr userDrawn="1"/>
          </p:nvGrpSpPr>
          <p:grpSpPr bwMode="auto">
            <a:xfrm>
              <a:off x="4986" y="2752"/>
              <a:ext cx="468" cy="667"/>
              <a:chOff x="4986" y="2752"/>
              <a:chExt cx="468" cy="667"/>
            </a:xfrm>
          </p:grpSpPr>
          <p:sp>
            <p:nvSpPr>
              <p:cNvPr id="141335" name="Freeform 23"/>
              <p:cNvSpPr>
                <a:spLocks/>
              </p:cNvSpPr>
              <p:nvPr userDrawn="1"/>
            </p:nvSpPr>
            <p:spPr bwMode="auto">
              <a:xfrm rot="7320404">
                <a:off x="4987" y="3190"/>
                <a:ext cx="59" cy="61"/>
              </a:xfrm>
              <a:custGeom>
                <a:avLst/>
                <a:gdLst/>
                <a:ahLst/>
                <a:cxnLst>
                  <a:cxn ang="0">
                    <a:pos x="110" y="0"/>
                  </a:cxn>
                  <a:cxn ang="0">
                    <a:pos x="40" y="66"/>
                  </a:cxn>
                  <a:cxn ang="0">
                    <a:pos x="0" y="173"/>
                  </a:cxn>
                  <a:cxn ang="0">
                    <a:pos x="80" y="160"/>
                  </a:cxn>
                  <a:cxn ang="0">
                    <a:pos x="103" y="84"/>
                  </a:cxn>
                  <a:cxn ang="0">
                    <a:pos x="150" y="27"/>
                  </a:cxn>
                  <a:cxn ang="0">
                    <a:pos x="110" y="0"/>
                  </a:cxn>
                  <a:cxn ang="0">
                    <a:pos x="110" y="0"/>
                  </a:cxn>
                </a:cxnLst>
                <a:rect l="0" t="0" r="r" b="b"/>
                <a:pathLst>
                  <a:path w="150" h="173">
                    <a:moveTo>
                      <a:pt x="110" y="0"/>
                    </a:moveTo>
                    <a:lnTo>
                      <a:pt x="40" y="66"/>
                    </a:lnTo>
                    <a:lnTo>
                      <a:pt x="0" y="173"/>
                    </a:lnTo>
                    <a:lnTo>
                      <a:pt x="80" y="160"/>
                    </a:lnTo>
                    <a:lnTo>
                      <a:pt x="103" y="84"/>
                    </a:lnTo>
                    <a:lnTo>
                      <a:pt x="150" y="27"/>
                    </a:lnTo>
                    <a:lnTo>
                      <a:pt x="110" y="0"/>
                    </a:lnTo>
                    <a:lnTo>
                      <a:pt x="11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141336" name="Freeform 24"/>
              <p:cNvSpPr>
                <a:spLocks/>
              </p:cNvSpPr>
              <p:nvPr userDrawn="1"/>
            </p:nvSpPr>
            <p:spPr bwMode="auto">
              <a:xfrm rot="7320404">
                <a:off x="4887" y="2930"/>
                <a:ext cx="667" cy="311"/>
              </a:xfrm>
              <a:custGeom>
                <a:avLst/>
                <a:gdLst/>
                <a:ahLst/>
                <a:cxnLst>
                  <a:cxn ang="0">
                    <a:pos x="156" y="0"/>
                  </a:cxn>
                  <a:cxn ang="0">
                    <a:pos x="63" y="52"/>
                  </a:cxn>
                  <a:cxn ang="0">
                    <a:pos x="0" y="208"/>
                  </a:cxn>
                  <a:cxn ang="0">
                    <a:pos x="67" y="358"/>
                  </a:cxn>
                  <a:cxn ang="0">
                    <a:pos x="1182" y="867"/>
                  </a:cxn>
                  <a:cxn ang="0">
                    <a:pos x="1422" y="835"/>
                  </a:cxn>
                  <a:cxn ang="0">
                    <a:pos x="1616" y="880"/>
                  </a:cxn>
                  <a:cxn ang="0">
                    <a:pos x="1684" y="808"/>
                  </a:cxn>
                  <a:cxn ang="0">
                    <a:pos x="1502" y="664"/>
                  </a:cxn>
                  <a:cxn ang="0">
                    <a:pos x="1428" y="512"/>
                  </a:cxn>
                  <a:cxn ang="0">
                    <a:pos x="1369" y="527"/>
                  </a:cxn>
                  <a:cxn ang="0">
                    <a:pos x="1439" y="664"/>
                  </a:cxn>
                  <a:cxn ang="0">
                    <a:pos x="1578" y="810"/>
                  </a:cxn>
                  <a:cxn ang="0">
                    <a:pos x="1413" y="787"/>
                  </a:cxn>
                  <a:cxn ang="0">
                    <a:pos x="1219" y="814"/>
                  </a:cxn>
                  <a:cxn ang="0">
                    <a:pos x="1255" y="650"/>
                  </a:cxn>
                  <a:cxn ang="0">
                    <a:pos x="1338" y="538"/>
                  </a:cxn>
                  <a:cxn ang="0">
                    <a:pos x="1241" y="552"/>
                  </a:cxn>
                  <a:cxn ang="0">
                    <a:pos x="1165" y="658"/>
                  </a:cxn>
                  <a:cxn ang="0">
                    <a:pos x="1139" y="791"/>
                  </a:cxn>
                  <a:cxn ang="0">
                    <a:pos x="107" y="310"/>
                  </a:cxn>
                  <a:cxn ang="0">
                    <a:pos x="80" y="215"/>
                  </a:cxn>
                  <a:cxn ang="0">
                    <a:pos x="103" y="95"/>
                  </a:cxn>
                  <a:cxn ang="0">
                    <a:pos x="217" y="0"/>
                  </a:cxn>
                  <a:cxn ang="0">
                    <a:pos x="156" y="0"/>
                  </a:cxn>
                  <a:cxn ang="0">
                    <a:pos x="156" y="0"/>
                  </a:cxn>
                </a:cxnLst>
                <a:rect l="0" t="0" r="r" b="b"/>
                <a:pathLst>
                  <a:path w="1684" h="880">
                    <a:moveTo>
                      <a:pt x="156" y="0"/>
                    </a:moveTo>
                    <a:lnTo>
                      <a:pt x="63" y="52"/>
                    </a:lnTo>
                    <a:lnTo>
                      <a:pt x="0" y="208"/>
                    </a:lnTo>
                    <a:lnTo>
                      <a:pt x="67" y="358"/>
                    </a:lnTo>
                    <a:lnTo>
                      <a:pt x="1182" y="867"/>
                    </a:lnTo>
                    <a:lnTo>
                      <a:pt x="1422" y="835"/>
                    </a:lnTo>
                    <a:lnTo>
                      <a:pt x="1616" y="880"/>
                    </a:lnTo>
                    <a:lnTo>
                      <a:pt x="1684" y="808"/>
                    </a:lnTo>
                    <a:lnTo>
                      <a:pt x="1502" y="664"/>
                    </a:lnTo>
                    <a:lnTo>
                      <a:pt x="1428" y="512"/>
                    </a:lnTo>
                    <a:lnTo>
                      <a:pt x="1369" y="527"/>
                    </a:lnTo>
                    <a:lnTo>
                      <a:pt x="1439" y="664"/>
                    </a:lnTo>
                    <a:lnTo>
                      <a:pt x="1578" y="810"/>
                    </a:lnTo>
                    <a:lnTo>
                      <a:pt x="1413" y="787"/>
                    </a:lnTo>
                    <a:lnTo>
                      <a:pt x="1219" y="814"/>
                    </a:lnTo>
                    <a:lnTo>
                      <a:pt x="1255" y="650"/>
                    </a:lnTo>
                    <a:lnTo>
                      <a:pt x="1338" y="538"/>
                    </a:lnTo>
                    <a:lnTo>
                      <a:pt x="1241" y="552"/>
                    </a:lnTo>
                    <a:lnTo>
                      <a:pt x="1165" y="658"/>
                    </a:lnTo>
                    <a:lnTo>
                      <a:pt x="1139" y="791"/>
                    </a:lnTo>
                    <a:lnTo>
                      <a:pt x="107" y="310"/>
                    </a:lnTo>
                    <a:lnTo>
                      <a:pt x="80" y="215"/>
                    </a:lnTo>
                    <a:lnTo>
                      <a:pt x="103" y="95"/>
                    </a:lnTo>
                    <a:lnTo>
                      <a:pt x="217" y="0"/>
                    </a:lnTo>
                    <a:lnTo>
                      <a:pt x="156" y="0"/>
                    </a:lnTo>
                    <a:lnTo>
                      <a:pt x="15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141337" name="Freeform 25"/>
              <p:cNvSpPr>
                <a:spLocks/>
              </p:cNvSpPr>
              <p:nvPr userDrawn="1"/>
            </p:nvSpPr>
            <p:spPr bwMode="auto">
              <a:xfrm rot="7320404">
                <a:off x="5062" y="2997"/>
                <a:ext cx="472" cy="176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141338" name="Freeform 26"/>
              <p:cNvSpPr>
                <a:spLocks/>
              </p:cNvSpPr>
              <p:nvPr userDrawn="1"/>
            </p:nvSpPr>
            <p:spPr bwMode="auto">
              <a:xfrm rot="7320404">
                <a:off x="5363" y="2874"/>
                <a:ext cx="63" cy="118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9" y="106"/>
                  </a:cxn>
                  <a:cxn ang="0">
                    <a:pos x="0" y="230"/>
                  </a:cxn>
                  <a:cxn ang="0">
                    <a:pos x="33" y="314"/>
                  </a:cxn>
                  <a:cxn ang="0">
                    <a:pos x="94" y="335"/>
                  </a:cxn>
                  <a:cxn ang="0">
                    <a:pos x="76" y="154"/>
                  </a:cxn>
                  <a:cxn ang="0">
                    <a:pos x="160" y="17"/>
                  </a:cxn>
                  <a:cxn ang="0">
                    <a:pos x="116" y="0"/>
                  </a:cxn>
                  <a:cxn ang="0">
                    <a:pos x="116" y="0"/>
                  </a:cxn>
                </a:cxnLst>
                <a:rect l="0" t="0" r="r" b="b"/>
                <a:pathLst>
                  <a:path w="160" h="335">
                    <a:moveTo>
                      <a:pt x="116" y="0"/>
                    </a:moveTo>
                    <a:lnTo>
                      <a:pt x="19" y="106"/>
                    </a:lnTo>
                    <a:lnTo>
                      <a:pt x="0" y="230"/>
                    </a:lnTo>
                    <a:lnTo>
                      <a:pt x="33" y="314"/>
                    </a:lnTo>
                    <a:lnTo>
                      <a:pt x="94" y="335"/>
                    </a:lnTo>
                    <a:lnTo>
                      <a:pt x="76" y="154"/>
                    </a:lnTo>
                    <a:lnTo>
                      <a:pt x="160" y="17"/>
                    </a:lnTo>
                    <a:lnTo>
                      <a:pt x="116" y="0"/>
                    </a:lnTo>
                    <a:lnTo>
                      <a:pt x="116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141339" name="Freeform 27"/>
              <p:cNvSpPr>
                <a:spLocks/>
              </p:cNvSpPr>
              <p:nvPr userDrawn="1"/>
            </p:nvSpPr>
            <p:spPr bwMode="auto">
              <a:xfrm rot="7320404">
                <a:off x="5136" y="3000"/>
                <a:ext cx="193" cy="104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</p:grpSp>
      </p:grpSp>
      <p:sp>
        <p:nvSpPr>
          <p:cNvPr id="141340" name="Freeform 28"/>
          <p:cNvSpPr>
            <a:spLocks/>
          </p:cNvSpPr>
          <p:nvPr/>
        </p:nvSpPr>
        <p:spPr bwMode="auto">
          <a:xfrm>
            <a:off x="901700" y="5054600"/>
            <a:ext cx="6807200" cy="728663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816" y="256"/>
              </a:cxn>
              <a:cxn ang="0">
                <a:pos x="1560" y="144"/>
              </a:cxn>
              <a:cxn ang="0">
                <a:pos x="1856" y="376"/>
              </a:cxn>
              <a:cxn ang="0">
                <a:pos x="2344" y="152"/>
              </a:cxn>
              <a:cxn ang="0">
                <a:pos x="3536" y="456"/>
              </a:cxn>
              <a:cxn ang="0">
                <a:pos x="4288" y="136"/>
              </a:cxn>
            </a:cxnLst>
            <a:rect l="0" t="0" r="r" b="b"/>
            <a:pathLst>
              <a:path w="4288" h="459">
                <a:moveTo>
                  <a:pt x="0" y="0"/>
                </a:moveTo>
                <a:cubicBezTo>
                  <a:pt x="136" y="43"/>
                  <a:pt x="556" y="232"/>
                  <a:pt x="816" y="256"/>
                </a:cubicBezTo>
                <a:cubicBezTo>
                  <a:pt x="1076" y="280"/>
                  <a:pt x="1387" y="124"/>
                  <a:pt x="1560" y="144"/>
                </a:cubicBezTo>
                <a:cubicBezTo>
                  <a:pt x="1733" y="164"/>
                  <a:pt x="1725" y="375"/>
                  <a:pt x="1856" y="376"/>
                </a:cubicBezTo>
                <a:cubicBezTo>
                  <a:pt x="1987" y="377"/>
                  <a:pt x="2064" y="139"/>
                  <a:pt x="2344" y="152"/>
                </a:cubicBezTo>
                <a:cubicBezTo>
                  <a:pt x="2624" y="165"/>
                  <a:pt x="3212" y="459"/>
                  <a:pt x="3536" y="456"/>
                </a:cubicBezTo>
                <a:cubicBezTo>
                  <a:pt x="3860" y="453"/>
                  <a:pt x="4165" y="188"/>
                  <a:pt x="4288" y="136"/>
                </a:cubicBezTo>
              </a:path>
            </a:pathLst>
          </a:custGeom>
          <a:noFill/>
          <a:ln w="76200" cap="flat" cmpd="sng">
            <a:solidFill>
              <a:schemeClr val="folHlink"/>
            </a:solidFill>
            <a:prstDash val="solid"/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  <p:sp>
        <p:nvSpPr>
          <p:cNvPr id="141341" name="Freeform 29"/>
          <p:cNvSpPr>
            <a:spLocks/>
          </p:cNvSpPr>
          <p:nvPr/>
        </p:nvSpPr>
        <p:spPr bwMode="auto">
          <a:xfrm>
            <a:off x="4076700" y="1930400"/>
            <a:ext cx="889000" cy="381000"/>
          </a:xfrm>
          <a:custGeom>
            <a:avLst/>
            <a:gdLst/>
            <a:ahLst/>
            <a:cxnLst>
              <a:cxn ang="0">
                <a:pos x="0" y="32"/>
              </a:cxn>
              <a:cxn ang="0">
                <a:pos x="280" y="144"/>
              </a:cxn>
              <a:cxn ang="0">
                <a:pos x="448" y="16"/>
              </a:cxn>
              <a:cxn ang="0">
                <a:pos x="560" y="240"/>
              </a:cxn>
            </a:cxnLst>
            <a:rect l="0" t="0" r="r" b="b"/>
            <a:pathLst>
              <a:path w="560" h="240">
                <a:moveTo>
                  <a:pt x="0" y="32"/>
                </a:moveTo>
                <a:cubicBezTo>
                  <a:pt x="102" y="89"/>
                  <a:pt x="205" y="147"/>
                  <a:pt x="280" y="144"/>
                </a:cubicBezTo>
                <a:cubicBezTo>
                  <a:pt x="355" y="141"/>
                  <a:pt x="401" y="0"/>
                  <a:pt x="448" y="16"/>
                </a:cubicBezTo>
                <a:cubicBezTo>
                  <a:pt x="495" y="32"/>
                  <a:pt x="541" y="201"/>
                  <a:pt x="560" y="240"/>
                </a:cubicBezTo>
              </a:path>
            </a:pathLst>
          </a:custGeom>
          <a:noFill/>
          <a:ln w="114300" cmpd="sng">
            <a:solidFill>
              <a:schemeClr val="tx2"/>
            </a:solidFill>
            <a:round/>
            <a:headEnd/>
            <a:tailEnd/>
          </a:ln>
          <a:effectLst/>
        </p:spPr>
        <p:txBody>
          <a:bodyPr/>
          <a:lstStyle/>
          <a:p>
            <a:endParaRPr lang="fa-IR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1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1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1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1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13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315" grpId="0"/>
      <p:bldP spid="141316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13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1316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131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131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BD388A-CE76-4485-8494-6D37302D0835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33B607-006C-4B56-BAD2-F8AA11996B6C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10100" y="1828800"/>
            <a:ext cx="3771900" cy="3657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6DE538-CD49-4A0A-93A7-486ECFBB0922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9C5A13-881F-4690-8957-B0429E2430BC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E504783-0692-4418-8550-F938576B730F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3D13CA-E023-4864-8166-D57C33744BDB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D12BCF-BD0E-4FF2-A1BE-1383EDA7A68E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F701A0-9BAD-42FE-A667-CD5B0488DCF7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F137A9-6F17-49C0-83B6-54196ABEEA11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57950" y="152400"/>
            <a:ext cx="1924050" cy="53340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152400"/>
            <a:ext cx="5619750" cy="53340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A66D66-456D-4338-8118-B2E384FB9C64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5586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19558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9558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9558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9559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9559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9559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9559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19559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9559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9559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9559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19559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D1E6DF8-E7B2-42AA-9BB9-62784526FC81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5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95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5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5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55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94" grpId="0"/>
      <p:bldP spid="195595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559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5595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95595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5595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AACF1F-D391-4240-B95D-68C81D753601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0B4F0D-4D85-479C-ADC8-E4DE31065F2D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4226BD-D797-4EE8-8524-2C892AD87447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27E9B8-E42E-48CA-A8BD-B0735C22CDA1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4EE717-EE3F-421B-BE8C-364D73C392CD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BCAD9-CFB2-44F8-87CA-89574F28110D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1541B5F-0DB6-4182-A59A-64F2F1888D5D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EAE6C4-F5F4-45E3-89D4-37F12506CFE3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88963D-57C9-499E-8B59-C4D50690E99C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6B43BC-BAA2-42AA-98B0-0C52C56126F5}" type="slidenum">
              <a:rPr lang="fa-IR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5954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125955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25956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25957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25958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25959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25960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25961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125962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25963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25964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25965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25966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fld id="{27202BEE-0DCF-4085-A16B-5E6711CF17FE}" type="slidenum">
              <a:rPr lang="fa-IR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5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25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5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5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59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5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5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5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5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5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5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5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5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5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5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25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5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62" grpId="0"/>
      <p:bldP spid="125963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59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59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59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59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59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59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59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59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59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59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59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59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59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59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59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59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596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5963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2596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2596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Freeform 2"/>
          <p:cNvSpPr>
            <a:spLocks/>
          </p:cNvSpPr>
          <p:nvPr/>
        </p:nvSpPr>
        <p:spPr bwMode="auto">
          <a:xfrm rot="-3172564">
            <a:off x="7777957" y="-15081"/>
            <a:ext cx="1162050" cy="2084387"/>
          </a:xfrm>
          <a:custGeom>
            <a:avLst/>
            <a:gdLst/>
            <a:ahLst/>
            <a:cxnLst>
              <a:cxn ang="0">
                <a:pos x="2903" y="433"/>
              </a:cxn>
              <a:cxn ang="0">
                <a:pos x="2565" y="80"/>
              </a:cxn>
              <a:cxn ang="0">
                <a:pos x="2241" y="0"/>
              </a:cxn>
              <a:cxn ang="0">
                <a:pos x="110" y="2811"/>
              </a:cxn>
              <a:cxn ang="0">
                <a:pos x="110" y="3228"/>
              </a:cxn>
              <a:cxn ang="0">
                <a:pos x="0" y="3631"/>
              </a:cxn>
              <a:cxn ang="0">
                <a:pos x="72" y="3686"/>
              </a:cxn>
              <a:cxn ang="0">
                <a:pos x="441" y="3355"/>
              </a:cxn>
              <a:cxn ang="0">
                <a:pos x="740" y="3228"/>
              </a:cxn>
              <a:cxn ang="0">
                <a:pos x="2903" y="433"/>
              </a:cxn>
              <a:cxn ang="0">
                <a:pos x="2903" y="433"/>
              </a:cxn>
            </a:cxnLst>
            <a:rect l="0" t="0" r="r" b="b"/>
            <a:pathLst>
              <a:path w="2903" h="3686">
                <a:moveTo>
                  <a:pt x="2903" y="433"/>
                </a:moveTo>
                <a:lnTo>
                  <a:pt x="2565" y="80"/>
                </a:lnTo>
                <a:lnTo>
                  <a:pt x="2241" y="0"/>
                </a:lnTo>
                <a:lnTo>
                  <a:pt x="110" y="2811"/>
                </a:lnTo>
                <a:lnTo>
                  <a:pt x="110" y="3228"/>
                </a:lnTo>
                <a:lnTo>
                  <a:pt x="0" y="3631"/>
                </a:lnTo>
                <a:lnTo>
                  <a:pt x="72" y="3686"/>
                </a:lnTo>
                <a:lnTo>
                  <a:pt x="441" y="3355"/>
                </a:lnTo>
                <a:lnTo>
                  <a:pt x="740" y="3228"/>
                </a:lnTo>
                <a:lnTo>
                  <a:pt x="2903" y="433"/>
                </a:lnTo>
                <a:lnTo>
                  <a:pt x="2903" y="433"/>
                </a:ln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40291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152400"/>
            <a:ext cx="687070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40292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828800"/>
            <a:ext cx="7696200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4029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371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4029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5560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4029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183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latin typeface="+mn-lt"/>
              </a:defRPr>
            </a:lvl1pPr>
          </a:lstStyle>
          <a:p>
            <a:fld id="{E02CF143-709F-4068-8A44-75D3F9CA9FC1}" type="slidenum">
              <a:rPr lang="fa-IR"/>
              <a:pPr/>
              <a:t>‹#›</a:t>
            </a:fld>
            <a:endParaRPr lang="en-US"/>
          </a:p>
        </p:txBody>
      </p:sp>
      <p:sp>
        <p:nvSpPr>
          <p:cNvPr id="140296" name="Freeform 8"/>
          <p:cNvSpPr>
            <a:spLocks/>
          </p:cNvSpPr>
          <p:nvPr/>
        </p:nvSpPr>
        <p:spPr bwMode="auto">
          <a:xfrm rot="-3172564">
            <a:off x="7865269" y="24607"/>
            <a:ext cx="1165225" cy="2097087"/>
          </a:xfrm>
          <a:custGeom>
            <a:avLst/>
            <a:gdLst/>
            <a:ahLst/>
            <a:cxnLst>
              <a:cxn ang="0">
                <a:pos x="2293" y="0"/>
              </a:cxn>
              <a:cxn ang="0">
                <a:pos x="130" y="2835"/>
              </a:cxn>
              <a:cxn ang="0">
                <a:pos x="131" y="3201"/>
              </a:cxn>
              <a:cxn ang="0">
                <a:pos x="0" y="3633"/>
              </a:cxn>
              <a:cxn ang="0">
                <a:pos x="50" y="3703"/>
              </a:cxn>
              <a:cxn ang="0">
                <a:pos x="422" y="3352"/>
              </a:cxn>
              <a:cxn ang="0">
                <a:pos x="763" y="3220"/>
              </a:cxn>
              <a:cxn ang="0">
                <a:pos x="2911" y="428"/>
              </a:cxn>
              <a:cxn ang="0">
                <a:pos x="2589" y="96"/>
              </a:cxn>
              <a:cxn ang="0">
                <a:pos x="2293" y="0"/>
              </a:cxn>
              <a:cxn ang="0">
                <a:pos x="2293" y="0"/>
              </a:cxn>
            </a:cxnLst>
            <a:rect l="0" t="0" r="r" b="b"/>
            <a:pathLst>
              <a:path w="2911" h="3703">
                <a:moveTo>
                  <a:pt x="2293" y="0"/>
                </a:moveTo>
                <a:lnTo>
                  <a:pt x="130" y="2835"/>
                </a:lnTo>
                <a:lnTo>
                  <a:pt x="131" y="3201"/>
                </a:lnTo>
                <a:lnTo>
                  <a:pt x="0" y="3633"/>
                </a:lnTo>
                <a:lnTo>
                  <a:pt x="50" y="3703"/>
                </a:lnTo>
                <a:lnTo>
                  <a:pt x="422" y="3352"/>
                </a:lnTo>
                <a:lnTo>
                  <a:pt x="763" y="3220"/>
                </a:lnTo>
                <a:lnTo>
                  <a:pt x="2911" y="428"/>
                </a:lnTo>
                <a:lnTo>
                  <a:pt x="2589" y="96"/>
                </a:lnTo>
                <a:lnTo>
                  <a:pt x="2293" y="0"/>
                </a:lnTo>
                <a:lnTo>
                  <a:pt x="2293" y="0"/>
                </a:lnTo>
                <a:close/>
              </a:path>
            </a:pathLst>
          </a:custGeom>
          <a:solidFill>
            <a:schemeClr val="folHlink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sp>
        <p:nvSpPr>
          <p:cNvPr id="140297" name="Freeform 9"/>
          <p:cNvSpPr>
            <a:spLocks/>
          </p:cNvSpPr>
          <p:nvPr/>
        </p:nvSpPr>
        <p:spPr bwMode="auto">
          <a:xfrm rot="-3172564">
            <a:off x="7831138" y="192088"/>
            <a:ext cx="1025525" cy="1571625"/>
          </a:xfrm>
          <a:custGeom>
            <a:avLst/>
            <a:gdLst/>
            <a:ahLst/>
            <a:cxnLst>
              <a:cxn ang="0">
                <a:pos x="0" y="2485"/>
              </a:cxn>
              <a:cxn ang="0">
                <a:pos x="432" y="2553"/>
              </a:cxn>
              <a:cxn ang="0">
                <a:pos x="736" y="2777"/>
              </a:cxn>
              <a:cxn ang="0">
                <a:pos x="2561" y="399"/>
              </a:cxn>
              <a:cxn ang="0">
                <a:pos x="2118" y="82"/>
              </a:cxn>
              <a:cxn ang="0">
                <a:pos x="1898" y="0"/>
              </a:cxn>
              <a:cxn ang="0">
                <a:pos x="0" y="2485"/>
              </a:cxn>
              <a:cxn ang="0">
                <a:pos x="0" y="2485"/>
              </a:cxn>
            </a:cxnLst>
            <a:rect l="0" t="0" r="r" b="b"/>
            <a:pathLst>
              <a:path w="2561" h="2777">
                <a:moveTo>
                  <a:pt x="0" y="2485"/>
                </a:moveTo>
                <a:lnTo>
                  <a:pt x="432" y="2553"/>
                </a:lnTo>
                <a:lnTo>
                  <a:pt x="736" y="2777"/>
                </a:lnTo>
                <a:lnTo>
                  <a:pt x="2561" y="399"/>
                </a:lnTo>
                <a:lnTo>
                  <a:pt x="2118" y="82"/>
                </a:lnTo>
                <a:lnTo>
                  <a:pt x="1898" y="0"/>
                </a:lnTo>
                <a:lnTo>
                  <a:pt x="0" y="2485"/>
                </a:lnTo>
                <a:lnTo>
                  <a:pt x="0" y="2485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fa-IR"/>
          </a:p>
        </p:txBody>
      </p:sp>
      <p:grpSp>
        <p:nvGrpSpPr>
          <p:cNvPr id="140298" name="Group 10"/>
          <p:cNvGrpSpPr>
            <a:grpSpLocks/>
          </p:cNvGrpSpPr>
          <p:nvPr/>
        </p:nvGrpSpPr>
        <p:grpSpPr bwMode="auto">
          <a:xfrm>
            <a:off x="7938" y="5540375"/>
            <a:ext cx="1784350" cy="1246188"/>
            <a:chOff x="5" y="3490"/>
            <a:chExt cx="1124" cy="785"/>
          </a:xfrm>
        </p:grpSpPr>
        <p:sp>
          <p:nvSpPr>
            <p:cNvPr id="140299" name="Freeform 11"/>
            <p:cNvSpPr>
              <a:spLocks/>
            </p:cNvSpPr>
            <p:nvPr userDrawn="1"/>
          </p:nvSpPr>
          <p:spPr bwMode="auto">
            <a:xfrm>
              <a:off x="24" y="3505"/>
              <a:ext cx="1089" cy="649"/>
            </a:xfrm>
            <a:custGeom>
              <a:avLst/>
              <a:gdLst/>
              <a:ahLst/>
              <a:cxnLst>
                <a:cxn ang="0">
                  <a:pos x="1587" y="1260"/>
                </a:cxn>
                <a:cxn ang="0">
                  <a:pos x="1420" y="1106"/>
                </a:cxn>
                <a:cxn ang="0">
                  <a:pos x="1331" y="477"/>
                </a:cxn>
                <a:cxn ang="0">
                  <a:pos x="2139" y="330"/>
                </a:cxn>
                <a:cxn ang="0">
                  <a:pos x="2177" y="203"/>
                </a:cxn>
                <a:cxn ang="0">
                  <a:pos x="2099" y="100"/>
                </a:cxn>
                <a:cxn ang="0">
                  <a:pos x="1276" y="211"/>
                </a:cxn>
                <a:cxn ang="0">
                  <a:pos x="1219" y="32"/>
                </a:cxn>
                <a:cxn ang="0">
                  <a:pos x="1085" y="0"/>
                </a:cxn>
                <a:cxn ang="0">
                  <a:pos x="958" y="28"/>
                </a:cxn>
                <a:cxn ang="0">
                  <a:pos x="888" y="106"/>
                </a:cxn>
                <a:cxn ang="0">
                  <a:pos x="937" y="285"/>
                </a:cxn>
                <a:cxn ang="0">
                  <a:pos x="660" y="441"/>
                </a:cxn>
                <a:cxn ang="0">
                  <a:pos x="983" y="473"/>
                </a:cxn>
                <a:cxn ang="0">
                  <a:pos x="1112" y="889"/>
                </a:cxn>
                <a:cxn ang="0">
                  <a:pos x="141" y="469"/>
                </a:cxn>
                <a:cxn ang="0">
                  <a:pos x="46" y="509"/>
                </a:cxn>
                <a:cxn ang="0">
                  <a:pos x="0" y="636"/>
                </a:cxn>
                <a:cxn ang="0">
                  <a:pos x="55" y="779"/>
                </a:cxn>
                <a:cxn ang="0">
                  <a:pos x="1139" y="1288"/>
                </a:cxn>
                <a:cxn ang="0">
                  <a:pos x="1378" y="1256"/>
                </a:cxn>
                <a:cxn ang="0">
                  <a:pos x="1570" y="1298"/>
                </a:cxn>
                <a:cxn ang="0">
                  <a:pos x="1587" y="1260"/>
                </a:cxn>
                <a:cxn ang="0">
                  <a:pos x="1587" y="1260"/>
                </a:cxn>
              </a:cxnLst>
              <a:rect l="0" t="0" r="r" b="b"/>
              <a:pathLst>
                <a:path w="2177" h="1298">
                  <a:moveTo>
                    <a:pt x="1587" y="1260"/>
                  </a:moveTo>
                  <a:lnTo>
                    <a:pt x="1420" y="1106"/>
                  </a:lnTo>
                  <a:lnTo>
                    <a:pt x="1331" y="477"/>
                  </a:lnTo>
                  <a:lnTo>
                    <a:pt x="2139" y="330"/>
                  </a:lnTo>
                  <a:lnTo>
                    <a:pt x="2177" y="203"/>
                  </a:lnTo>
                  <a:lnTo>
                    <a:pt x="2099" y="100"/>
                  </a:lnTo>
                  <a:lnTo>
                    <a:pt x="1276" y="211"/>
                  </a:lnTo>
                  <a:lnTo>
                    <a:pt x="1219" y="32"/>
                  </a:lnTo>
                  <a:lnTo>
                    <a:pt x="1085" y="0"/>
                  </a:lnTo>
                  <a:lnTo>
                    <a:pt x="958" y="28"/>
                  </a:lnTo>
                  <a:lnTo>
                    <a:pt x="888" y="106"/>
                  </a:lnTo>
                  <a:lnTo>
                    <a:pt x="937" y="285"/>
                  </a:lnTo>
                  <a:lnTo>
                    <a:pt x="660" y="441"/>
                  </a:lnTo>
                  <a:lnTo>
                    <a:pt x="983" y="473"/>
                  </a:lnTo>
                  <a:lnTo>
                    <a:pt x="1112" y="889"/>
                  </a:lnTo>
                  <a:lnTo>
                    <a:pt x="141" y="469"/>
                  </a:lnTo>
                  <a:lnTo>
                    <a:pt x="46" y="509"/>
                  </a:lnTo>
                  <a:lnTo>
                    <a:pt x="0" y="636"/>
                  </a:lnTo>
                  <a:lnTo>
                    <a:pt x="55" y="779"/>
                  </a:lnTo>
                  <a:lnTo>
                    <a:pt x="1139" y="1288"/>
                  </a:lnTo>
                  <a:lnTo>
                    <a:pt x="1378" y="1256"/>
                  </a:lnTo>
                  <a:lnTo>
                    <a:pt x="1570" y="1298"/>
                  </a:lnTo>
                  <a:lnTo>
                    <a:pt x="1587" y="1260"/>
                  </a:lnTo>
                  <a:lnTo>
                    <a:pt x="1587" y="1260"/>
                  </a:lnTo>
                  <a:close/>
                </a:path>
              </a:pathLst>
            </a:custGeom>
            <a:solidFill>
              <a:srgbClr val="F8F8F8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40300" name="Freeform 12"/>
            <p:cNvSpPr>
              <a:spLocks/>
            </p:cNvSpPr>
            <p:nvPr userDrawn="1"/>
          </p:nvSpPr>
          <p:spPr bwMode="auto">
            <a:xfrm>
              <a:off x="1022" y="3582"/>
              <a:ext cx="71" cy="129"/>
            </a:xfrm>
            <a:custGeom>
              <a:avLst/>
              <a:gdLst/>
              <a:ahLst/>
              <a:cxnLst>
                <a:cxn ang="0">
                  <a:pos x="0" y="7"/>
                </a:cxn>
                <a:cxn ang="0">
                  <a:pos x="120" y="0"/>
                </a:cxn>
                <a:cxn ang="0">
                  <a:pos x="143" y="233"/>
                </a:cxn>
                <a:cxn ang="0">
                  <a:pos x="8" y="258"/>
                </a:cxn>
                <a:cxn ang="0">
                  <a:pos x="0" y="7"/>
                </a:cxn>
                <a:cxn ang="0">
                  <a:pos x="0" y="7"/>
                </a:cxn>
              </a:cxnLst>
              <a:rect l="0" t="0" r="r" b="b"/>
              <a:pathLst>
                <a:path w="143" h="258">
                  <a:moveTo>
                    <a:pt x="0" y="7"/>
                  </a:moveTo>
                  <a:lnTo>
                    <a:pt x="120" y="0"/>
                  </a:lnTo>
                  <a:lnTo>
                    <a:pt x="143" y="233"/>
                  </a:lnTo>
                  <a:lnTo>
                    <a:pt x="8" y="258"/>
                  </a:lnTo>
                  <a:lnTo>
                    <a:pt x="0" y="7"/>
                  </a:lnTo>
                  <a:lnTo>
                    <a:pt x="0" y="7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40301" name="Freeform 13"/>
            <p:cNvSpPr>
              <a:spLocks/>
            </p:cNvSpPr>
            <p:nvPr userDrawn="1"/>
          </p:nvSpPr>
          <p:spPr bwMode="auto">
            <a:xfrm>
              <a:off x="20" y="3774"/>
              <a:ext cx="792" cy="410"/>
            </a:xfrm>
            <a:custGeom>
              <a:avLst/>
              <a:gdLst/>
              <a:ahLst/>
              <a:cxnLst>
                <a:cxn ang="0">
                  <a:pos x="137" y="0"/>
                </a:cxn>
                <a:cxn ang="0">
                  <a:pos x="1331" y="519"/>
                </a:cxn>
                <a:cxn ang="0">
                  <a:pos x="1428" y="638"/>
                </a:cxn>
                <a:cxn ang="0">
                  <a:pos x="1586" y="792"/>
                </a:cxn>
                <a:cxn ang="0">
                  <a:pos x="1565" y="821"/>
                </a:cxn>
                <a:cxn ang="0">
                  <a:pos x="1350" y="787"/>
                </a:cxn>
                <a:cxn ang="0">
                  <a:pos x="1145" y="811"/>
                </a:cxn>
                <a:cxn ang="0">
                  <a:pos x="42" y="298"/>
                </a:cxn>
                <a:cxn ang="0">
                  <a:pos x="0" y="150"/>
                </a:cxn>
                <a:cxn ang="0">
                  <a:pos x="46" y="32"/>
                </a:cxn>
                <a:cxn ang="0">
                  <a:pos x="137" y="0"/>
                </a:cxn>
                <a:cxn ang="0">
                  <a:pos x="137" y="0"/>
                </a:cxn>
              </a:cxnLst>
              <a:rect l="0" t="0" r="r" b="b"/>
              <a:pathLst>
                <a:path w="1586" h="821">
                  <a:moveTo>
                    <a:pt x="137" y="0"/>
                  </a:moveTo>
                  <a:lnTo>
                    <a:pt x="1331" y="519"/>
                  </a:lnTo>
                  <a:lnTo>
                    <a:pt x="1428" y="638"/>
                  </a:lnTo>
                  <a:lnTo>
                    <a:pt x="1586" y="792"/>
                  </a:lnTo>
                  <a:lnTo>
                    <a:pt x="1565" y="821"/>
                  </a:lnTo>
                  <a:lnTo>
                    <a:pt x="1350" y="787"/>
                  </a:lnTo>
                  <a:lnTo>
                    <a:pt x="1145" y="811"/>
                  </a:lnTo>
                  <a:lnTo>
                    <a:pt x="42" y="298"/>
                  </a:lnTo>
                  <a:lnTo>
                    <a:pt x="0" y="150"/>
                  </a:lnTo>
                  <a:lnTo>
                    <a:pt x="46" y="32"/>
                  </a:lnTo>
                  <a:lnTo>
                    <a:pt x="137" y="0"/>
                  </a:lnTo>
                  <a:lnTo>
                    <a:pt x="137" y="0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40302" name="Freeform 14"/>
            <p:cNvSpPr>
              <a:spLocks/>
            </p:cNvSpPr>
            <p:nvPr userDrawn="1"/>
          </p:nvSpPr>
          <p:spPr bwMode="auto">
            <a:xfrm>
              <a:off x="129" y="3808"/>
              <a:ext cx="525" cy="374"/>
            </a:xfrm>
            <a:custGeom>
              <a:avLst/>
              <a:gdLst/>
              <a:ahLst/>
              <a:cxnLst>
                <a:cxn ang="0">
                  <a:pos x="0" y="325"/>
                </a:cxn>
                <a:cxn ang="0">
                  <a:pos x="922" y="747"/>
                </a:cxn>
                <a:cxn ang="0">
                  <a:pos x="939" y="534"/>
                </a:cxn>
                <a:cxn ang="0">
                  <a:pos x="1049" y="422"/>
                </a:cxn>
                <a:cxn ang="0">
                  <a:pos x="78" y="0"/>
                </a:cxn>
                <a:cxn ang="0">
                  <a:pos x="0" y="127"/>
                </a:cxn>
                <a:cxn ang="0">
                  <a:pos x="0" y="325"/>
                </a:cxn>
                <a:cxn ang="0">
                  <a:pos x="0" y="325"/>
                </a:cxn>
              </a:cxnLst>
              <a:rect l="0" t="0" r="r" b="b"/>
              <a:pathLst>
                <a:path w="1049" h="747">
                  <a:moveTo>
                    <a:pt x="0" y="325"/>
                  </a:moveTo>
                  <a:lnTo>
                    <a:pt x="922" y="747"/>
                  </a:lnTo>
                  <a:lnTo>
                    <a:pt x="939" y="534"/>
                  </a:lnTo>
                  <a:lnTo>
                    <a:pt x="1049" y="422"/>
                  </a:lnTo>
                  <a:lnTo>
                    <a:pt x="78" y="0"/>
                  </a:lnTo>
                  <a:lnTo>
                    <a:pt x="0" y="127"/>
                  </a:lnTo>
                  <a:lnTo>
                    <a:pt x="0" y="325"/>
                  </a:lnTo>
                  <a:lnTo>
                    <a:pt x="0" y="325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40303" name="Freeform 15"/>
            <p:cNvSpPr>
              <a:spLocks/>
            </p:cNvSpPr>
            <p:nvPr userDrawn="1"/>
          </p:nvSpPr>
          <p:spPr bwMode="auto">
            <a:xfrm>
              <a:off x="485" y="3532"/>
              <a:ext cx="135" cy="121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160" y="0"/>
                </a:cxn>
                <a:cxn ang="0">
                  <a:pos x="251" y="36"/>
                </a:cxn>
                <a:cxn ang="0">
                  <a:pos x="272" y="139"/>
                </a:cxn>
                <a:cxn ang="0">
                  <a:pos x="164" y="146"/>
                </a:cxn>
                <a:cxn ang="0">
                  <a:pos x="32" y="241"/>
                </a:cxn>
                <a:cxn ang="0">
                  <a:pos x="0" y="28"/>
                </a:cxn>
                <a:cxn ang="0">
                  <a:pos x="0" y="28"/>
                </a:cxn>
              </a:cxnLst>
              <a:rect l="0" t="0" r="r" b="b"/>
              <a:pathLst>
                <a:path w="272" h="241">
                  <a:moveTo>
                    <a:pt x="0" y="28"/>
                  </a:moveTo>
                  <a:lnTo>
                    <a:pt x="160" y="0"/>
                  </a:lnTo>
                  <a:lnTo>
                    <a:pt x="251" y="36"/>
                  </a:lnTo>
                  <a:lnTo>
                    <a:pt x="272" y="139"/>
                  </a:lnTo>
                  <a:lnTo>
                    <a:pt x="164" y="146"/>
                  </a:lnTo>
                  <a:lnTo>
                    <a:pt x="32" y="241"/>
                  </a:lnTo>
                  <a:lnTo>
                    <a:pt x="0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40304" name="Freeform 16"/>
            <p:cNvSpPr>
              <a:spLocks/>
            </p:cNvSpPr>
            <p:nvPr userDrawn="1"/>
          </p:nvSpPr>
          <p:spPr bwMode="auto">
            <a:xfrm>
              <a:off x="641" y="4163"/>
              <a:ext cx="76" cy="112"/>
            </a:xfrm>
            <a:custGeom>
              <a:avLst/>
              <a:gdLst/>
              <a:ahLst/>
              <a:cxnLst>
                <a:cxn ang="0">
                  <a:pos x="152" y="4"/>
                </a:cxn>
                <a:cxn ang="0">
                  <a:pos x="152" y="224"/>
                </a:cxn>
                <a:cxn ang="0">
                  <a:pos x="0" y="8"/>
                </a:cxn>
                <a:cxn ang="0">
                  <a:pos x="72" y="0"/>
                </a:cxn>
                <a:cxn ang="0">
                  <a:pos x="152" y="4"/>
                </a:cxn>
                <a:cxn ang="0">
                  <a:pos x="152" y="4"/>
                </a:cxn>
              </a:cxnLst>
              <a:rect l="0" t="0" r="r" b="b"/>
              <a:pathLst>
                <a:path w="152" h="224">
                  <a:moveTo>
                    <a:pt x="152" y="4"/>
                  </a:moveTo>
                  <a:lnTo>
                    <a:pt x="152" y="224"/>
                  </a:lnTo>
                  <a:lnTo>
                    <a:pt x="0" y="8"/>
                  </a:lnTo>
                  <a:lnTo>
                    <a:pt x="72" y="0"/>
                  </a:lnTo>
                  <a:lnTo>
                    <a:pt x="152" y="4"/>
                  </a:lnTo>
                  <a:lnTo>
                    <a:pt x="152" y="4"/>
                  </a:lnTo>
                  <a:close/>
                </a:path>
              </a:pathLst>
            </a:custGeom>
            <a:solidFill>
              <a:schemeClr val="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40305" name="Freeform 17"/>
            <p:cNvSpPr>
              <a:spLocks/>
            </p:cNvSpPr>
            <p:nvPr userDrawn="1"/>
          </p:nvSpPr>
          <p:spPr bwMode="auto">
            <a:xfrm>
              <a:off x="504" y="3607"/>
              <a:ext cx="193" cy="383"/>
            </a:xfrm>
            <a:custGeom>
              <a:avLst/>
              <a:gdLst/>
              <a:ahLst/>
              <a:cxnLst>
                <a:cxn ang="0">
                  <a:pos x="0" y="80"/>
                </a:cxn>
                <a:cxn ang="0">
                  <a:pos x="87" y="0"/>
                </a:cxn>
                <a:cxn ang="0">
                  <a:pos x="232" y="6"/>
                </a:cxn>
                <a:cxn ang="0">
                  <a:pos x="386" y="764"/>
                </a:cxn>
                <a:cxn ang="0">
                  <a:pos x="279" y="720"/>
                </a:cxn>
                <a:cxn ang="0">
                  <a:pos x="152" y="677"/>
                </a:cxn>
                <a:cxn ang="0">
                  <a:pos x="0" y="80"/>
                </a:cxn>
                <a:cxn ang="0">
                  <a:pos x="0" y="80"/>
                </a:cxn>
              </a:cxnLst>
              <a:rect l="0" t="0" r="r" b="b"/>
              <a:pathLst>
                <a:path w="386" h="764">
                  <a:moveTo>
                    <a:pt x="0" y="80"/>
                  </a:moveTo>
                  <a:lnTo>
                    <a:pt x="87" y="0"/>
                  </a:lnTo>
                  <a:lnTo>
                    <a:pt x="232" y="6"/>
                  </a:lnTo>
                  <a:lnTo>
                    <a:pt x="386" y="764"/>
                  </a:lnTo>
                  <a:lnTo>
                    <a:pt x="279" y="720"/>
                  </a:lnTo>
                  <a:lnTo>
                    <a:pt x="152" y="677"/>
                  </a:lnTo>
                  <a:lnTo>
                    <a:pt x="0" y="80"/>
                  </a:lnTo>
                  <a:lnTo>
                    <a:pt x="0" y="8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40306" name="Freeform 18"/>
            <p:cNvSpPr>
              <a:spLocks/>
            </p:cNvSpPr>
            <p:nvPr userDrawn="1"/>
          </p:nvSpPr>
          <p:spPr bwMode="auto">
            <a:xfrm>
              <a:off x="668" y="3590"/>
              <a:ext cx="364" cy="174"/>
            </a:xfrm>
            <a:custGeom>
              <a:avLst/>
              <a:gdLst/>
              <a:ahLst/>
              <a:cxnLst>
                <a:cxn ang="0">
                  <a:pos x="692" y="0"/>
                </a:cxn>
                <a:cxn ang="0">
                  <a:pos x="0" y="106"/>
                </a:cxn>
                <a:cxn ang="0">
                  <a:pos x="28" y="348"/>
                </a:cxn>
                <a:cxn ang="0">
                  <a:pos x="715" y="237"/>
                </a:cxn>
                <a:cxn ang="0">
                  <a:pos x="728" y="43"/>
                </a:cxn>
                <a:cxn ang="0">
                  <a:pos x="692" y="0"/>
                </a:cxn>
                <a:cxn ang="0">
                  <a:pos x="692" y="0"/>
                </a:cxn>
              </a:cxnLst>
              <a:rect l="0" t="0" r="r" b="b"/>
              <a:pathLst>
                <a:path w="728" h="348">
                  <a:moveTo>
                    <a:pt x="692" y="0"/>
                  </a:moveTo>
                  <a:lnTo>
                    <a:pt x="0" y="106"/>
                  </a:lnTo>
                  <a:lnTo>
                    <a:pt x="28" y="348"/>
                  </a:lnTo>
                  <a:lnTo>
                    <a:pt x="715" y="237"/>
                  </a:lnTo>
                  <a:lnTo>
                    <a:pt x="728" y="43"/>
                  </a:lnTo>
                  <a:lnTo>
                    <a:pt x="692" y="0"/>
                  </a:lnTo>
                  <a:lnTo>
                    <a:pt x="692" y="0"/>
                  </a:lnTo>
                  <a:close/>
                </a:path>
              </a:pathLst>
            </a:custGeom>
            <a:solidFill>
              <a:schemeClr val="bg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40307" name="Freeform 19"/>
            <p:cNvSpPr>
              <a:spLocks/>
            </p:cNvSpPr>
            <p:nvPr userDrawn="1"/>
          </p:nvSpPr>
          <p:spPr bwMode="auto">
            <a:xfrm>
              <a:off x="347" y="3693"/>
              <a:ext cx="156" cy="67"/>
            </a:xfrm>
            <a:custGeom>
              <a:avLst/>
              <a:gdLst/>
              <a:ahLst/>
              <a:cxnLst>
                <a:cxn ang="0">
                  <a:pos x="272" y="0"/>
                </a:cxn>
                <a:cxn ang="0">
                  <a:pos x="0" y="78"/>
                </a:cxn>
                <a:cxn ang="0">
                  <a:pos x="312" y="135"/>
                </a:cxn>
                <a:cxn ang="0">
                  <a:pos x="272" y="0"/>
                </a:cxn>
                <a:cxn ang="0">
                  <a:pos x="272" y="0"/>
                </a:cxn>
              </a:cxnLst>
              <a:rect l="0" t="0" r="r" b="b"/>
              <a:pathLst>
                <a:path w="312" h="135">
                  <a:moveTo>
                    <a:pt x="272" y="0"/>
                  </a:moveTo>
                  <a:lnTo>
                    <a:pt x="0" y="78"/>
                  </a:lnTo>
                  <a:lnTo>
                    <a:pt x="312" y="135"/>
                  </a:lnTo>
                  <a:lnTo>
                    <a:pt x="272" y="0"/>
                  </a:lnTo>
                  <a:lnTo>
                    <a:pt x="272" y="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grpSp>
          <p:nvGrpSpPr>
            <p:cNvPr id="140308" name="Group 20"/>
            <p:cNvGrpSpPr>
              <a:grpSpLocks/>
            </p:cNvGrpSpPr>
            <p:nvPr userDrawn="1"/>
          </p:nvGrpSpPr>
          <p:grpSpPr bwMode="auto">
            <a:xfrm>
              <a:off x="5" y="3490"/>
              <a:ext cx="1124" cy="780"/>
              <a:chOff x="5" y="3490"/>
              <a:chExt cx="1124" cy="780"/>
            </a:xfrm>
          </p:grpSpPr>
          <p:grpSp>
            <p:nvGrpSpPr>
              <p:cNvPr id="140309" name="Group 21"/>
              <p:cNvGrpSpPr>
                <a:grpSpLocks/>
              </p:cNvGrpSpPr>
              <p:nvPr userDrawn="1"/>
            </p:nvGrpSpPr>
            <p:grpSpPr bwMode="auto">
              <a:xfrm>
                <a:off x="499" y="3562"/>
                <a:ext cx="548" cy="708"/>
                <a:chOff x="499" y="3562"/>
                <a:chExt cx="548" cy="708"/>
              </a:xfrm>
            </p:grpSpPr>
            <p:sp>
              <p:nvSpPr>
                <p:cNvPr id="140310" name="Freeform 22"/>
                <p:cNvSpPr>
                  <a:spLocks/>
                </p:cNvSpPr>
                <p:nvPr userDrawn="1"/>
              </p:nvSpPr>
              <p:spPr bwMode="auto">
                <a:xfrm>
                  <a:off x="499" y="3587"/>
                  <a:ext cx="157" cy="87"/>
                </a:xfrm>
                <a:custGeom>
                  <a:avLst/>
                  <a:gdLst/>
                  <a:ahLst/>
                  <a:cxnLst>
                    <a:cxn ang="0">
                      <a:pos x="0" y="107"/>
                    </a:cxn>
                    <a:cxn ang="0">
                      <a:pos x="114" y="10"/>
                    </a:cxn>
                    <a:cxn ang="0">
                      <a:pos x="213" y="0"/>
                    </a:cxn>
                    <a:cxn ang="0">
                      <a:pos x="292" y="27"/>
                    </a:cxn>
                    <a:cxn ang="0">
                      <a:pos x="313" y="91"/>
                    </a:cxn>
                    <a:cxn ang="0">
                      <a:pos x="167" y="67"/>
                    </a:cxn>
                    <a:cxn ang="0">
                      <a:pos x="74" y="101"/>
                    </a:cxn>
                    <a:cxn ang="0">
                      <a:pos x="13" y="175"/>
                    </a:cxn>
                    <a:cxn ang="0">
                      <a:pos x="0" y="107"/>
                    </a:cxn>
                    <a:cxn ang="0">
                      <a:pos x="0" y="107"/>
                    </a:cxn>
                  </a:cxnLst>
                  <a:rect l="0" t="0" r="r" b="b"/>
                  <a:pathLst>
                    <a:path w="313" h="175">
                      <a:moveTo>
                        <a:pt x="0" y="107"/>
                      </a:moveTo>
                      <a:lnTo>
                        <a:pt x="114" y="10"/>
                      </a:lnTo>
                      <a:lnTo>
                        <a:pt x="213" y="0"/>
                      </a:lnTo>
                      <a:lnTo>
                        <a:pt x="292" y="27"/>
                      </a:lnTo>
                      <a:lnTo>
                        <a:pt x="313" y="91"/>
                      </a:lnTo>
                      <a:lnTo>
                        <a:pt x="167" y="67"/>
                      </a:lnTo>
                      <a:lnTo>
                        <a:pt x="74" y="101"/>
                      </a:lnTo>
                      <a:lnTo>
                        <a:pt x="13" y="175"/>
                      </a:lnTo>
                      <a:lnTo>
                        <a:pt x="0" y="107"/>
                      </a:lnTo>
                      <a:lnTo>
                        <a:pt x="0" y="10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11" name="Freeform 23"/>
                <p:cNvSpPr>
                  <a:spLocks/>
                </p:cNvSpPr>
                <p:nvPr userDrawn="1"/>
              </p:nvSpPr>
              <p:spPr bwMode="auto">
                <a:xfrm>
                  <a:off x="636" y="4137"/>
                  <a:ext cx="115" cy="133"/>
                </a:xfrm>
                <a:custGeom>
                  <a:avLst/>
                  <a:gdLst/>
                  <a:ahLst/>
                  <a:cxnLst>
                    <a:cxn ang="0">
                      <a:pos x="0" y="40"/>
                    </a:cxn>
                    <a:cxn ang="0">
                      <a:pos x="160" y="266"/>
                    </a:cxn>
                    <a:cxn ang="0">
                      <a:pos x="230" y="251"/>
                    </a:cxn>
                    <a:cxn ang="0">
                      <a:pos x="223" y="17"/>
                    </a:cxn>
                    <a:cxn ang="0">
                      <a:pos x="166" y="0"/>
                    </a:cxn>
                    <a:cxn ang="0">
                      <a:pos x="179" y="197"/>
                    </a:cxn>
                    <a:cxn ang="0">
                      <a:pos x="71" y="4"/>
                    </a:cxn>
                    <a:cxn ang="0">
                      <a:pos x="0" y="40"/>
                    </a:cxn>
                    <a:cxn ang="0">
                      <a:pos x="0" y="40"/>
                    </a:cxn>
                  </a:cxnLst>
                  <a:rect l="0" t="0" r="r" b="b"/>
                  <a:pathLst>
                    <a:path w="230" h="266">
                      <a:moveTo>
                        <a:pt x="0" y="40"/>
                      </a:moveTo>
                      <a:lnTo>
                        <a:pt x="160" y="266"/>
                      </a:lnTo>
                      <a:lnTo>
                        <a:pt x="230" y="251"/>
                      </a:lnTo>
                      <a:lnTo>
                        <a:pt x="223" y="17"/>
                      </a:lnTo>
                      <a:lnTo>
                        <a:pt x="166" y="0"/>
                      </a:lnTo>
                      <a:lnTo>
                        <a:pt x="179" y="197"/>
                      </a:lnTo>
                      <a:lnTo>
                        <a:pt x="71" y="4"/>
                      </a:lnTo>
                      <a:lnTo>
                        <a:pt x="0" y="40"/>
                      </a:lnTo>
                      <a:lnTo>
                        <a:pt x="0" y="4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12" name="Freeform 24"/>
                <p:cNvSpPr>
                  <a:spLocks/>
                </p:cNvSpPr>
                <p:nvPr userDrawn="1"/>
              </p:nvSpPr>
              <p:spPr bwMode="auto">
                <a:xfrm>
                  <a:off x="1004" y="3562"/>
                  <a:ext cx="43" cy="117"/>
                </a:xfrm>
                <a:custGeom>
                  <a:avLst/>
                  <a:gdLst/>
                  <a:ahLst/>
                  <a:cxnLst>
                    <a:cxn ang="0">
                      <a:pos x="0" y="19"/>
                    </a:cxn>
                    <a:cxn ang="0">
                      <a:pos x="36" y="93"/>
                    </a:cxn>
                    <a:cxn ang="0">
                      <a:pos x="44" y="154"/>
                    </a:cxn>
                    <a:cxn ang="0">
                      <a:pos x="27" y="234"/>
                    </a:cxn>
                    <a:cxn ang="0">
                      <a:pos x="80" y="220"/>
                    </a:cxn>
                    <a:cxn ang="0">
                      <a:pos x="87" y="116"/>
                    </a:cxn>
                    <a:cxn ang="0">
                      <a:pos x="46" y="0"/>
                    </a:cxn>
                    <a:cxn ang="0">
                      <a:pos x="0" y="19"/>
                    </a:cxn>
                    <a:cxn ang="0">
                      <a:pos x="0" y="19"/>
                    </a:cxn>
                  </a:cxnLst>
                  <a:rect l="0" t="0" r="r" b="b"/>
                  <a:pathLst>
                    <a:path w="87" h="234">
                      <a:moveTo>
                        <a:pt x="0" y="19"/>
                      </a:moveTo>
                      <a:lnTo>
                        <a:pt x="36" y="93"/>
                      </a:lnTo>
                      <a:lnTo>
                        <a:pt x="44" y="154"/>
                      </a:lnTo>
                      <a:lnTo>
                        <a:pt x="27" y="234"/>
                      </a:lnTo>
                      <a:lnTo>
                        <a:pt x="80" y="220"/>
                      </a:lnTo>
                      <a:lnTo>
                        <a:pt x="87" y="116"/>
                      </a:lnTo>
                      <a:lnTo>
                        <a:pt x="46" y="0"/>
                      </a:lnTo>
                      <a:lnTo>
                        <a:pt x="0" y="19"/>
                      </a:ln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</p:grpSp>
          <p:sp>
            <p:nvSpPr>
              <p:cNvPr id="140313" name="Freeform 25"/>
              <p:cNvSpPr>
                <a:spLocks/>
              </p:cNvSpPr>
              <p:nvPr userDrawn="1"/>
            </p:nvSpPr>
            <p:spPr bwMode="auto">
              <a:xfrm>
                <a:off x="76" y="3732"/>
                <a:ext cx="595" cy="250"/>
              </a:xfrm>
              <a:custGeom>
                <a:avLst/>
                <a:gdLst/>
                <a:ahLst/>
                <a:cxnLst>
                  <a:cxn ang="0">
                    <a:pos x="100" y="0"/>
                  </a:cxn>
                  <a:cxn ang="0">
                    <a:pos x="1190" y="490"/>
                  </a:cxn>
                  <a:cxn ang="0">
                    <a:pos x="1076" y="500"/>
                  </a:cxn>
                  <a:cxn ang="0">
                    <a:pos x="0" y="27"/>
                  </a:cxn>
                  <a:cxn ang="0">
                    <a:pos x="100" y="0"/>
                  </a:cxn>
                  <a:cxn ang="0">
                    <a:pos x="100" y="0"/>
                  </a:cxn>
                </a:cxnLst>
                <a:rect l="0" t="0" r="r" b="b"/>
                <a:pathLst>
                  <a:path w="1190" h="500">
                    <a:moveTo>
                      <a:pt x="100" y="0"/>
                    </a:moveTo>
                    <a:lnTo>
                      <a:pt x="1190" y="490"/>
                    </a:lnTo>
                    <a:lnTo>
                      <a:pt x="1076" y="500"/>
                    </a:lnTo>
                    <a:lnTo>
                      <a:pt x="0" y="27"/>
                    </a:lnTo>
                    <a:lnTo>
                      <a:pt x="100" y="0"/>
                    </a:lnTo>
                    <a:lnTo>
                      <a:pt x="100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140314" name="Freeform 26"/>
              <p:cNvSpPr>
                <a:spLocks/>
              </p:cNvSpPr>
              <p:nvPr userDrawn="1"/>
            </p:nvSpPr>
            <p:spPr bwMode="auto">
              <a:xfrm>
                <a:off x="260" y="3886"/>
                <a:ext cx="244" cy="148"/>
              </a:xfrm>
              <a:custGeom>
                <a:avLst/>
                <a:gdLst/>
                <a:ahLst/>
                <a:cxnLst>
                  <a:cxn ang="0">
                    <a:pos x="14" y="34"/>
                  </a:cxn>
                  <a:cxn ang="0">
                    <a:pos x="160" y="66"/>
                  </a:cxn>
                  <a:cxn ang="0">
                    <a:pos x="324" y="137"/>
                  </a:cxn>
                  <a:cxn ang="0">
                    <a:pos x="440" y="243"/>
                  </a:cxn>
                  <a:cxn ang="0">
                    <a:pos x="326" y="230"/>
                  </a:cxn>
                  <a:cxn ang="0">
                    <a:pos x="139" y="146"/>
                  </a:cxn>
                  <a:cxn ang="0">
                    <a:pos x="50" y="80"/>
                  </a:cxn>
                  <a:cxn ang="0">
                    <a:pos x="107" y="163"/>
                  </a:cxn>
                  <a:cxn ang="0">
                    <a:pos x="272" y="270"/>
                  </a:cxn>
                  <a:cxn ang="0">
                    <a:pos x="466" y="296"/>
                  </a:cxn>
                  <a:cxn ang="0">
                    <a:pos x="489" y="224"/>
                  </a:cxn>
                  <a:cxn ang="0">
                    <a:pos x="394" y="120"/>
                  </a:cxn>
                  <a:cxn ang="0">
                    <a:pos x="170" y="17"/>
                  </a:cxn>
                  <a:cxn ang="0">
                    <a:pos x="0" y="0"/>
                  </a:cxn>
                  <a:cxn ang="0">
                    <a:pos x="14" y="34"/>
                  </a:cxn>
                  <a:cxn ang="0">
                    <a:pos x="14" y="34"/>
                  </a:cxn>
                </a:cxnLst>
                <a:rect l="0" t="0" r="r" b="b"/>
                <a:pathLst>
                  <a:path w="489" h="296">
                    <a:moveTo>
                      <a:pt x="14" y="34"/>
                    </a:moveTo>
                    <a:lnTo>
                      <a:pt x="160" y="66"/>
                    </a:lnTo>
                    <a:lnTo>
                      <a:pt x="324" y="137"/>
                    </a:lnTo>
                    <a:lnTo>
                      <a:pt x="440" y="243"/>
                    </a:lnTo>
                    <a:lnTo>
                      <a:pt x="326" y="230"/>
                    </a:lnTo>
                    <a:lnTo>
                      <a:pt x="139" y="146"/>
                    </a:lnTo>
                    <a:lnTo>
                      <a:pt x="50" y="80"/>
                    </a:lnTo>
                    <a:lnTo>
                      <a:pt x="107" y="163"/>
                    </a:lnTo>
                    <a:lnTo>
                      <a:pt x="272" y="270"/>
                    </a:lnTo>
                    <a:lnTo>
                      <a:pt x="466" y="296"/>
                    </a:lnTo>
                    <a:lnTo>
                      <a:pt x="489" y="224"/>
                    </a:lnTo>
                    <a:lnTo>
                      <a:pt x="394" y="120"/>
                    </a:lnTo>
                    <a:lnTo>
                      <a:pt x="170" y="17"/>
                    </a:lnTo>
                    <a:lnTo>
                      <a:pt x="0" y="0"/>
                    </a:lnTo>
                    <a:lnTo>
                      <a:pt x="14" y="34"/>
                    </a:lnTo>
                    <a:lnTo>
                      <a:pt x="14" y="34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sp>
            <p:nvSpPr>
              <p:cNvPr id="140315" name="Freeform 27"/>
              <p:cNvSpPr>
                <a:spLocks/>
              </p:cNvSpPr>
              <p:nvPr userDrawn="1"/>
            </p:nvSpPr>
            <p:spPr bwMode="auto">
              <a:xfrm>
                <a:off x="565" y="3680"/>
                <a:ext cx="107" cy="238"/>
              </a:xfrm>
              <a:custGeom>
                <a:avLst/>
                <a:gdLst/>
                <a:ahLst/>
                <a:cxnLst>
                  <a:cxn ang="0">
                    <a:pos x="24" y="0"/>
                  </a:cxn>
                  <a:cxn ang="0">
                    <a:pos x="91" y="25"/>
                  </a:cxn>
                  <a:cxn ang="0">
                    <a:pos x="80" y="192"/>
                  </a:cxn>
                  <a:cxn ang="0">
                    <a:pos x="106" y="327"/>
                  </a:cxn>
                  <a:cxn ang="0">
                    <a:pos x="213" y="451"/>
                  </a:cxn>
                  <a:cxn ang="0">
                    <a:pos x="97" y="478"/>
                  </a:cxn>
                  <a:cxn ang="0">
                    <a:pos x="30" y="344"/>
                  </a:cxn>
                  <a:cxn ang="0">
                    <a:pos x="0" y="57"/>
                  </a:cxn>
                  <a:cxn ang="0">
                    <a:pos x="24" y="0"/>
                  </a:cxn>
                  <a:cxn ang="0">
                    <a:pos x="24" y="0"/>
                  </a:cxn>
                </a:cxnLst>
                <a:rect l="0" t="0" r="r" b="b"/>
                <a:pathLst>
                  <a:path w="213" h="478">
                    <a:moveTo>
                      <a:pt x="24" y="0"/>
                    </a:moveTo>
                    <a:lnTo>
                      <a:pt x="91" y="25"/>
                    </a:lnTo>
                    <a:lnTo>
                      <a:pt x="80" y="192"/>
                    </a:lnTo>
                    <a:lnTo>
                      <a:pt x="106" y="327"/>
                    </a:lnTo>
                    <a:lnTo>
                      <a:pt x="213" y="451"/>
                    </a:lnTo>
                    <a:lnTo>
                      <a:pt x="97" y="478"/>
                    </a:lnTo>
                    <a:lnTo>
                      <a:pt x="30" y="344"/>
                    </a:lnTo>
                    <a:lnTo>
                      <a:pt x="0" y="57"/>
                    </a:lnTo>
                    <a:lnTo>
                      <a:pt x="24" y="0"/>
                    </a:lnTo>
                    <a:lnTo>
                      <a:pt x="24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grpSp>
            <p:nvGrpSpPr>
              <p:cNvPr id="140316" name="Group 28"/>
              <p:cNvGrpSpPr>
                <a:grpSpLocks/>
              </p:cNvGrpSpPr>
              <p:nvPr userDrawn="1"/>
            </p:nvGrpSpPr>
            <p:grpSpPr bwMode="auto">
              <a:xfrm>
                <a:off x="5" y="3490"/>
                <a:ext cx="1124" cy="678"/>
                <a:chOff x="5" y="3490"/>
                <a:chExt cx="1124" cy="678"/>
              </a:xfrm>
            </p:grpSpPr>
            <p:sp>
              <p:nvSpPr>
                <p:cNvPr id="140317" name="Freeform 29"/>
                <p:cNvSpPr>
                  <a:spLocks/>
                </p:cNvSpPr>
                <p:nvPr userDrawn="1"/>
              </p:nvSpPr>
              <p:spPr bwMode="auto">
                <a:xfrm>
                  <a:off x="669" y="4048"/>
                  <a:ext cx="75" cy="87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40" y="66"/>
                    </a:cxn>
                    <a:cxn ang="0">
                      <a:pos x="0" y="173"/>
                    </a:cxn>
                    <a:cxn ang="0">
                      <a:pos x="80" y="160"/>
                    </a:cxn>
                    <a:cxn ang="0">
                      <a:pos x="103" y="84"/>
                    </a:cxn>
                    <a:cxn ang="0">
                      <a:pos x="150" y="27"/>
                    </a:cxn>
                    <a:cxn ang="0">
                      <a:pos x="110" y="0"/>
                    </a:cxn>
                    <a:cxn ang="0">
                      <a:pos x="110" y="0"/>
                    </a:cxn>
                  </a:cxnLst>
                  <a:rect l="0" t="0" r="r" b="b"/>
                  <a:pathLst>
                    <a:path w="150" h="173">
                      <a:moveTo>
                        <a:pt x="110" y="0"/>
                      </a:moveTo>
                      <a:lnTo>
                        <a:pt x="40" y="66"/>
                      </a:lnTo>
                      <a:lnTo>
                        <a:pt x="0" y="173"/>
                      </a:lnTo>
                      <a:lnTo>
                        <a:pt x="80" y="160"/>
                      </a:lnTo>
                      <a:lnTo>
                        <a:pt x="103" y="84"/>
                      </a:lnTo>
                      <a:lnTo>
                        <a:pt x="150" y="27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18" name="Freeform 30"/>
                <p:cNvSpPr>
                  <a:spLocks/>
                </p:cNvSpPr>
                <p:nvPr userDrawn="1"/>
              </p:nvSpPr>
              <p:spPr bwMode="auto">
                <a:xfrm>
                  <a:off x="5" y="3728"/>
                  <a:ext cx="842" cy="440"/>
                </a:xfrm>
                <a:custGeom>
                  <a:avLst/>
                  <a:gdLst/>
                  <a:ahLst/>
                  <a:cxnLst>
                    <a:cxn ang="0">
                      <a:pos x="156" y="0"/>
                    </a:cxn>
                    <a:cxn ang="0">
                      <a:pos x="63" y="52"/>
                    </a:cxn>
                    <a:cxn ang="0">
                      <a:pos x="0" y="208"/>
                    </a:cxn>
                    <a:cxn ang="0">
                      <a:pos x="67" y="358"/>
                    </a:cxn>
                    <a:cxn ang="0">
                      <a:pos x="1182" y="867"/>
                    </a:cxn>
                    <a:cxn ang="0">
                      <a:pos x="1422" y="835"/>
                    </a:cxn>
                    <a:cxn ang="0">
                      <a:pos x="1616" y="880"/>
                    </a:cxn>
                    <a:cxn ang="0">
                      <a:pos x="1684" y="808"/>
                    </a:cxn>
                    <a:cxn ang="0">
                      <a:pos x="1502" y="664"/>
                    </a:cxn>
                    <a:cxn ang="0">
                      <a:pos x="1428" y="512"/>
                    </a:cxn>
                    <a:cxn ang="0">
                      <a:pos x="1369" y="527"/>
                    </a:cxn>
                    <a:cxn ang="0">
                      <a:pos x="1439" y="664"/>
                    </a:cxn>
                    <a:cxn ang="0">
                      <a:pos x="1578" y="810"/>
                    </a:cxn>
                    <a:cxn ang="0">
                      <a:pos x="1413" y="787"/>
                    </a:cxn>
                    <a:cxn ang="0">
                      <a:pos x="1219" y="814"/>
                    </a:cxn>
                    <a:cxn ang="0">
                      <a:pos x="1255" y="650"/>
                    </a:cxn>
                    <a:cxn ang="0">
                      <a:pos x="1338" y="538"/>
                    </a:cxn>
                    <a:cxn ang="0">
                      <a:pos x="1241" y="552"/>
                    </a:cxn>
                    <a:cxn ang="0">
                      <a:pos x="1165" y="658"/>
                    </a:cxn>
                    <a:cxn ang="0">
                      <a:pos x="1139" y="791"/>
                    </a:cxn>
                    <a:cxn ang="0">
                      <a:pos x="107" y="310"/>
                    </a:cxn>
                    <a:cxn ang="0">
                      <a:pos x="80" y="215"/>
                    </a:cxn>
                    <a:cxn ang="0">
                      <a:pos x="103" y="95"/>
                    </a:cxn>
                    <a:cxn ang="0">
                      <a:pos x="217" y="0"/>
                    </a:cxn>
                    <a:cxn ang="0">
                      <a:pos x="156" y="0"/>
                    </a:cxn>
                    <a:cxn ang="0">
                      <a:pos x="156" y="0"/>
                    </a:cxn>
                  </a:cxnLst>
                  <a:rect l="0" t="0" r="r" b="b"/>
                  <a:pathLst>
                    <a:path w="1684" h="880">
                      <a:moveTo>
                        <a:pt x="156" y="0"/>
                      </a:moveTo>
                      <a:lnTo>
                        <a:pt x="63" y="52"/>
                      </a:lnTo>
                      <a:lnTo>
                        <a:pt x="0" y="208"/>
                      </a:lnTo>
                      <a:lnTo>
                        <a:pt x="67" y="358"/>
                      </a:lnTo>
                      <a:lnTo>
                        <a:pt x="1182" y="867"/>
                      </a:lnTo>
                      <a:lnTo>
                        <a:pt x="1422" y="835"/>
                      </a:lnTo>
                      <a:lnTo>
                        <a:pt x="1616" y="880"/>
                      </a:lnTo>
                      <a:lnTo>
                        <a:pt x="1684" y="808"/>
                      </a:lnTo>
                      <a:lnTo>
                        <a:pt x="1502" y="664"/>
                      </a:lnTo>
                      <a:lnTo>
                        <a:pt x="1428" y="512"/>
                      </a:lnTo>
                      <a:lnTo>
                        <a:pt x="1369" y="527"/>
                      </a:lnTo>
                      <a:lnTo>
                        <a:pt x="1439" y="664"/>
                      </a:lnTo>
                      <a:lnTo>
                        <a:pt x="1578" y="810"/>
                      </a:lnTo>
                      <a:lnTo>
                        <a:pt x="1413" y="787"/>
                      </a:lnTo>
                      <a:lnTo>
                        <a:pt x="1219" y="814"/>
                      </a:lnTo>
                      <a:lnTo>
                        <a:pt x="1255" y="650"/>
                      </a:lnTo>
                      <a:lnTo>
                        <a:pt x="1338" y="538"/>
                      </a:lnTo>
                      <a:lnTo>
                        <a:pt x="1241" y="552"/>
                      </a:lnTo>
                      <a:lnTo>
                        <a:pt x="1165" y="658"/>
                      </a:lnTo>
                      <a:lnTo>
                        <a:pt x="1139" y="791"/>
                      </a:lnTo>
                      <a:lnTo>
                        <a:pt x="107" y="310"/>
                      </a:lnTo>
                      <a:lnTo>
                        <a:pt x="80" y="215"/>
                      </a:lnTo>
                      <a:lnTo>
                        <a:pt x="103" y="95"/>
                      </a:lnTo>
                      <a:lnTo>
                        <a:pt x="217" y="0"/>
                      </a:lnTo>
                      <a:lnTo>
                        <a:pt x="156" y="0"/>
                      </a:lnTo>
                      <a:lnTo>
                        <a:pt x="15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19" name="Freeform 31"/>
                <p:cNvSpPr>
                  <a:spLocks/>
                </p:cNvSpPr>
                <p:nvPr userDrawn="1"/>
              </p:nvSpPr>
              <p:spPr bwMode="auto">
                <a:xfrm>
                  <a:off x="106" y="3770"/>
                  <a:ext cx="80" cy="167"/>
                </a:xfrm>
                <a:custGeom>
                  <a:avLst/>
                  <a:gdLst/>
                  <a:ahLst/>
                  <a:cxnLst>
                    <a:cxn ang="0">
                      <a:pos x="116" y="0"/>
                    </a:cxn>
                    <a:cxn ang="0">
                      <a:pos x="19" y="106"/>
                    </a:cxn>
                    <a:cxn ang="0">
                      <a:pos x="0" y="230"/>
                    </a:cxn>
                    <a:cxn ang="0">
                      <a:pos x="33" y="314"/>
                    </a:cxn>
                    <a:cxn ang="0">
                      <a:pos x="94" y="335"/>
                    </a:cxn>
                    <a:cxn ang="0">
                      <a:pos x="76" y="154"/>
                    </a:cxn>
                    <a:cxn ang="0">
                      <a:pos x="160" y="17"/>
                    </a:cxn>
                    <a:cxn ang="0">
                      <a:pos x="116" y="0"/>
                    </a:cxn>
                    <a:cxn ang="0">
                      <a:pos x="116" y="0"/>
                    </a:cxn>
                  </a:cxnLst>
                  <a:rect l="0" t="0" r="r" b="b"/>
                  <a:pathLst>
                    <a:path w="160" h="335">
                      <a:moveTo>
                        <a:pt x="116" y="0"/>
                      </a:moveTo>
                      <a:lnTo>
                        <a:pt x="19" y="106"/>
                      </a:lnTo>
                      <a:lnTo>
                        <a:pt x="0" y="230"/>
                      </a:lnTo>
                      <a:lnTo>
                        <a:pt x="33" y="314"/>
                      </a:lnTo>
                      <a:lnTo>
                        <a:pt x="94" y="335"/>
                      </a:lnTo>
                      <a:lnTo>
                        <a:pt x="76" y="154"/>
                      </a:lnTo>
                      <a:lnTo>
                        <a:pt x="160" y="17"/>
                      </a:lnTo>
                      <a:lnTo>
                        <a:pt x="116" y="0"/>
                      </a:lnTo>
                      <a:lnTo>
                        <a:pt x="116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20" name="Freeform 32"/>
                <p:cNvSpPr>
                  <a:spLocks/>
                </p:cNvSpPr>
                <p:nvPr userDrawn="1"/>
              </p:nvSpPr>
              <p:spPr bwMode="auto">
                <a:xfrm>
                  <a:off x="449" y="3490"/>
                  <a:ext cx="322" cy="594"/>
                </a:xfrm>
                <a:custGeom>
                  <a:avLst/>
                  <a:gdLst/>
                  <a:ahLst/>
                  <a:cxnLst>
                    <a:cxn ang="0">
                      <a:pos x="218" y="896"/>
                    </a:cxn>
                    <a:cxn ang="0">
                      <a:pos x="0" y="124"/>
                    </a:cxn>
                    <a:cxn ang="0">
                      <a:pos x="81" y="38"/>
                    </a:cxn>
                    <a:cxn ang="0">
                      <a:pos x="258" y="0"/>
                    </a:cxn>
                    <a:cxn ang="0">
                      <a:pos x="399" y="57"/>
                    </a:cxn>
                    <a:cxn ang="0">
                      <a:pos x="642" y="1188"/>
                    </a:cxn>
                    <a:cxn ang="0">
                      <a:pos x="555" y="1091"/>
                    </a:cxn>
                    <a:cxn ang="0">
                      <a:pos x="355" y="97"/>
                    </a:cxn>
                    <a:cxn ang="0">
                      <a:pos x="226" y="61"/>
                    </a:cxn>
                    <a:cxn ang="0">
                      <a:pos x="119" y="74"/>
                    </a:cxn>
                    <a:cxn ang="0">
                      <a:pos x="76" y="141"/>
                    </a:cxn>
                    <a:cxn ang="0">
                      <a:pos x="306" y="924"/>
                    </a:cxn>
                    <a:cxn ang="0">
                      <a:pos x="218" y="896"/>
                    </a:cxn>
                    <a:cxn ang="0">
                      <a:pos x="218" y="896"/>
                    </a:cxn>
                  </a:cxnLst>
                  <a:rect l="0" t="0" r="r" b="b"/>
                  <a:pathLst>
                    <a:path w="642" h="1188">
                      <a:moveTo>
                        <a:pt x="218" y="896"/>
                      </a:moveTo>
                      <a:lnTo>
                        <a:pt x="0" y="124"/>
                      </a:lnTo>
                      <a:lnTo>
                        <a:pt x="81" y="38"/>
                      </a:lnTo>
                      <a:lnTo>
                        <a:pt x="258" y="0"/>
                      </a:lnTo>
                      <a:lnTo>
                        <a:pt x="399" y="57"/>
                      </a:lnTo>
                      <a:lnTo>
                        <a:pt x="642" y="1188"/>
                      </a:lnTo>
                      <a:lnTo>
                        <a:pt x="555" y="1091"/>
                      </a:lnTo>
                      <a:lnTo>
                        <a:pt x="355" y="97"/>
                      </a:lnTo>
                      <a:lnTo>
                        <a:pt x="226" y="61"/>
                      </a:lnTo>
                      <a:lnTo>
                        <a:pt x="119" y="74"/>
                      </a:lnTo>
                      <a:lnTo>
                        <a:pt x="76" y="141"/>
                      </a:lnTo>
                      <a:lnTo>
                        <a:pt x="306" y="924"/>
                      </a:lnTo>
                      <a:lnTo>
                        <a:pt x="218" y="896"/>
                      </a:lnTo>
                      <a:lnTo>
                        <a:pt x="218" y="89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21" name="Freeform 33"/>
                <p:cNvSpPr>
                  <a:spLocks/>
                </p:cNvSpPr>
                <p:nvPr userDrawn="1"/>
              </p:nvSpPr>
              <p:spPr bwMode="auto">
                <a:xfrm>
                  <a:off x="578" y="3650"/>
                  <a:ext cx="96" cy="252"/>
                </a:xfrm>
                <a:custGeom>
                  <a:avLst/>
                  <a:gdLst/>
                  <a:ahLst/>
                  <a:cxnLst>
                    <a:cxn ang="0">
                      <a:pos x="0" y="27"/>
                    </a:cxn>
                    <a:cxn ang="0">
                      <a:pos x="76" y="194"/>
                    </a:cxn>
                    <a:cxn ang="0">
                      <a:pos x="113" y="318"/>
                    </a:cxn>
                    <a:cxn ang="0">
                      <a:pos x="116" y="504"/>
                    </a:cxn>
                    <a:cxn ang="0">
                      <a:pos x="192" y="504"/>
                    </a:cxn>
                    <a:cxn ang="0">
                      <a:pos x="187" y="360"/>
                    </a:cxn>
                    <a:cxn ang="0">
                      <a:pos x="162" y="208"/>
                    </a:cxn>
                    <a:cxn ang="0">
                      <a:pos x="99" y="59"/>
                    </a:cxn>
                    <a:cxn ang="0">
                      <a:pos x="63" y="0"/>
                    </a:cxn>
                    <a:cxn ang="0">
                      <a:pos x="0" y="27"/>
                    </a:cxn>
                    <a:cxn ang="0">
                      <a:pos x="0" y="27"/>
                    </a:cxn>
                  </a:cxnLst>
                  <a:rect l="0" t="0" r="r" b="b"/>
                  <a:pathLst>
                    <a:path w="192" h="504">
                      <a:moveTo>
                        <a:pt x="0" y="27"/>
                      </a:moveTo>
                      <a:lnTo>
                        <a:pt x="76" y="194"/>
                      </a:lnTo>
                      <a:lnTo>
                        <a:pt x="113" y="318"/>
                      </a:lnTo>
                      <a:lnTo>
                        <a:pt x="116" y="504"/>
                      </a:lnTo>
                      <a:lnTo>
                        <a:pt x="192" y="504"/>
                      </a:lnTo>
                      <a:lnTo>
                        <a:pt x="187" y="360"/>
                      </a:lnTo>
                      <a:lnTo>
                        <a:pt x="162" y="208"/>
                      </a:lnTo>
                      <a:lnTo>
                        <a:pt x="99" y="59"/>
                      </a:lnTo>
                      <a:lnTo>
                        <a:pt x="63" y="0"/>
                      </a:lnTo>
                      <a:lnTo>
                        <a:pt x="0" y="27"/>
                      </a:lnTo>
                      <a:lnTo>
                        <a:pt x="0" y="27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22" name="Freeform 34"/>
                <p:cNvSpPr>
                  <a:spLocks/>
                </p:cNvSpPr>
                <p:nvPr userDrawn="1"/>
              </p:nvSpPr>
              <p:spPr bwMode="auto">
                <a:xfrm>
                  <a:off x="328" y="3630"/>
                  <a:ext cx="195" cy="135"/>
                </a:xfrm>
                <a:custGeom>
                  <a:avLst/>
                  <a:gdLst/>
                  <a:ahLst/>
                  <a:cxnLst>
                    <a:cxn ang="0">
                      <a:pos x="297" y="0"/>
                    </a:cxn>
                    <a:cxn ang="0">
                      <a:pos x="257" y="17"/>
                    </a:cxn>
                    <a:cxn ang="0">
                      <a:pos x="253" y="66"/>
                    </a:cxn>
                    <a:cxn ang="0">
                      <a:pos x="0" y="169"/>
                    </a:cxn>
                    <a:cxn ang="0">
                      <a:pos x="0" y="222"/>
                    </a:cxn>
                    <a:cxn ang="0">
                      <a:pos x="284" y="226"/>
                    </a:cxn>
                    <a:cxn ang="0">
                      <a:pos x="320" y="269"/>
                    </a:cxn>
                    <a:cxn ang="0">
                      <a:pos x="390" y="266"/>
                    </a:cxn>
                    <a:cxn ang="0">
                      <a:pos x="383" y="190"/>
                    </a:cxn>
                    <a:cxn ang="0">
                      <a:pos x="116" y="176"/>
                    </a:cxn>
                    <a:cxn ang="0">
                      <a:pos x="333" y="89"/>
                    </a:cxn>
                    <a:cxn ang="0">
                      <a:pos x="297" y="0"/>
                    </a:cxn>
                    <a:cxn ang="0">
                      <a:pos x="297" y="0"/>
                    </a:cxn>
                  </a:cxnLst>
                  <a:rect l="0" t="0" r="r" b="b"/>
                  <a:pathLst>
                    <a:path w="390" h="269">
                      <a:moveTo>
                        <a:pt x="297" y="0"/>
                      </a:moveTo>
                      <a:lnTo>
                        <a:pt x="257" y="17"/>
                      </a:lnTo>
                      <a:lnTo>
                        <a:pt x="253" y="66"/>
                      </a:lnTo>
                      <a:lnTo>
                        <a:pt x="0" y="169"/>
                      </a:lnTo>
                      <a:lnTo>
                        <a:pt x="0" y="222"/>
                      </a:lnTo>
                      <a:lnTo>
                        <a:pt x="284" y="226"/>
                      </a:lnTo>
                      <a:lnTo>
                        <a:pt x="320" y="269"/>
                      </a:lnTo>
                      <a:lnTo>
                        <a:pt x="390" y="266"/>
                      </a:lnTo>
                      <a:lnTo>
                        <a:pt x="383" y="190"/>
                      </a:lnTo>
                      <a:lnTo>
                        <a:pt x="116" y="176"/>
                      </a:lnTo>
                      <a:lnTo>
                        <a:pt x="333" y="89"/>
                      </a:lnTo>
                      <a:lnTo>
                        <a:pt x="297" y="0"/>
                      </a:lnTo>
                      <a:lnTo>
                        <a:pt x="297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23" name="Freeform 35"/>
                <p:cNvSpPr>
                  <a:spLocks/>
                </p:cNvSpPr>
                <p:nvPr userDrawn="1"/>
              </p:nvSpPr>
              <p:spPr bwMode="auto">
                <a:xfrm>
                  <a:off x="658" y="3538"/>
                  <a:ext cx="471" cy="212"/>
                </a:xfrm>
                <a:custGeom>
                  <a:avLst/>
                  <a:gdLst/>
                  <a:ahLst/>
                  <a:cxnLst>
                    <a:cxn ang="0">
                      <a:pos x="0" y="131"/>
                    </a:cxn>
                    <a:cxn ang="0">
                      <a:pos x="863" y="0"/>
                    </a:cxn>
                    <a:cxn ang="0">
                      <a:pos x="926" y="78"/>
                    </a:cxn>
                    <a:cxn ang="0">
                      <a:pos x="941" y="181"/>
                    </a:cxn>
                    <a:cxn ang="0">
                      <a:pos x="903" y="282"/>
                    </a:cxn>
                    <a:cxn ang="0">
                      <a:pos x="57" y="424"/>
                    </a:cxn>
                    <a:cxn ang="0">
                      <a:pos x="53" y="384"/>
                    </a:cxn>
                    <a:cxn ang="0">
                      <a:pos x="863" y="242"/>
                    </a:cxn>
                    <a:cxn ang="0">
                      <a:pos x="893" y="145"/>
                    </a:cxn>
                    <a:cxn ang="0">
                      <a:pos x="840" y="57"/>
                    </a:cxn>
                    <a:cxn ang="0">
                      <a:pos x="0" y="185"/>
                    </a:cxn>
                    <a:cxn ang="0">
                      <a:pos x="0" y="131"/>
                    </a:cxn>
                    <a:cxn ang="0">
                      <a:pos x="0" y="131"/>
                    </a:cxn>
                  </a:cxnLst>
                  <a:rect l="0" t="0" r="r" b="b"/>
                  <a:pathLst>
                    <a:path w="941" h="424">
                      <a:moveTo>
                        <a:pt x="0" y="131"/>
                      </a:moveTo>
                      <a:lnTo>
                        <a:pt x="863" y="0"/>
                      </a:lnTo>
                      <a:lnTo>
                        <a:pt x="926" y="78"/>
                      </a:lnTo>
                      <a:lnTo>
                        <a:pt x="941" y="181"/>
                      </a:lnTo>
                      <a:lnTo>
                        <a:pt x="903" y="282"/>
                      </a:lnTo>
                      <a:lnTo>
                        <a:pt x="57" y="424"/>
                      </a:lnTo>
                      <a:lnTo>
                        <a:pt x="53" y="384"/>
                      </a:lnTo>
                      <a:lnTo>
                        <a:pt x="863" y="242"/>
                      </a:lnTo>
                      <a:lnTo>
                        <a:pt x="893" y="145"/>
                      </a:lnTo>
                      <a:lnTo>
                        <a:pt x="840" y="57"/>
                      </a:lnTo>
                      <a:lnTo>
                        <a:pt x="0" y="185"/>
                      </a:lnTo>
                      <a:lnTo>
                        <a:pt x="0" y="131"/>
                      </a:lnTo>
                      <a:lnTo>
                        <a:pt x="0" y="131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24" name="Freeform 36"/>
                <p:cNvSpPr>
                  <a:spLocks/>
                </p:cNvSpPr>
                <p:nvPr userDrawn="1"/>
              </p:nvSpPr>
              <p:spPr bwMode="auto">
                <a:xfrm>
                  <a:off x="717" y="3606"/>
                  <a:ext cx="245" cy="86"/>
                </a:xfrm>
                <a:custGeom>
                  <a:avLst/>
                  <a:gdLst/>
                  <a:ahLst/>
                  <a:cxnLst>
                    <a:cxn ang="0">
                      <a:pos x="0" y="126"/>
                    </a:cxn>
                    <a:cxn ang="0">
                      <a:pos x="66" y="173"/>
                    </a:cxn>
                    <a:cxn ang="0">
                      <a:pos x="222" y="166"/>
                    </a:cxn>
                    <a:cxn ang="0">
                      <a:pos x="418" y="116"/>
                    </a:cxn>
                    <a:cxn ang="0">
                      <a:pos x="488" y="42"/>
                    </a:cxn>
                    <a:cxn ang="0">
                      <a:pos x="443" y="2"/>
                    </a:cxn>
                    <a:cxn ang="0">
                      <a:pos x="253" y="0"/>
                    </a:cxn>
                    <a:cxn ang="0">
                      <a:pos x="110" y="12"/>
                    </a:cxn>
                    <a:cxn ang="0">
                      <a:pos x="15" y="76"/>
                    </a:cxn>
                    <a:cxn ang="0">
                      <a:pos x="112" y="95"/>
                    </a:cxn>
                    <a:cxn ang="0">
                      <a:pos x="275" y="53"/>
                    </a:cxn>
                    <a:cxn ang="0">
                      <a:pos x="416" y="53"/>
                    </a:cxn>
                    <a:cxn ang="0">
                      <a:pos x="268" y="110"/>
                    </a:cxn>
                    <a:cxn ang="0">
                      <a:pos x="142" y="126"/>
                    </a:cxn>
                    <a:cxn ang="0">
                      <a:pos x="0" y="126"/>
                    </a:cxn>
                    <a:cxn ang="0">
                      <a:pos x="0" y="126"/>
                    </a:cxn>
                  </a:cxnLst>
                  <a:rect l="0" t="0" r="r" b="b"/>
                  <a:pathLst>
                    <a:path w="488" h="173">
                      <a:moveTo>
                        <a:pt x="0" y="126"/>
                      </a:moveTo>
                      <a:lnTo>
                        <a:pt x="66" y="173"/>
                      </a:lnTo>
                      <a:lnTo>
                        <a:pt x="222" y="166"/>
                      </a:lnTo>
                      <a:lnTo>
                        <a:pt x="418" y="116"/>
                      </a:lnTo>
                      <a:lnTo>
                        <a:pt x="488" y="42"/>
                      </a:lnTo>
                      <a:lnTo>
                        <a:pt x="443" y="2"/>
                      </a:lnTo>
                      <a:lnTo>
                        <a:pt x="253" y="0"/>
                      </a:lnTo>
                      <a:lnTo>
                        <a:pt x="110" y="12"/>
                      </a:lnTo>
                      <a:lnTo>
                        <a:pt x="15" y="76"/>
                      </a:lnTo>
                      <a:lnTo>
                        <a:pt x="112" y="95"/>
                      </a:lnTo>
                      <a:lnTo>
                        <a:pt x="275" y="53"/>
                      </a:lnTo>
                      <a:lnTo>
                        <a:pt x="416" y="53"/>
                      </a:lnTo>
                      <a:lnTo>
                        <a:pt x="268" y="110"/>
                      </a:lnTo>
                      <a:lnTo>
                        <a:pt x="142" y="126"/>
                      </a:lnTo>
                      <a:lnTo>
                        <a:pt x="0" y="126"/>
                      </a:lnTo>
                      <a:lnTo>
                        <a:pt x="0" y="126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</p:grpSp>
        </p:grpSp>
      </p:grpSp>
      <p:grpSp>
        <p:nvGrpSpPr>
          <p:cNvPr id="140325" name="Group 37"/>
          <p:cNvGrpSpPr>
            <a:grpSpLocks/>
          </p:cNvGrpSpPr>
          <p:nvPr/>
        </p:nvGrpSpPr>
        <p:grpSpPr bwMode="auto">
          <a:xfrm>
            <a:off x="8680450" y="2116138"/>
            <a:ext cx="385763" cy="4308475"/>
            <a:chOff x="5468" y="1333"/>
            <a:chExt cx="243" cy="2714"/>
          </a:xfrm>
        </p:grpSpPr>
        <p:sp>
          <p:nvSpPr>
            <p:cNvPr id="140326" name="Freeform 38"/>
            <p:cNvSpPr>
              <a:spLocks/>
            </p:cNvSpPr>
            <p:nvPr userDrawn="1"/>
          </p:nvSpPr>
          <p:spPr bwMode="auto">
            <a:xfrm flipH="1">
              <a:off x="5468" y="2620"/>
              <a:ext cx="205" cy="1427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40327" name="Freeform 39"/>
            <p:cNvSpPr>
              <a:spLocks/>
            </p:cNvSpPr>
            <p:nvPr userDrawn="1"/>
          </p:nvSpPr>
          <p:spPr bwMode="auto">
            <a:xfrm flipH="1">
              <a:off x="5506" y="1333"/>
              <a:ext cx="205" cy="1633"/>
            </a:xfrm>
            <a:custGeom>
              <a:avLst/>
              <a:gdLst/>
              <a:ahLst/>
              <a:cxnLst>
                <a:cxn ang="0">
                  <a:pos x="692" y="3156"/>
                </a:cxn>
                <a:cxn ang="0">
                  <a:pos x="380" y="2945"/>
                </a:cxn>
                <a:cxn ang="0">
                  <a:pos x="319" y="2783"/>
                </a:cxn>
                <a:cxn ang="0">
                  <a:pos x="371" y="2542"/>
                </a:cxn>
                <a:cxn ang="0">
                  <a:pos x="591" y="2251"/>
                </a:cxn>
                <a:cxn ang="0">
                  <a:pos x="641" y="2070"/>
                </a:cxn>
                <a:cxn ang="0">
                  <a:pos x="591" y="1948"/>
                </a:cxn>
                <a:cxn ang="0">
                  <a:pos x="401" y="1859"/>
                </a:cxn>
                <a:cxn ang="0">
                  <a:pos x="361" y="1747"/>
                </a:cxn>
                <a:cxn ang="0">
                  <a:pos x="430" y="1587"/>
                </a:cxn>
                <a:cxn ang="0">
                  <a:pos x="741" y="1156"/>
                </a:cxn>
                <a:cxn ang="0">
                  <a:pos x="772" y="945"/>
                </a:cxn>
                <a:cxn ang="0">
                  <a:pos x="692" y="713"/>
                </a:cxn>
                <a:cxn ang="0">
                  <a:pos x="430" y="603"/>
                </a:cxn>
                <a:cxn ang="0">
                  <a:pos x="200" y="422"/>
                </a:cxn>
                <a:cxn ang="0">
                  <a:pos x="0" y="0"/>
                </a:cxn>
                <a:cxn ang="0">
                  <a:pos x="29" y="382"/>
                </a:cxn>
                <a:cxn ang="0">
                  <a:pos x="179" y="612"/>
                </a:cxn>
                <a:cxn ang="0">
                  <a:pos x="380" y="753"/>
                </a:cxn>
                <a:cxn ang="0">
                  <a:pos x="601" y="833"/>
                </a:cxn>
                <a:cxn ang="0">
                  <a:pos x="612" y="1044"/>
                </a:cxn>
                <a:cxn ang="0">
                  <a:pos x="500" y="1266"/>
                </a:cxn>
                <a:cxn ang="0">
                  <a:pos x="240" y="1658"/>
                </a:cxn>
                <a:cxn ang="0">
                  <a:pos x="230" y="1909"/>
                </a:cxn>
                <a:cxn ang="0">
                  <a:pos x="471" y="2049"/>
                </a:cxn>
                <a:cxn ang="0">
                  <a:pos x="460" y="2180"/>
                </a:cxn>
                <a:cxn ang="0">
                  <a:pos x="249" y="2452"/>
                </a:cxn>
                <a:cxn ang="0">
                  <a:pos x="160" y="2713"/>
                </a:cxn>
                <a:cxn ang="0">
                  <a:pos x="240" y="2994"/>
                </a:cxn>
                <a:cxn ang="0">
                  <a:pos x="430" y="3144"/>
                </a:cxn>
                <a:cxn ang="0">
                  <a:pos x="671" y="3266"/>
                </a:cxn>
                <a:cxn ang="0">
                  <a:pos x="692" y="3156"/>
                </a:cxn>
                <a:cxn ang="0">
                  <a:pos x="692" y="3156"/>
                </a:cxn>
              </a:cxnLst>
              <a:rect l="0" t="0" r="r" b="b"/>
              <a:pathLst>
                <a:path w="772" h="3266">
                  <a:moveTo>
                    <a:pt x="692" y="3156"/>
                  </a:moveTo>
                  <a:lnTo>
                    <a:pt x="380" y="2945"/>
                  </a:lnTo>
                  <a:lnTo>
                    <a:pt x="319" y="2783"/>
                  </a:lnTo>
                  <a:lnTo>
                    <a:pt x="371" y="2542"/>
                  </a:lnTo>
                  <a:lnTo>
                    <a:pt x="591" y="2251"/>
                  </a:lnTo>
                  <a:lnTo>
                    <a:pt x="641" y="2070"/>
                  </a:lnTo>
                  <a:lnTo>
                    <a:pt x="591" y="1948"/>
                  </a:lnTo>
                  <a:lnTo>
                    <a:pt x="401" y="1859"/>
                  </a:lnTo>
                  <a:lnTo>
                    <a:pt x="361" y="1747"/>
                  </a:lnTo>
                  <a:lnTo>
                    <a:pt x="430" y="1587"/>
                  </a:lnTo>
                  <a:lnTo>
                    <a:pt x="741" y="1156"/>
                  </a:lnTo>
                  <a:lnTo>
                    <a:pt x="772" y="945"/>
                  </a:lnTo>
                  <a:lnTo>
                    <a:pt x="692" y="713"/>
                  </a:lnTo>
                  <a:lnTo>
                    <a:pt x="430" y="603"/>
                  </a:lnTo>
                  <a:lnTo>
                    <a:pt x="200" y="422"/>
                  </a:lnTo>
                  <a:lnTo>
                    <a:pt x="0" y="0"/>
                  </a:lnTo>
                  <a:lnTo>
                    <a:pt x="29" y="382"/>
                  </a:lnTo>
                  <a:lnTo>
                    <a:pt x="179" y="612"/>
                  </a:lnTo>
                  <a:lnTo>
                    <a:pt x="380" y="753"/>
                  </a:lnTo>
                  <a:lnTo>
                    <a:pt x="601" y="833"/>
                  </a:lnTo>
                  <a:lnTo>
                    <a:pt x="612" y="1044"/>
                  </a:lnTo>
                  <a:lnTo>
                    <a:pt x="500" y="1266"/>
                  </a:lnTo>
                  <a:lnTo>
                    <a:pt x="240" y="1658"/>
                  </a:lnTo>
                  <a:lnTo>
                    <a:pt x="230" y="1909"/>
                  </a:lnTo>
                  <a:lnTo>
                    <a:pt x="471" y="2049"/>
                  </a:lnTo>
                  <a:lnTo>
                    <a:pt x="460" y="2180"/>
                  </a:lnTo>
                  <a:lnTo>
                    <a:pt x="249" y="2452"/>
                  </a:lnTo>
                  <a:lnTo>
                    <a:pt x="160" y="2713"/>
                  </a:lnTo>
                  <a:lnTo>
                    <a:pt x="240" y="2994"/>
                  </a:lnTo>
                  <a:lnTo>
                    <a:pt x="430" y="3144"/>
                  </a:lnTo>
                  <a:lnTo>
                    <a:pt x="671" y="3266"/>
                  </a:lnTo>
                  <a:lnTo>
                    <a:pt x="692" y="3156"/>
                  </a:lnTo>
                  <a:lnTo>
                    <a:pt x="692" y="3156"/>
                  </a:lnTo>
                  <a:close/>
                </a:path>
              </a:pathLst>
            </a:custGeom>
            <a:solidFill>
              <a:schemeClr val="folHlink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</p:grpSp>
      <p:grpSp>
        <p:nvGrpSpPr>
          <p:cNvPr id="140328" name="Group 40"/>
          <p:cNvGrpSpPr>
            <a:grpSpLocks/>
          </p:cNvGrpSpPr>
          <p:nvPr/>
        </p:nvGrpSpPr>
        <p:grpSpPr bwMode="auto">
          <a:xfrm>
            <a:off x="7318375" y="90488"/>
            <a:ext cx="2133600" cy="1911350"/>
            <a:chOff x="4610" y="57"/>
            <a:chExt cx="1344" cy="1204"/>
          </a:xfrm>
        </p:grpSpPr>
        <p:grpSp>
          <p:nvGrpSpPr>
            <p:cNvPr id="140329" name="Group 41"/>
            <p:cNvGrpSpPr>
              <a:grpSpLocks/>
            </p:cNvGrpSpPr>
            <p:nvPr userDrawn="1"/>
          </p:nvGrpSpPr>
          <p:grpSpPr bwMode="auto">
            <a:xfrm>
              <a:off x="4610" y="57"/>
              <a:ext cx="1344" cy="1204"/>
              <a:chOff x="4610" y="57"/>
              <a:chExt cx="1344" cy="1204"/>
            </a:xfrm>
          </p:grpSpPr>
          <p:sp>
            <p:nvSpPr>
              <p:cNvPr id="140330" name="Freeform 42"/>
              <p:cNvSpPr>
                <a:spLocks/>
              </p:cNvSpPr>
              <p:nvPr userDrawn="1"/>
            </p:nvSpPr>
            <p:spPr bwMode="auto">
              <a:xfrm rot="-3172564">
                <a:off x="5430" y="1086"/>
                <a:ext cx="62" cy="288"/>
              </a:xfrm>
              <a:custGeom>
                <a:avLst/>
                <a:gdLst/>
                <a:ahLst/>
                <a:cxnLst>
                  <a:cxn ang="0">
                    <a:pos x="123" y="9"/>
                  </a:cxn>
                  <a:cxn ang="0">
                    <a:pos x="131" y="342"/>
                  </a:cxn>
                  <a:cxn ang="0">
                    <a:pos x="0" y="806"/>
                  </a:cxn>
                  <a:cxn ang="0">
                    <a:pos x="79" y="789"/>
                  </a:cxn>
                  <a:cxn ang="0">
                    <a:pos x="218" y="376"/>
                  </a:cxn>
                  <a:cxn ang="0">
                    <a:pos x="245" y="0"/>
                  </a:cxn>
                  <a:cxn ang="0">
                    <a:pos x="123" y="9"/>
                  </a:cxn>
                  <a:cxn ang="0">
                    <a:pos x="123" y="9"/>
                  </a:cxn>
                </a:cxnLst>
                <a:rect l="0" t="0" r="r" b="b"/>
                <a:pathLst>
                  <a:path w="245" h="806">
                    <a:moveTo>
                      <a:pt x="123" y="9"/>
                    </a:moveTo>
                    <a:lnTo>
                      <a:pt x="131" y="342"/>
                    </a:lnTo>
                    <a:lnTo>
                      <a:pt x="0" y="806"/>
                    </a:lnTo>
                    <a:lnTo>
                      <a:pt x="79" y="789"/>
                    </a:lnTo>
                    <a:lnTo>
                      <a:pt x="218" y="376"/>
                    </a:lnTo>
                    <a:lnTo>
                      <a:pt x="245" y="0"/>
                    </a:lnTo>
                    <a:lnTo>
                      <a:pt x="123" y="9"/>
                    </a:lnTo>
                    <a:lnTo>
                      <a:pt x="123" y="9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fa-IR"/>
              </a:p>
            </p:txBody>
          </p:sp>
          <p:grpSp>
            <p:nvGrpSpPr>
              <p:cNvPr id="140331" name="Group 43"/>
              <p:cNvGrpSpPr>
                <a:grpSpLocks/>
              </p:cNvGrpSpPr>
              <p:nvPr userDrawn="1"/>
            </p:nvGrpSpPr>
            <p:grpSpPr bwMode="auto">
              <a:xfrm>
                <a:off x="4610" y="57"/>
                <a:ext cx="1344" cy="985"/>
                <a:chOff x="4610" y="57"/>
                <a:chExt cx="1344" cy="985"/>
              </a:xfrm>
            </p:grpSpPr>
            <p:sp>
              <p:nvSpPr>
                <p:cNvPr id="140332" name="Freeform 44"/>
                <p:cNvSpPr>
                  <a:spLocks/>
                </p:cNvSpPr>
                <p:nvPr userDrawn="1"/>
              </p:nvSpPr>
              <p:spPr bwMode="auto">
                <a:xfrm rot="-3172564">
                  <a:off x="4966" y="71"/>
                  <a:ext cx="153" cy="12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298" y="184"/>
                    </a:cxn>
                    <a:cxn ang="0">
                      <a:pos x="500" y="349"/>
                    </a:cxn>
                    <a:cxn ang="0">
                      <a:pos x="604" y="140"/>
                    </a:cxn>
                    <a:cxn ang="0">
                      <a:pos x="359" y="9"/>
                    </a:cxn>
                    <a:cxn ang="0">
                      <a:pos x="464" y="184"/>
                    </a:cxn>
                    <a:cxn ang="0">
                      <a:pos x="131" y="17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w="604" h="349">
                      <a:moveTo>
                        <a:pt x="0" y="0"/>
                      </a:moveTo>
                      <a:lnTo>
                        <a:pt x="298" y="184"/>
                      </a:lnTo>
                      <a:lnTo>
                        <a:pt x="500" y="349"/>
                      </a:lnTo>
                      <a:lnTo>
                        <a:pt x="604" y="140"/>
                      </a:lnTo>
                      <a:lnTo>
                        <a:pt x="359" y="9"/>
                      </a:lnTo>
                      <a:lnTo>
                        <a:pt x="464" y="184"/>
                      </a:lnTo>
                      <a:lnTo>
                        <a:pt x="131" y="17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33" name="Freeform 45"/>
                <p:cNvSpPr>
                  <a:spLocks/>
                </p:cNvSpPr>
                <p:nvPr userDrawn="1"/>
              </p:nvSpPr>
              <p:spPr bwMode="auto">
                <a:xfrm rot="-3172564">
                  <a:off x="5048" y="332"/>
                  <a:ext cx="269" cy="438"/>
                </a:xfrm>
                <a:custGeom>
                  <a:avLst/>
                  <a:gdLst/>
                  <a:ahLst/>
                  <a:cxnLst>
                    <a:cxn ang="0">
                      <a:pos x="741" y="129"/>
                    </a:cxn>
                    <a:cxn ang="0">
                      <a:pos x="485" y="352"/>
                    </a:cxn>
                    <a:cxn ang="0">
                      <a:pos x="163" y="762"/>
                    </a:cxn>
                    <a:cxn ang="0">
                      <a:pos x="0" y="1101"/>
                    </a:cxn>
                    <a:cxn ang="0">
                      <a:pos x="59" y="1230"/>
                    </a:cxn>
                    <a:cxn ang="0">
                      <a:pos x="262" y="1201"/>
                    </a:cxn>
                    <a:cxn ang="0">
                      <a:pos x="578" y="914"/>
                    </a:cxn>
                    <a:cxn ang="0">
                      <a:pos x="876" y="534"/>
                    </a:cxn>
                    <a:cxn ang="0">
                      <a:pos x="1034" y="270"/>
                    </a:cxn>
                    <a:cxn ang="0">
                      <a:pos x="1064" y="84"/>
                    </a:cxn>
                    <a:cxn ang="0">
                      <a:pos x="977" y="0"/>
                    </a:cxn>
                    <a:cxn ang="0">
                      <a:pos x="836" y="65"/>
                    </a:cxn>
                    <a:cxn ang="0">
                      <a:pos x="969" y="107"/>
                    </a:cxn>
                    <a:cxn ang="0">
                      <a:pos x="876" y="352"/>
                    </a:cxn>
                    <a:cxn ang="0">
                      <a:pos x="690" y="656"/>
                    </a:cxn>
                    <a:cxn ang="0">
                      <a:pos x="350" y="1008"/>
                    </a:cxn>
                    <a:cxn ang="0">
                      <a:pos x="116" y="1114"/>
                    </a:cxn>
                    <a:cxn ang="0">
                      <a:pos x="135" y="943"/>
                    </a:cxn>
                    <a:cxn ang="0">
                      <a:pos x="437" y="504"/>
                    </a:cxn>
                    <a:cxn ang="0">
                      <a:pos x="831" y="118"/>
                    </a:cxn>
                    <a:cxn ang="0">
                      <a:pos x="741" y="129"/>
                    </a:cxn>
                    <a:cxn ang="0">
                      <a:pos x="741" y="129"/>
                    </a:cxn>
                  </a:cxnLst>
                  <a:rect l="0" t="0" r="r" b="b"/>
                  <a:pathLst>
                    <a:path w="1064" h="1230">
                      <a:moveTo>
                        <a:pt x="741" y="129"/>
                      </a:moveTo>
                      <a:lnTo>
                        <a:pt x="485" y="352"/>
                      </a:lnTo>
                      <a:lnTo>
                        <a:pt x="163" y="762"/>
                      </a:lnTo>
                      <a:lnTo>
                        <a:pt x="0" y="1101"/>
                      </a:lnTo>
                      <a:lnTo>
                        <a:pt x="59" y="1230"/>
                      </a:lnTo>
                      <a:lnTo>
                        <a:pt x="262" y="1201"/>
                      </a:lnTo>
                      <a:lnTo>
                        <a:pt x="578" y="914"/>
                      </a:lnTo>
                      <a:lnTo>
                        <a:pt x="876" y="534"/>
                      </a:lnTo>
                      <a:lnTo>
                        <a:pt x="1034" y="270"/>
                      </a:lnTo>
                      <a:lnTo>
                        <a:pt x="1064" y="84"/>
                      </a:lnTo>
                      <a:lnTo>
                        <a:pt x="977" y="0"/>
                      </a:lnTo>
                      <a:lnTo>
                        <a:pt x="836" y="65"/>
                      </a:lnTo>
                      <a:lnTo>
                        <a:pt x="969" y="107"/>
                      </a:lnTo>
                      <a:lnTo>
                        <a:pt x="876" y="352"/>
                      </a:lnTo>
                      <a:lnTo>
                        <a:pt x="690" y="656"/>
                      </a:lnTo>
                      <a:lnTo>
                        <a:pt x="350" y="1008"/>
                      </a:lnTo>
                      <a:lnTo>
                        <a:pt x="116" y="1114"/>
                      </a:lnTo>
                      <a:lnTo>
                        <a:pt x="135" y="943"/>
                      </a:lnTo>
                      <a:lnTo>
                        <a:pt x="437" y="504"/>
                      </a:lnTo>
                      <a:lnTo>
                        <a:pt x="831" y="118"/>
                      </a:lnTo>
                      <a:lnTo>
                        <a:pt x="741" y="129"/>
                      </a:lnTo>
                      <a:lnTo>
                        <a:pt x="741" y="129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34" name="Freeform 46"/>
                <p:cNvSpPr>
                  <a:spLocks/>
                </p:cNvSpPr>
                <p:nvPr userDrawn="1"/>
              </p:nvSpPr>
              <p:spPr bwMode="auto">
                <a:xfrm rot="-3172564">
                  <a:off x="4858" y="182"/>
                  <a:ext cx="505" cy="898"/>
                </a:xfrm>
                <a:custGeom>
                  <a:avLst/>
                  <a:gdLst/>
                  <a:ahLst/>
                  <a:cxnLst>
                    <a:cxn ang="0">
                      <a:pos x="1941" y="0"/>
                    </a:cxn>
                    <a:cxn ang="0">
                      <a:pos x="0" y="2521"/>
                    </a:cxn>
                    <a:cxn ang="0">
                      <a:pos x="192" y="2450"/>
                    </a:cxn>
                    <a:cxn ang="0">
                      <a:pos x="2002" y="61"/>
                    </a:cxn>
                    <a:cxn ang="0">
                      <a:pos x="1941" y="0"/>
                    </a:cxn>
                    <a:cxn ang="0">
                      <a:pos x="1941" y="0"/>
                    </a:cxn>
                  </a:cxnLst>
                  <a:rect l="0" t="0" r="r" b="b"/>
                  <a:pathLst>
                    <a:path w="2002" h="2521">
                      <a:moveTo>
                        <a:pt x="1941" y="0"/>
                      </a:moveTo>
                      <a:lnTo>
                        <a:pt x="0" y="2521"/>
                      </a:lnTo>
                      <a:lnTo>
                        <a:pt x="192" y="2450"/>
                      </a:lnTo>
                      <a:lnTo>
                        <a:pt x="2002" y="61"/>
                      </a:lnTo>
                      <a:lnTo>
                        <a:pt x="1941" y="0"/>
                      </a:lnTo>
                      <a:lnTo>
                        <a:pt x="1941" y="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35" name="Freeform 47"/>
                <p:cNvSpPr>
                  <a:spLocks/>
                </p:cNvSpPr>
                <p:nvPr userDrawn="1"/>
              </p:nvSpPr>
              <p:spPr bwMode="auto">
                <a:xfrm rot="-3172564">
                  <a:off x="4903" y="-19"/>
                  <a:ext cx="758" cy="1344"/>
                </a:xfrm>
                <a:custGeom>
                  <a:avLst/>
                  <a:gdLst/>
                  <a:ahLst/>
                  <a:cxnLst>
                    <a:cxn ang="0">
                      <a:pos x="95" y="2844"/>
                    </a:cxn>
                    <a:cxn ang="0">
                      <a:pos x="394" y="2834"/>
                    </a:cxn>
                    <a:cxn ang="0">
                      <a:pos x="821" y="3009"/>
                    </a:cxn>
                    <a:cxn ang="0">
                      <a:pos x="681" y="2817"/>
                    </a:cxn>
                    <a:cxn ang="0">
                      <a:pos x="367" y="2703"/>
                    </a:cxn>
                    <a:cxn ang="0">
                      <a:pos x="637" y="2720"/>
                    </a:cxn>
                    <a:cxn ang="0">
                      <a:pos x="979" y="2870"/>
                    </a:cxn>
                    <a:cxn ang="0">
                      <a:pos x="2859" y="420"/>
                    </a:cxn>
                    <a:cxn ang="0">
                      <a:pos x="2578" y="148"/>
                    </a:cxn>
                    <a:cxn ang="0">
                      <a:pos x="2308" y="0"/>
                    </a:cxn>
                    <a:cxn ang="0">
                      <a:pos x="2692" y="78"/>
                    </a:cxn>
                    <a:cxn ang="0">
                      <a:pos x="3007" y="428"/>
                    </a:cxn>
                    <a:cxn ang="0">
                      <a:pos x="831" y="3273"/>
                    </a:cxn>
                    <a:cxn ang="0">
                      <a:pos x="481" y="3412"/>
                    </a:cxn>
                    <a:cxn ang="0">
                      <a:pos x="105" y="3771"/>
                    </a:cxn>
                    <a:cxn ang="0">
                      <a:pos x="0" y="3667"/>
                    </a:cxn>
                    <a:cxn ang="0">
                      <a:pos x="131" y="3631"/>
                    </a:cxn>
                    <a:cxn ang="0">
                      <a:pos x="376" y="3385"/>
                    </a:cxn>
                    <a:cxn ang="0">
                      <a:pos x="165" y="3273"/>
                    </a:cxn>
                    <a:cxn ang="0">
                      <a:pos x="165" y="3176"/>
                    </a:cxn>
                    <a:cxn ang="0">
                      <a:pos x="411" y="3298"/>
                    </a:cxn>
                    <a:cxn ang="0">
                      <a:pos x="411" y="3186"/>
                    </a:cxn>
                    <a:cxn ang="0">
                      <a:pos x="603" y="3220"/>
                    </a:cxn>
                    <a:cxn ang="0">
                      <a:pos x="428" y="3079"/>
                    </a:cxn>
                    <a:cxn ang="0">
                      <a:pos x="629" y="3062"/>
                    </a:cxn>
                    <a:cxn ang="0">
                      <a:pos x="95" y="2844"/>
                    </a:cxn>
                    <a:cxn ang="0">
                      <a:pos x="95" y="2844"/>
                    </a:cxn>
                  </a:cxnLst>
                  <a:rect l="0" t="0" r="r" b="b"/>
                  <a:pathLst>
                    <a:path w="3007" h="3771">
                      <a:moveTo>
                        <a:pt x="95" y="2844"/>
                      </a:moveTo>
                      <a:lnTo>
                        <a:pt x="394" y="2834"/>
                      </a:lnTo>
                      <a:lnTo>
                        <a:pt x="821" y="3009"/>
                      </a:lnTo>
                      <a:lnTo>
                        <a:pt x="681" y="2817"/>
                      </a:lnTo>
                      <a:lnTo>
                        <a:pt x="367" y="2703"/>
                      </a:lnTo>
                      <a:lnTo>
                        <a:pt x="637" y="2720"/>
                      </a:lnTo>
                      <a:lnTo>
                        <a:pt x="979" y="2870"/>
                      </a:lnTo>
                      <a:lnTo>
                        <a:pt x="2859" y="420"/>
                      </a:lnTo>
                      <a:lnTo>
                        <a:pt x="2578" y="148"/>
                      </a:lnTo>
                      <a:lnTo>
                        <a:pt x="2308" y="0"/>
                      </a:lnTo>
                      <a:lnTo>
                        <a:pt x="2692" y="78"/>
                      </a:lnTo>
                      <a:lnTo>
                        <a:pt x="3007" y="428"/>
                      </a:lnTo>
                      <a:lnTo>
                        <a:pt x="831" y="3273"/>
                      </a:lnTo>
                      <a:lnTo>
                        <a:pt x="481" y="3412"/>
                      </a:lnTo>
                      <a:lnTo>
                        <a:pt x="105" y="3771"/>
                      </a:lnTo>
                      <a:lnTo>
                        <a:pt x="0" y="3667"/>
                      </a:lnTo>
                      <a:lnTo>
                        <a:pt x="131" y="3631"/>
                      </a:lnTo>
                      <a:lnTo>
                        <a:pt x="376" y="3385"/>
                      </a:lnTo>
                      <a:lnTo>
                        <a:pt x="165" y="3273"/>
                      </a:lnTo>
                      <a:lnTo>
                        <a:pt x="165" y="3176"/>
                      </a:lnTo>
                      <a:lnTo>
                        <a:pt x="411" y="3298"/>
                      </a:lnTo>
                      <a:lnTo>
                        <a:pt x="411" y="3186"/>
                      </a:lnTo>
                      <a:lnTo>
                        <a:pt x="603" y="3220"/>
                      </a:lnTo>
                      <a:lnTo>
                        <a:pt x="428" y="3079"/>
                      </a:lnTo>
                      <a:lnTo>
                        <a:pt x="629" y="3062"/>
                      </a:lnTo>
                      <a:lnTo>
                        <a:pt x="95" y="2844"/>
                      </a:lnTo>
                      <a:lnTo>
                        <a:pt x="95" y="2844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36" name="Freeform 48"/>
                <p:cNvSpPr>
                  <a:spLocks/>
                </p:cNvSpPr>
                <p:nvPr userDrawn="1"/>
              </p:nvSpPr>
              <p:spPr bwMode="auto">
                <a:xfrm rot="-3172564">
                  <a:off x="5297" y="897"/>
                  <a:ext cx="169" cy="122"/>
                </a:xfrm>
                <a:custGeom>
                  <a:avLst/>
                  <a:gdLst/>
                  <a:ahLst/>
                  <a:cxnLst>
                    <a:cxn ang="0">
                      <a:pos x="0" y="80"/>
                    </a:cxn>
                    <a:cxn ang="0">
                      <a:pos x="255" y="106"/>
                    </a:cxn>
                    <a:cxn ang="0">
                      <a:pos x="639" y="342"/>
                    </a:cxn>
                    <a:cxn ang="0">
                      <a:pos x="673" y="289"/>
                    </a:cxn>
                    <a:cxn ang="0">
                      <a:pos x="447" y="114"/>
                    </a:cxn>
                    <a:cxn ang="0">
                      <a:pos x="26" y="0"/>
                    </a:cxn>
                    <a:cxn ang="0">
                      <a:pos x="0" y="80"/>
                    </a:cxn>
                    <a:cxn ang="0">
                      <a:pos x="0" y="80"/>
                    </a:cxn>
                  </a:cxnLst>
                  <a:rect l="0" t="0" r="r" b="b"/>
                  <a:pathLst>
                    <a:path w="673" h="342">
                      <a:moveTo>
                        <a:pt x="0" y="80"/>
                      </a:moveTo>
                      <a:lnTo>
                        <a:pt x="255" y="106"/>
                      </a:lnTo>
                      <a:lnTo>
                        <a:pt x="639" y="342"/>
                      </a:lnTo>
                      <a:lnTo>
                        <a:pt x="673" y="289"/>
                      </a:lnTo>
                      <a:lnTo>
                        <a:pt x="447" y="114"/>
                      </a:lnTo>
                      <a:lnTo>
                        <a:pt x="26" y="0"/>
                      </a:lnTo>
                      <a:lnTo>
                        <a:pt x="0" y="80"/>
                      </a:lnTo>
                      <a:lnTo>
                        <a:pt x="0" y="80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37" name="Freeform 49"/>
                <p:cNvSpPr>
                  <a:spLocks/>
                </p:cNvSpPr>
                <p:nvPr userDrawn="1"/>
              </p:nvSpPr>
              <p:spPr bwMode="auto">
                <a:xfrm rot="-3172564">
                  <a:off x="5253" y="806"/>
                  <a:ext cx="181" cy="144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40" y="148"/>
                    </a:cxn>
                    <a:cxn ang="0">
                      <a:pos x="638" y="403"/>
                    </a:cxn>
                    <a:cxn ang="0">
                      <a:pos x="716" y="296"/>
                    </a:cxn>
                    <a:cxn ang="0">
                      <a:pos x="420" y="114"/>
                    </a:cxn>
                    <a:cxn ang="0">
                      <a:pos x="70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6" h="403">
                      <a:moveTo>
                        <a:pt x="0" y="78"/>
                      </a:moveTo>
                      <a:lnTo>
                        <a:pt x="340" y="148"/>
                      </a:lnTo>
                      <a:lnTo>
                        <a:pt x="638" y="403"/>
                      </a:lnTo>
                      <a:lnTo>
                        <a:pt x="716" y="296"/>
                      </a:lnTo>
                      <a:lnTo>
                        <a:pt x="420" y="114"/>
                      </a:lnTo>
                      <a:lnTo>
                        <a:pt x="70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38" name="Freeform 50"/>
                <p:cNvSpPr>
                  <a:spLocks/>
                </p:cNvSpPr>
                <p:nvPr userDrawn="1"/>
              </p:nvSpPr>
              <p:spPr bwMode="auto">
                <a:xfrm rot="-3172564">
                  <a:off x="4985" y="210"/>
                  <a:ext cx="181" cy="147"/>
                </a:xfrm>
                <a:custGeom>
                  <a:avLst/>
                  <a:gdLst/>
                  <a:ahLst/>
                  <a:cxnLst>
                    <a:cxn ang="0">
                      <a:pos x="0" y="78"/>
                    </a:cxn>
                    <a:cxn ang="0">
                      <a:pos x="316" y="139"/>
                    </a:cxn>
                    <a:cxn ang="0">
                      <a:pos x="649" y="411"/>
                    </a:cxn>
                    <a:cxn ang="0">
                      <a:pos x="717" y="314"/>
                    </a:cxn>
                    <a:cxn ang="0">
                      <a:pos x="394" y="87"/>
                    </a:cxn>
                    <a:cxn ang="0">
                      <a:pos x="54" y="0"/>
                    </a:cxn>
                    <a:cxn ang="0">
                      <a:pos x="0" y="78"/>
                    </a:cxn>
                    <a:cxn ang="0">
                      <a:pos x="0" y="78"/>
                    </a:cxn>
                  </a:cxnLst>
                  <a:rect l="0" t="0" r="r" b="b"/>
                  <a:pathLst>
                    <a:path w="717" h="411">
                      <a:moveTo>
                        <a:pt x="0" y="78"/>
                      </a:moveTo>
                      <a:lnTo>
                        <a:pt x="316" y="139"/>
                      </a:lnTo>
                      <a:lnTo>
                        <a:pt x="649" y="411"/>
                      </a:lnTo>
                      <a:lnTo>
                        <a:pt x="717" y="314"/>
                      </a:lnTo>
                      <a:lnTo>
                        <a:pt x="394" y="87"/>
                      </a:lnTo>
                      <a:lnTo>
                        <a:pt x="54" y="0"/>
                      </a:lnTo>
                      <a:lnTo>
                        <a:pt x="0" y="78"/>
                      </a:lnTo>
                      <a:lnTo>
                        <a:pt x="0" y="7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  <p:sp>
              <p:nvSpPr>
                <p:cNvPr id="140339" name="Freeform 51"/>
                <p:cNvSpPr>
                  <a:spLocks/>
                </p:cNvSpPr>
                <p:nvPr userDrawn="1"/>
              </p:nvSpPr>
              <p:spPr bwMode="auto">
                <a:xfrm rot="-3172564">
                  <a:off x="4948" y="142"/>
                  <a:ext cx="179" cy="138"/>
                </a:xfrm>
                <a:custGeom>
                  <a:avLst/>
                  <a:gdLst/>
                  <a:ahLst/>
                  <a:cxnLst>
                    <a:cxn ang="0">
                      <a:pos x="0" y="88"/>
                    </a:cxn>
                    <a:cxn ang="0">
                      <a:pos x="272" y="131"/>
                    </a:cxn>
                    <a:cxn ang="0">
                      <a:pos x="665" y="386"/>
                    </a:cxn>
                    <a:cxn ang="0">
                      <a:pos x="709" y="308"/>
                    </a:cxn>
                    <a:cxn ang="0">
                      <a:pos x="306" y="53"/>
                    </a:cxn>
                    <a:cxn ang="0">
                      <a:pos x="43" y="0"/>
                    </a:cxn>
                    <a:cxn ang="0">
                      <a:pos x="0" y="88"/>
                    </a:cxn>
                    <a:cxn ang="0">
                      <a:pos x="0" y="88"/>
                    </a:cxn>
                  </a:cxnLst>
                  <a:rect l="0" t="0" r="r" b="b"/>
                  <a:pathLst>
                    <a:path w="709" h="386">
                      <a:moveTo>
                        <a:pt x="0" y="88"/>
                      </a:moveTo>
                      <a:lnTo>
                        <a:pt x="272" y="131"/>
                      </a:lnTo>
                      <a:lnTo>
                        <a:pt x="665" y="386"/>
                      </a:lnTo>
                      <a:lnTo>
                        <a:pt x="709" y="308"/>
                      </a:lnTo>
                      <a:lnTo>
                        <a:pt x="306" y="53"/>
                      </a:lnTo>
                      <a:lnTo>
                        <a:pt x="43" y="0"/>
                      </a:lnTo>
                      <a:lnTo>
                        <a:pt x="0" y="88"/>
                      </a:lnTo>
                      <a:lnTo>
                        <a:pt x="0" y="88"/>
                      </a:lnTo>
                      <a:close/>
                    </a:path>
                  </a:pathLst>
                </a:custGeom>
                <a:solidFill>
                  <a:schemeClr val="accent2"/>
                </a:soli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fa-IR"/>
                </a:p>
              </p:txBody>
            </p:sp>
          </p:grpSp>
        </p:grpSp>
        <p:sp>
          <p:nvSpPr>
            <p:cNvPr id="140340" name="Line 52"/>
            <p:cNvSpPr>
              <a:spLocks noChangeShapeType="1"/>
            </p:cNvSpPr>
            <p:nvPr userDrawn="1"/>
          </p:nvSpPr>
          <p:spPr bwMode="auto">
            <a:xfrm>
              <a:off x="4870" y="84"/>
              <a:ext cx="42" cy="96"/>
            </a:xfrm>
            <a:prstGeom prst="line">
              <a:avLst/>
            </a:prstGeom>
            <a:noFill/>
            <a:ln w="38100">
              <a:solidFill>
                <a:schemeClr val="accent2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72" r:id="rId2"/>
    <p:sldLayoutId id="2147483773" r:id="rId3"/>
    <p:sldLayoutId id="2147483774" r:id="rId4"/>
    <p:sldLayoutId id="2147483775" r:id="rId5"/>
    <p:sldLayoutId id="2147483776" r:id="rId6"/>
    <p:sldLayoutId id="2147483777" r:id="rId7"/>
    <p:sldLayoutId id="2147483778" r:id="rId8"/>
    <p:sldLayoutId id="2147483779" r:id="rId9"/>
    <p:sldLayoutId id="2147483780" r:id="rId10"/>
    <p:sldLayoutId id="2147483781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0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40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0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0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02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0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0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02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0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0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02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40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0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02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0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0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02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291" grpId="0"/>
      <p:bldP spid="140292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02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029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029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029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02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029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029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029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02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029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029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029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02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029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029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029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029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0292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40292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40292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omic Sans MS" pitchFamily="66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6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19456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9456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9456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9456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fa-IR"/>
            </a:p>
          </p:txBody>
        </p:sp>
        <p:sp>
          <p:nvSpPr>
            <p:cNvPr id="19456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9456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  <p:sp>
          <p:nvSpPr>
            <p:cNvPr id="19456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19457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9457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9457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9457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19457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>
                <a:effectLst>
                  <a:outerShdw blurRad="38100" dist="38100" dir="2700000" algn="tl">
                    <a:srgbClr val="010199"/>
                  </a:outerShdw>
                </a:effectLst>
              </a:defRPr>
            </a:lvl1pPr>
          </a:lstStyle>
          <a:p>
            <a:fld id="{6F7A8C88-36CC-44D0-8DE5-82879E2C396D}" type="slidenum">
              <a:rPr lang="fa-IR"/>
              <a:pPr/>
              <a:t>‹#›</a:t>
            </a:fld>
            <a:endParaRPr 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45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945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194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94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94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45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4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4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45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94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94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945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94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4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45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4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94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45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70" grpId="0"/>
      <p:bldP spid="194571" grpId="0" build="p">
        <p:tmplLst>
          <p:tmpl lvl="1">
            <p:tnLst>
              <p:par>
                <p:cTn presetID="44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45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45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945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45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45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45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945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45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45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45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945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45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45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45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945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45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4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457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4571"/>
                        </p:tgtEl>
                      </p:cBhvr>
                    </p:animEffect>
                    <p:anim calcmode="lin" valueType="num">
                      <p:cBhvr>
                        <p:cTn dur="500" fill="hold"/>
                        <p:tgtEl>
                          <p:spTgt spid="194571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194571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05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FFFFFF"/>
            </a:outerShdw>
          </a:effectLst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10199"/>
            </a:outerShdw>
          </a:effectLst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077550866"/>
      </p:ext>
    </p:extLst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/>
              <a:t>معماري پست مدرن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عقيده پست مدرن ها</a:t>
            </a:r>
            <a:endParaRPr lang="en-US"/>
          </a:p>
        </p:txBody>
      </p:sp>
      <p:sp>
        <p:nvSpPr>
          <p:cNvPr id="188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/>
              <a:t>مدرنيستها معماري را در يك مساله تكنولوژيست مي دانستند.تكنولوژي يك خاصيت عام دارد و در سر تا سر جهان از قواعد و اصول يكسان تبعيت ميكند.ولي پست مدرنيست به معماري يك نگرش فرهنگي دارد و فرهنگ در هر منطقه اي متفاوت با ساير مناطق است.</a:t>
            </a:r>
          </a:p>
          <a:p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4000"/>
              <a:t/>
            </a:r>
            <a:br>
              <a:rPr lang="fa-IR" sz="4000"/>
            </a:br>
            <a:r>
              <a:rPr lang="fa-IR" sz="4000"/>
              <a:t>چه مسائلي بايد فرم ساختمان را مشخص كند؟ </a:t>
            </a:r>
            <a:br>
              <a:rPr lang="fa-IR" sz="4000"/>
            </a:br>
            <a:endParaRPr lang="en-US" sz="4000"/>
          </a:p>
        </p:txBody>
      </p:sp>
      <p:sp>
        <p:nvSpPr>
          <p:cNvPr id="189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fa-IR"/>
              <a:t>1.خصوصيات فرهنگي اجتماعي تاريخي و اقتصادي افرادي كه از ساختمان استفاده مي كنند.</a:t>
            </a:r>
          </a:p>
          <a:p>
            <a:pPr>
              <a:lnSpc>
                <a:spcPct val="90000"/>
              </a:lnSpc>
            </a:pPr>
            <a:r>
              <a:rPr lang="fa-IR"/>
              <a:t>2.خصوصيات شهري خيابان ميدان كوچه مغازه</a:t>
            </a:r>
          </a:p>
          <a:p>
            <a:pPr>
              <a:lnSpc>
                <a:spcPct val="90000"/>
              </a:lnSpc>
            </a:pPr>
            <a:r>
              <a:rPr lang="fa-IR"/>
              <a:t>3.شرايط اقليمي رطوبت سرما گرما جنگل و صحرا</a:t>
            </a:r>
          </a:p>
          <a:p>
            <a:pPr>
              <a:lnSpc>
                <a:spcPct val="90000"/>
              </a:lnSpc>
            </a:pPr>
            <a:r>
              <a:rPr lang="fa-IR"/>
              <a:t>4.نحوه زندگي روزمره اهالي ساختمان و نيازهاي انها و عادات انها و طرز استفاده و پيش زمينه هاي انها در رابطه با فرم هاي زيستي</a:t>
            </a:r>
          </a:p>
          <a:p>
            <a:pPr>
              <a:lnSpc>
                <a:spcPct val="90000"/>
              </a:lnSpc>
            </a:pP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تفاوت عقايد مدرنها و پست مدرنها</a:t>
            </a:r>
            <a:endParaRPr lang="en-US"/>
          </a:p>
        </p:txBody>
      </p:sp>
      <p:sp>
        <p:nvSpPr>
          <p:cNvPr id="190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fa-IR" sz="2800"/>
              <a:t>بر خلاف ايده مطرح شده در ويلا ساووا خانه ماشيني است براي زندگي در خانه مادر ونچوري ايده خانه خانه است بيان شده است.</a:t>
            </a:r>
          </a:p>
          <a:p>
            <a:pPr>
              <a:lnSpc>
                <a:spcPct val="90000"/>
              </a:lnSpc>
            </a:pPr>
            <a:r>
              <a:rPr lang="fa-IR" sz="2800"/>
              <a:t>اگر كوربوزيه در كتاب خود(به سوي معماري نوين)نگاه معماران را به اتومبيل و كشتي و به طور خلاصه به تكنولوژي معطوف داشته ونچوري و ديگر معماران پست مدرن مي خواهند نگاه معماران را به سمت فرهنگ تاريخ سنت و در يك كلام ان چيزي كه هويت انسان و محيط پيرامون ان را شكل مي دهد بر گردانند.</a:t>
            </a:r>
            <a:endParaRPr lang="en-US" sz="280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 sz="4000"/>
              <a:t>رابرت ونچوري</a:t>
            </a:r>
            <a:br>
              <a:rPr lang="fa-IR" sz="4000"/>
            </a:br>
            <a:endParaRPr lang="en-US" sz="4000"/>
          </a:p>
        </p:txBody>
      </p:sp>
      <p:sp>
        <p:nvSpPr>
          <p:cNvPr id="911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/>
              <a:t>رابرت ونچوري معمار امريكايي از شاگردان سارنين و لويي كان بود.وي در كتاب خود تحت عنوان پيچيدگي و تضاد در معماري اصول انديشه ها و جهان بيني معماري مدرن را زير سوال برد.او در اين كتاب خواستار توجه به خصوصيات انساني و توجه به معماري انساني مدار شد.او عقيده داشت مسائل بسيار پيچيده و تضاد در ساختمان وجود دارد كه نمي توان انها را ناديده گرفت.</a:t>
            </a:r>
            <a:endParaRPr 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fa-IR"/>
              <a:t>خانه مادر رابرت ونچوري</a:t>
            </a:r>
            <a:endParaRPr lang="en-US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fa-IR" sz="1600"/>
              <a:t>خانه مادر ونچوري در پنسيلوانيا در عين سادگي پيچيدگي و در عين تقارن نا متقارن است و در عين وحدت كثرت دارد.در اين طرح نمادهايي چون بام شيبدار و قوس سردر ورودي و پنجره ها و لوله دودكش وجود دارد.داخل ساختمان داراي فضاهاي مختلف و گوناگون است و تضاد پلان را روي نما نشان داده.نماي ساختمان نشان دهنده ذهنيت</a:t>
            </a:r>
            <a:endParaRPr lang="fa-IR"/>
          </a:p>
          <a:p>
            <a:r>
              <a:rPr lang="fa-IR" sz="1600"/>
              <a:t>يك كودك از خانه است.</a:t>
            </a:r>
            <a:endParaRPr lang="en-US" sz="1600"/>
          </a:p>
        </p:txBody>
      </p:sp>
      <p:pic>
        <p:nvPicPr>
          <p:cNvPr id="4101" name="Picture 5" descr="Img11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0" y="3141663"/>
            <a:ext cx="3810000" cy="2819400"/>
          </a:xfrm>
          <a:prstGeom prst="rect">
            <a:avLst/>
          </a:prstGeom>
          <a:noFill/>
        </p:spPr>
      </p:pic>
      <p:sp>
        <p:nvSpPr>
          <p:cNvPr id="4103" name="Rectangle 7"/>
          <p:cNvSpPr>
            <a:spLocks noChangeArrowheads="1"/>
          </p:cNvSpPr>
          <p:nvPr/>
        </p:nvSpPr>
        <p:spPr bwMode="auto">
          <a:xfrm>
            <a:off x="1619250" y="551656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1" hangingPunct="1"/>
            <a:endParaRPr lang="fa-IR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7813"/>
            <a:ext cx="8229600" cy="1139825"/>
          </a:xfrm>
        </p:spPr>
        <p:txBody>
          <a:bodyPr/>
          <a:lstStyle/>
          <a:p>
            <a:r>
              <a:rPr lang="fa-IR" sz="4000"/>
              <a:t/>
            </a:r>
            <a:br>
              <a:rPr lang="fa-IR" sz="4000"/>
            </a:br>
            <a:r>
              <a:rPr lang="fa-IR" sz="4000"/>
              <a:t/>
            </a:r>
            <a:br>
              <a:rPr lang="fa-IR" sz="4000"/>
            </a:br>
            <a:r>
              <a:rPr lang="fa-IR" sz="4000"/>
              <a:t/>
            </a:r>
            <a:br>
              <a:rPr lang="fa-IR" sz="4000"/>
            </a:br>
            <a:r>
              <a:rPr lang="fa-IR" sz="4000"/>
              <a:t/>
            </a:r>
            <a:br>
              <a:rPr lang="fa-IR" sz="4000"/>
            </a:br>
            <a:endParaRPr lang="en-US" sz="400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0" y="1600200"/>
            <a:ext cx="4038600" cy="4530725"/>
          </a:xfrm>
        </p:spPr>
        <p:txBody>
          <a:bodyPr/>
          <a:lstStyle/>
          <a:p>
            <a:r>
              <a:rPr lang="fa-IR" sz="2800"/>
              <a:t>ونچوري عقيده داشت كه يك ساختمان نمي تواند يك فرم خاص داشته باشد.</a:t>
            </a:r>
          </a:p>
          <a:p>
            <a:endParaRPr lang="en-US" sz="2800"/>
          </a:p>
        </p:txBody>
      </p:sp>
      <p:pic>
        <p:nvPicPr>
          <p:cNvPr id="5125" name="Picture 5" descr="Img11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500438"/>
            <a:ext cx="3810000" cy="2533650"/>
          </a:xfrm>
          <a:prstGeom prst="rect">
            <a:avLst/>
          </a:prstGeom>
          <a:noFill/>
        </p:spPr>
      </p:pic>
      <p:sp>
        <p:nvSpPr>
          <p:cNvPr id="5128" name="Rectangle 8"/>
          <p:cNvSpPr>
            <a:spLocks noChangeArrowheads="1"/>
          </p:cNvSpPr>
          <p:nvPr/>
        </p:nvSpPr>
        <p:spPr bwMode="auto">
          <a:xfrm>
            <a:off x="1979613" y="5084763"/>
            <a:ext cx="18415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endParaRPr lang="fa-IR" sz="2400"/>
          </a:p>
          <a:p>
            <a:pPr eaLnBrk="1" hangingPunct="1"/>
            <a:endParaRPr lang="en-US" sz="1600"/>
          </a:p>
        </p:txBody>
      </p:sp>
      <p:sp>
        <p:nvSpPr>
          <p:cNvPr id="5129" name="Rectangle 9"/>
          <p:cNvSpPr>
            <a:spLocks noChangeArrowheads="1"/>
          </p:cNvSpPr>
          <p:nvPr/>
        </p:nvSpPr>
        <p:spPr bwMode="auto">
          <a:xfrm>
            <a:off x="3876675" y="3260725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endParaRPr lang="fa-IR" sz="160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1700213"/>
            <a:ext cx="8229600" cy="5157787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fa-IR"/>
              <a:t>ونچوري هيچ اعتقادي به سبك بينالمللي ندارد و به جاي ان معتقد به زمينه گرايي است.يعني هر بنايي بايد بر اساس زمينه هاي فرهنگي و اجتماعي و تاريخي و كالبدي و شرايط ان سايت و ساختمان طراحي و اجرا شود.</a:t>
            </a:r>
          </a:p>
          <a:p>
            <a:pPr>
              <a:buFont typeface="Wingdings" pitchFamily="2" charset="2"/>
              <a:buNone/>
            </a:pPr>
            <a:endParaRPr lang="fa-IR"/>
          </a:p>
          <a:p>
            <a:pPr>
              <a:buFont typeface="Wingdings" pitchFamily="2" charset="2"/>
              <a:buNone/>
            </a:pPr>
            <a:endParaRPr lang="fa-IR"/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 bwMode="auto">
          <a:xfrm>
            <a:off x="3876675" y="3260725"/>
            <a:ext cx="18415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1" hangingPunct="1"/>
            <a:endParaRPr lang="fa-IR" sz="1600"/>
          </a:p>
        </p:txBody>
      </p:sp>
      <p:pic>
        <p:nvPicPr>
          <p:cNvPr id="6150" name="Picture 6" descr="Img1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30963" y="3789363"/>
            <a:ext cx="2713037" cy="278130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rbit">
  <a:themeElements>
    <a:clrScheme name="Orbit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Orbi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Orbit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bit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bit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rayons">
  <a:themeElements>
    <a:clrScheme name="Crayons 1">
      <a:dk1>
        <a:srgbClr val="000000"/>
      </a:dk1>
      <a:lt1>
        <a:srgbClr val="FFFFFF"/>
      </a:lt1>
      <a:dk2>
        <a:srgbClr val="FF0000"/>
      </a:dk2>
      <a:lt2>
        <a:srgbClr val="FFB800"/>
      </a:lt2>
      <a:accent1>
        <a:srgbClr val="FFEF66"/>
      </a:accent1>
      <a:accent2>
        <a:srgbClr val="000000"/>
      </a:accent2>
      <a:accent3>
        <a:srgbClr val="FFFFFF"/>
      </a:accent3>
      <a:accent4>
        <a:srgbClr val="000000"/>
      </a:accent4>
      <a:accent5>
        <a:srgbClr val="FFF6B8"/>
      </a:accent5>
      <a:accent6>
        <a:srgbClr val="000000"/>
      </a:accent6>
      <a:hlink>
        <a:srgbClr val="00B200"/>
      </a:hlink>
      <a:folHlink>
        <a:srgbClr val="703DFF"/>
      </a:folHlink>
    </a:clrScheme>
    <a:fontScheme name="Crayons">
      <a:majorFont>
        <a:latin typeface="Comic Sans MS"/>
        <a:ea typeface=""/>
        <a:cs typeface="Arial"/>
      </a:majorFont>
      <a:minorFont>
        <a:latin typeface="Comic Sans MS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Crayons 1">
        <a:dk1>
          <a:srgbClr val="000000"/>
        </a:dk1>
        <a:lt1>
          <a:srgbClr val="FFFFFF"/>
        </a:lt1>
        <a:dk2>
          <a:srgbClr val="FF0000"/>
        </a:dk2>
        <a:lt2>
          <a:srgbClr val="FFB800"/>
        </a:lt2>
        <a:accent1>
          <a:srgbClr val="FFEF66"/>
        </a:accent1>
        <a:accent2>
          <a:srgbClr val="000000"/>
        </a:accent2>
        <a:accent3>
          <a:srgbClr val="FFFFFF"/>
        </a:accent3>
        <a:accent4>
          <a:srgbClr val="000000"/>
        </a:accent4>
        <a:accent5>
          <a:srgbClr val="FFF6B8"/>
        </a:accent5>
        <a:accent6>
          <a:srgbClr val="000000"/>
        </a:accent6>
        <a:hlink>
          <a:srgbClr val="00B200"/>
        </a:hlink>
        <a:folHlink>
          <a:srgbClr val="703D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2">
        <a:dk1>
          <a:srgbClr val="000000"/>
        </a:dk1>
        <a:lt1>
          <a:srgbClr val="FFFFFF"/>
        </a:lt1>
        <a:dk2>
          <a:srgbClr val="000000"/>
        </a:dk2>
        <a:lt2>
          <a:srgbClr val="99CCFF"/>
        </a:lt2>
        <a:accent1>
          <a:srgbClr val="CCCCFF"/>
        </a:accent1>
        <a:accent2>
          <a:srgbClr val="000066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005C"/>
        </a:accent6>
        <a:hlink>
          <a:srgbClr val="00B200"/>
        </a:hlink>
        <a:folHlink>
          <a:srgbClr val="CCFF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3">
        <a:dk1>
          <a:srgbClr val="000000"/>
        </a:dk1>
        <a:lt1>
          <a:srgbClr val="FFFFFF"/>
        </a:lt1>
        <a:dk2>
          <a:srgbClr val="000000"/>
        </a:dk2>
        <a:lt2>
          <a:srgbClr val="3399FF"/>
        </a:lt2>
        <a:accent1>
          <a:srgbClr val="CCECFF"/>
        </a:accent1>
        <a:accent2>
          <a:srgbClr val="008080"/>
        </a:accent2>
        <a:accent3>
          <a:srgbClr val="FFFFFF"/>
        </a:accent3>
        <a:accent4>
          <a:srgbClr val="000000"/>
        </a:accent4>
        <a:accent5>
          <a:srgbClr val="E2F4FF"/>
        </a:accent5>
        <a:accent6>
          <a:srgbClr val="007373"/>
        </a:accent6>
        <a:hlink>
          <a:srgbClr val="009999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rayons 4">
        <a:dk1>
          <a:srgbClr val="808000"/>
        </a:dk1>
        <a:lt1>
          <a:srgbClr val="FFFFFF"/>
        </a:lt1>
        <a:dk2>
          <a:srgbClr val="336600"/>
        </a:dk2>
        <a:lt2>
          <a:srgbClr val="FFFFFF"/>
        </a:lt2>
        <a:accent1>
          <a:srgbClr val="99CC00"/>
        </a:accent1>
        <a:accent2>
          <a:srgbClr val="003300"/>
        </a:accent2>
        <a:accent3>
          <a:srgbClr val="ADB8AA"/>
        </a:accent3>
        <a:accent4>
          <a:srgbClr val="DADADA"/>
        </a:accent4>
        <a:accent5>
          <a:srgbClr val="CAE2AA"/>
        </a:accent5>
        <a:accent6>
          <a:srgbClr val="002D00"/>
        </a:accent6>
        <a:hlink>
          <a:srgbClr val="CCCC00"/>
        </a:hlink>
        <a:folHlink>
          <a:srgbClr val="CCFF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5">
        <a:dk1>
          <a:srgbClr val="808080"/>
        </a:dk1>
        <a:lt1>
          <a:srgbClr val="FFFFFF"/>
        </a:lt1>
        <a:dk2>
          <a:srgbClr val="003366"/>
        </a:dk2>
        <a:lt2>
          <a:srgbClr val="CCECFF"/>
        </a:lt2>
        <a:accent1>
          <a:srgbClr val="33CCCC"/>
        </a:accent1>
        <a:accent2>
          <a:srgbClr val="006699"/>
        </a:accent2>
        <a:accent3>
          <a:srgbClr val="AAADB8"/>
        </a:accent3>
        <a:accent4>
          <a:srgbClr val="DADADA"/>
        </a:accent4>
        <a:accent5>
          <a:srgbClr val="ADE2E2"/>
        </a:accent5>
        <a:accent6>
          <a:srgbClr val="005C8A"/>
        </a:accent6>
        <a:hlink>
          <a:srgbClr val="00FFFF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6">
        <a:dk1>
          <a:srgbClr val="6666FF"/>
        </a:dk1>
        <a:lt1>
          <a:srgbClr val="FFFFFF"/>
        </a:lt1>
        <a:dk2>
          <a:srgbClr val="000066"/>
        </a:dk2>
        <a:lt2>
          <a:srgbClr val="FFFFFF"/>
        </a:lt2>
        <a:accent1>
          <a:srgbClr val="33CCFF"/>
        </a:accent1>
        <a:accent2>
          <a:srgbClr val="0000FF"/>
        </a:accent2>
        <a:accent3>
          <a:srgbClr val="AAAAB8"/>
        </a:accent3>
        <a:accent4>
          <a:srgbClr val="DADADA"/>
        </a:accent4>
        <a:accent5>
          <a:srgbClr val="ADE2FF"/>
        </a:accent5>
        <a:accent6>
          <a:srgbClr val="0000E7"/>
        </a:accent6>
        <a:hlink>
          <a:srgbClr val="FFFF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7">
        <a:dk1>
          <a:srgbClr val="000000"/>
        </a:dk1>
        <a:lt1>
          <a:srgbClr val="FFFFFF"/>
        </a:lt1>
        <a:dk2>
          <a:srgbClr val="800080"/>
        </a:dk2>
        <a:lt2>
          <a:srgbClr val="FFFFFF"/>
        </a:lt2>
        <a:accent1>
          <a:srgbClr val="CC66FF"/>
        </a:accent1>
        <a:accent2>
          <a:srgbClr val="990099"/>
        </a:accent2>
        <a:accent3>
          <a:srgbClr val="C0AAC0"/>
        </a:accent3>
        <a:accent4>
          <a:srgbClr val="DADADA"/>
        </a:accent4>
        <a:accent5>
          <a:srgbClr val="E2B8FF"/>
        </a:accent5>
        <a:accent6>
          <a:srgbClr val="8A008A"/>
        </a:accent6>
        <a:hlink>
          <a:srgbClr val="FF9900"/>
        </a:hlink>
        <a:folHlink>
          <a:srgbClr val="FF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rayons 8">
        <a:dk1>
          <a:srgbClr val="FF3300"/>
        </a:dk1>
        <a:lt1>
          <a:srgbClr val="FFFFFF"/>
        </a:lt1>
        <a:dk2>
          <a:srgbClr val="800000"/>
        </a:dk2>
        <a:lt2>
          <a:srgbClr val="FFFFCC"/>
        </a:lt2>
        <a:accent1>
          <a:srgbClr val="FF7C80"/>
        </a:accent1>
        <a:accent2>
          <a:srgbClr val="990000"/>
        </a:accent2>
        <a:accent3>
          <a:srgbClr val="C0AAAA"/>
        </a:accent3>
        <a:accent4>
          <a:srgbClr val="DADADA"/>
        </a:accent4>
        <a:accent5>
          <a:srgbClr val="FFBFC0"/>
        </a:accent5>
        <a:accent6>
          <a:srgbClr val="8A0000"/>
        </a:accent6>
        <a:hlink>
          <a:srgbClr val="FF66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Orbit">
  <a:themeElements>
    <a:clrScheme name="1_Orbit 1">
      <a:dk1>
        <a:srgbClr val="010199"/>
      </a:dk1>
      <a:lt1>
        <a:srgbClr val="FFFFFF"/>
      </a:lt1>
      <a:dk2>
        <a:srgbClr val="000000"/>
      </a:dk2>
      <a:lt2>
        <a:srgbClr val="B2B2B2"/>
      </a:lt2>
      <a:accent1>
        <a:srgbClr val="3399FF"/>
      </a:accent1>
      <a:accent2>
        <a:srgbClr val="666699"/>
      </a:accent2>
      <a:accent3>
        <a:srgbClr val="AAAAAA"/>
      </a:accent3>
      <a:accent4>
        <a:srgbClr val="DADADA"/>
      </a:accent4>
      <a:accent5>
        <a:srgbClr val="ADCAFF"/>
      </a:accent5>
      <a:accent6>
        <a:srgbClr val="5C5C8A"/>
      </a:accent6>
      <a:hlink>
        <a:srgbClr val="FFFFCC"/>
      </a:hlink>
      <a:folHlink>
        <a:srgbClr val="FFCC66"/>
      </a:folHlink>
    </a:clrScheme>
    <a:fontScheme name="1_Orbit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1_Orbit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Orbit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Orbit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475</TotalTime>
  <Words>390</Words>
  <Application>Microsoft Office PowerPoint</Application>
  <PresentationFormat>On-screen Show (4:3)</PresentationFormat>
  <Paragraphs>20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Orbit</vt:lpstr>
      <vt:lpstr>Crayons</vt:lpstr>
      <vt:lpstr>1_Orbit</vt:lpstr>
      <vt:lpstr>بنام خدا</vt:lpstr>
      <vt:lpstr>معماري پست مدرن </vt:lpstr>
      <vt:lpstr>عقيده پست مدرن ها</vt:lpstr>
      <vt:lpstr> چه مسائلي بايد فرم ساختمان را مشخص كند؟  </vt:lpstr>
      <vt:lpstr>تفاوت عقايد مدرنها و پست مدرنها</vt:lpstr>
      <vt:lpstr>رابرت ونچوري </vt:lpstr>
      <vt:lpstr>خانه مادر رابرت ونچوري</vt:lpstr>
      <vt:lpstr>    </vt:lpstr>
      <vt:lpstr>PowerPoint Presentation</vt:lpstr>
    </vt:vector>
  </TitlesOfParts>
  <Company>Century 21©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Post modernism</dc:title>
  <dc:creator>Mohammadi</dc:creator>
  <cp:lastModifiedBy>Windows User</cp:lastModifiedBy>
  <cp:revision>9</cp:revision>
  <dcterms:created xsi:type="dcterms:W3CDTF">2007-11-24T16:08:37Z</dcterms:created>
  <dcterms:modified xsi:type="dcterms:W3CDTF">2020-05-12T22:26:54Z</dcterms:modified>
</cp:coreProperties>
</file>