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3E7537F-B53C-4F18-B707-A12252DE3965}" type="datetimeFigureOut">
              <a:rPr lang="en-US" smtClean="0"/>
              <a:t>6/5/2020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2B21FCF-F706-4969-A761-18653B8FB562}"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3E7537F-B53C-4F18-B707-A12252DE3965}"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02B21FCF-F706-4969-A761-18653B8FB562}"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53E7537F-B53C-4F18-B707-A12252DE3965}" type="datetimeFigureOut">
              <a:rPr lang="en-US" smtClean="0"/>
              <a:t>6/5/2020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2B21FCF-F706-4969-A761-18653B8FB562}"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53E7537F-B53C-4F18-B707-A12252DE3965}" type="datetimeFigureOut">
              <a:rPr lang="en-US" smtClean="0"/>
              <a:t>6/5/2020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B21FCF-F706-4969-A761-18653B8FB562}"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3E7537F-B53C-4F18-B707-A12252DE3965}" type="datetimeFigureOut">
              <a:rPr lang="en-US" smtClean="0"/>
              <a:t>6/5/2020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02B21FCF-F706-4969-A761-18653B8FB562}"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3E7537F-B53C-4F18-B707-A12252DE3965}" type="datetimeFigureOut">
              <a:rPr lang="en-US" smtClean="0"/>
              <a:t>6/5/2020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02B21FCF-F706-4969-A761-18653B8FB56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53E7537F-B53C-4F18-B707-A12252DE3965}" type="datetimeFigureOut">
              <a:rPr lang="en-US" smtClean="0"/>
              <a:t>6/5/2020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2B21FCF-F706-4969-A761-18653B8FB56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2B21FCF-F706-4969-A761-18653B8FB562}"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53E7537F-B53C-4F18-B707-A12252DE3965}" type="datetimeFigureOut">
              <a:rPr lang="en-US" smtClean="0"/>
              <a:t>6/5/2020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02B21FCF-F706-4969-A761-18653B8FB562}"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3E7537F-B53C-4F18-B707-A12252DE3965}" type="datetimeFigureOut">
              <a:rPr lang="en-US" smtClean="0"/>
              <a:t>6/5/2020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E7537F-B53C-4F18-B707-A12252DE3965}"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B21FCF-F706-4969-A761-18653B8FB562}"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02B21FCF-F706-4969-A761-18653B8FB562}"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E7537F-B53C-4F18-B707-A12252DE3965}" type="datetimeFigureOut">
              <a:rPr lang="en-US" smtClean="0"/>
              <a:t>6/5/2020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3E7537F-B53C-4F18-B707-A12252DE3965}" type="datetimeFigureOut">
              <a:rPr lang="en-US" smtClean="0"/>
              <a:t>6/5/2020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2B21FCF-F706-4969-A761-18653B8FB562}"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lstStyle/>
          <a:p>
            <a:r>
              <a:rPr lang="fa-IR" dirty="0" smtClean="0"/>
              <a:t>بسم الله الرحمن الرحیم</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معرفی منابع کنکور کارشناسی ارشد تربیت بدنی و علوم ورزشی</a:t>
            </a:r>
            <a:r>
              <a:rPr lang="en-US" dirty="0" smtClean="0"/>
              <a:t> </a:t>
            </a:r>
            <a:r>
              <a:rPr lang="fa-IR" dirty="0" smtClean="0"/>
              <a:t>سال 1397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سنجش و اندازه گیری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سنجش و اندازه گیری در تربیت بدنی و علوم ورزشی دکتر رسول حمایت طلب</a:t>
            </a:r>
          </a:p>
          <a:p>
            <a:pPr marL="514350" indent="-514350" algn="r" rtl="1">
              <a:buFont typeface="+mj-lt"/>
              <a:buAutoNum type="arabicPeriod"/>
            </a:pPr>
            <a:r>
              <a:rPr lang="fa-IR" dirty="0" smtClean="0"/>
              <a:t>کتاب اندازه گیری,سنجش و ارزشیابی در تربیت بدنی دکترفریده هادوی(فقط بخش آزمون ها)</a:t>
            </a:r>
          </a:p>
          <a:p>
            <a:pPr marL="514350" indent="-514350" algn="r" rtl="1">
              <a:buFont typeface="+mj-lt"/>
              <a:buAutoNum type="arabicPeriod"/>
            </a:pPr>
            <a:r>
              <a:rPr lang="fa-IR" dirty="0" smtClean="0"/>
              <a:t>کتاب سنجش و اندازه گیری در تربیت بدنی دکتر مهرعلی همتی نژاد</a:t>
            </a:r>
          </a:p>
          <a:p>
            <a:pPr marL="514350" indent="-514350" algn="r" rtl="1">
              <a:buFont typeface="+mj-lt"/>
              <a:buAutoNum type="arabicPeriod"/>
            </a:pPr>
            <a:r>
              <a:rPr lang="fa-IR" dirty="0" smtClean="0"/>
              <a:t>1000 تست حامد عباسی</a:t>
            </a: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حرکت شناسی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حرکت شناسی آر تی فلوید ترجمه ی دکتر رحمان سوری</a:t>
            </a:r>
          </a:p>
          <a:p>
            <a:pPr marL="514350" indent="-514350" algn="r" rtl="1">
              <a:buFont typeface="+mj-lt"/>
              <a:buAutoNum type="arabicPeriod"/>
            </a:pPr>
            <a:r>
              <a:rPr lang="fa-IR" dirty="0" smtClean="0"/>
              <a:t>کتاب حرکت شناسی آر تی فلوید ترجمه ی دکتر ولی الله دبیدی روشن</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بیومکانیک</a:t>
            </a:r>
            <a:endParaRPr lang="en-US" dirty="0"/>
          </a:p>
        </p:txBody>
      </p:sp>
      <p:sp>
        <p:nvSpPr>
          <p:cNvPr id="3" name="Content Placeholder 2"/>
          <p:cNvSpPr>
            <a:spLocks noGrp="1"/>
          </p:cNvSpPr>
          <p:nvPr>
            <p:ph sz="quarter" idx="1"/>
          </p:nvPr>
        </p:nvSpPr>
        <p:spPr/>
        <p:txBody>
          <a:bodyPr>
            <a:normAutofit/>
          </a:bodyPr>
          <a:lstStyle/>
          <a:p>
            <a:pPr marL="514350" indent="-514350" algn="r" rtl="1">
              <a:buFont typeface="+mj-lt"/>
              <a:buAutoNum type="arabicPeriod"/>
            </a:pPr>
            <a:r>
              <a:rPr lang="fa-IR" dirty="0" smtClean="0"/>
              <a:t>کتاب بیومکانیک و موتور کنترل حرکت انسان دیوید وینتر ترجمه ی دکتر سیامک نجاریان</a:t>
            </a:r>
          </a:p>
          <a:p>
            <a:pPr marL="514350" indent="-514350" algn="r" rtl="1">
              <a:buFont typeface="+mj-lt"/>
              <a:buAutoNum type="arabicPeriod"/>
            </a:pPr>
            <a:r>
              <a:rPr lang="fa-IR" dirty="0" smtClean="0"/>
              <a:t>کتاب اصول و مبانی بیومکانیک و تجزیه و تحلیل حرکت دکتر منصور اسلامی</a:t>
            </a:r>
          </a:p>
          <a:p>
            <a:pPr marL="514350" indent="-514350" algn="r" rtl="1">
              <a:buFont typeface="+mj-lt"/>
              <a:buAutoNum type="arabicPeriod"/>
            </a:pPr>
            <a:r>
              <a:rPr lang="fa-IR" dirty="0" smtClean="0"/>
              <a:t>کتاب اساس بیومکانیک حرکت انسان همیل جلد 1و2 ترجمه ی دکتر دبیدی روشن</a:t>
            </a:r>
          </a:p>
          <a:p>
            <a:pPr marL="514350" indent="-514350" algn="r" rtl="1">
              <a:buFont typeface="+mj-lt"/>
              <a:buAutoNum type="arabicPeriod"/>
            </a:pPr>
            <a:r>
              <a:rPr lang="fa-IR" dirty="0" smtClean="0"/>
              <a:t>مفاهیم بنیادی مکانیک ورزش دکتر امیر </a:t>
            </a:r>
            <a:r>
              <a:rPr lang="fa-IR" dirty="0" smtClean="0"/>
              <a:t>سرشین</a:t>
            </a:r>
            <a:endParaRPr lang="fa-IR"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فیزیولوژی</a:t>
            </a:r>
            <a:endParaRPr lang="en-US" dirty="0"/>
          </a:p>
        </p:txBody>
      </p:sp>
      <p:sp>
        <p:nvSpPr>
          <p:cNvPr id="3" name="Content Placeholder 2"/>
          <p:cNvSpPr>
            <a:spLocks noGrp="1"/>
          </p:cNvSpPr>
          <p:nvPr>
            <p:ph sz="quarter" idx="1"/>
          </p:nvPr>
        </p:nvSpPr>
        <p:spPr/>
        <p:txBody>
          <a:bodyPr>
            <a:normAutofit/>
          </a:bodyPr>
          <a:lstStyle/>
          <a:p>
            <a:pPr marL="514350" indent="-514350" algn="r" rtl="1">
              <a:buFont typeface="+mj-lt"/>
              <a:buAutoNum type="arabicPeriod"/>
            </a:pPr>
            <a:r>
              <a:rPr lang="fa-IR" dirty="0" smtClean="0"/>
              <a:t>اصول بنیادی فیزیولوژی ورزشی جلد یک دکتر عباسعلی گایینی</a:t>
            </a:r>
          </a:p>
          <a:p>
            <a:pPr marL="514350" indent="-514350" algn="r" rtl="1">
              <a:buFont typeface="+mj-lt"/>
              <a:buAutoNum type="arabicPeriod"/>
            </a:pPr>
            <a:r>
              <a:rPr lang="fa-IR" dirty="0" smtClean="0"/>
              <a:t>کتاب فیزیولوژی ورزشی تلفیق نظر و عمل(کرامر)دکتر عباسعلی گایینی</a:t>
            </a:r>
          </a:p>
          <a:p>
            <a:pPr marL="514350" indent="-514350" algn="r" rtl="1">
              <a:buFont typeface="+mj-lt"/>
              <a:buAutoNum type="arabicPeriod"/>
            </a:pPr>
            <a:r>
              <a:rPr lang="fa-IR" dirty="0" smtClean="0"/>
              <a:t>فیزیولوژی ورزش و فعالیت بدنی(5استاد)</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آسیب شناسی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آسیب شناسی ورزشی سید محمد حسینی</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حرکات اصلاحی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حرکات اصلاحی(3استاد)</a:t>
            </a:r>
          </a:p>
          <a:p>
            <a:pPr marL="514350" indent="-514350" algn="r" rtl="1">
              <a:buFont typeface="+mj-lt"/>
              <a:buAutoNum type="arabicPeriod"/>
            </a:pPr>
            <a:r>
              <a:rPr lang="fa-IR" dirty="0" smtClean="0"/>
              <a:t>حرکات اصلاحی پیشرفته دکتر لطافت کار</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مدیریت</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مدیریت و طرز اجرای مسابقات دکتر مهرزاد حمیدی</a:t>
            </a:r>
          </a:p>
          <a:p>
            <a:pPr marL="514350" indent="-514350" algn="r" rtl="1">
              <a:buFont typeface="+mj-lt"/>
              <a:buAutoNum type="arabicPeriod"/>
            </a:pPr>
            <a:r>
              <a:rPr lang="fa-IR" dirty="0" smtClean="0"/>
              <a:t>کتاب مدیریت سازمان های ورزشی دکتر نصرالله سجادی</a:t>
            </a:r>
          </a:p>
          <a:p>
            <a:pPr marL="514350" indent="-514350" algn="r" rtl="1">
              <a:buFont typeface="+mj-lt"/>
              <a:buAutoNum type="arabicPeriod"/>
            </a:pPr>
            <a:r>
              <a:rPr lang="fa-IR" dirty="0" smtClean="0"/>
              <a:t>کتاب مدیریت سازمان های ورزشی راهیان ارشد</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Font typeface="+mj-lt"/>
              <a:buAutoNum type="arabicPeriod"/>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رشد حرکتی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رشد هیوود و گچل</a:t>
            </a:r>
          </a:p>
          <a:p>
            <a:pPr marL="514350" indent="-514350" algn="r" rtl="1">
              <a:buFont typeface="+mj-lt"/>
              <a:buAutoNum type="arabicPeriod"/>
            </a:pPr>
            <a:r>
              <a:rPr lang="fa-IR" dirty="0" smtClean="0"/>
              <a:t>کتاب رشد سبز دکتر کاشانی</a:t>
            </a:r>
          </a:p>
          <a:p>
            <a:pPr marL="514350" indent="-514350" algn="r" rtl="1">
              <a:buFont typeface="+mj-lt"/>
              <a:buAutoNum type="arabicPeriod"/>
            </a:pPr>
            <a:r>
              <a:rPr lang="fa-IR" dirty="0" smtClean="0"/>
              <a:t>کتاب رشد راهیان ارشد</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یادگیری حرکتی</a:t>
            </a:r>
            <a:endParaRPr lang="en-US" dirty="0"/>
          </a:p>
        </p:txBody>
      </p:sp>
      <p:sp>
        <p:nvSpPr>
          <p:cNvPr id="3" name="Content Placeholder 2"/>
          <p:cNvSpPr>
            <a:spLocks noGrp="1"/>
          </p:cNvSpPr>
          <p:nvPr>
            <p:ph sz="quarter" idx="1"/>
          </p:nvPr>
        </p:nvSpPr>
        <p:spPr/>
        <p:txBody>
          <a:bodyPr/>
          <a:lstStyle/>
          <a:p>
            <a:pPr marL="514350" indent="-514350" algn="r" rtl="1">
              <a:buFont typeface="+mj-lt"/>
              <a:buAutoNum type="arabicPeriod"/>
            </a:pPr>
            <a:r>
              <a:rPr lang="fa-IR" dirty="0" smtClean="0"/>
              <a:t>کتاب یادگیری و کنترل حرکتی مگیل</a:t>
            </a:r>
          </a:p>
          <a:p>
            <a:pPr marL="514350" indent="-514350" algn="r" rtl="1">
              <a:buFont typeface="+mj-lt"/>
              <a:buAutoNum type="arabicPeriod"/>
            </a:pPr>
            <a:r>
              <a:rPr lang="fa-IR" dirty="0" smtClean="0"/>
              <a:t>کتاب یادگیری اشمیت</a:t>
            </a:r>
          </a:p>
          <a:p>
            <a:pPr marL="514350" indent="-514350" algn="r" rtl="1">
              <a:buFont typeface="+mj-lt"/>
              <a:buAutoNum type="arabicPeriod"/>
            </a:pPr>
            <a:r>
              <a:rPr lang="fa-IR" dirty="0" smtClean="0"/>
              <a:t>کتاب یادگیری حرکتی راهیان ارشد</a:t>
            </a: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a:p>
            <a:pPr marL="514350" indent="-514350" algn="r" rtl="1">
              <a:buNone/>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توضیحات:</a:t>
            </a:r>
            <a:endParaRPr lang="en-US" dirty="0"/>
          </a:p>
        </p:txBody>
      </p:sp>
      <p:sp>
        <p:nvSpPr>
          <p:cNvPr id="3" name="Content Placeholder 2"/>
          <p:cNvSpPr>
            <a:spLocks noGrp="1"/>
          </p:cNvSpPr>
          <p:nvPr>
            <p:ph sz="quarter" idx="1"/>
          </p:nvPr>
        </p:nvSpPr>
        <p:spPr/>
        <p:txBody>
          <a:bodyPr>
            <a:normAutofit/>
          </a:bodyPr>
          <a:lstStyle/>
          <a:p>
            <a:pPr algn="r" rtl="1"/>
            <a:r>
              <a:rPr lang="fa-IR" dirty="0" smtClean="0"/>
              <a:t>منابعی که در بالا گفته شده به صورت عمومیه یعنی یک شخص لازم نیست همه ی این منابعو بخونه بلکه با توجه به هدفی که داره و با کمک ما باید کتاب های مناسب خودشو از بین این کتاب ها انتخاب کنه</a:t>
            </a:r>
          </a:p>
          <a:p>
            <a:pPr algn="r" rtl="1"/>
            <a:r>
              <a:rPr lang="fa-IR" dirty="0" smtClean="0"/>
              <a:t>پیش زمینه ی شخص داوطلب برای انتخاب منابع خیلی مهمه یعنی اولا داوطلب رشته ی دبیرستانش چی بوده؟دوما  مدرک کارشناسیشو توی کدوم دانشگاه گرفته؟سوما اصلا چه کتاب هاییو تا الان خونده؟</a:t>
            </a:r>
            <a:endParaRPr lang="en-US" dirty="0" smtClean="0"/>
          </a:p>
          <a:p>
            <a:pPr algn="r" rtl="1">
              <a:buNone/>
            </a:pPr>
            <a:endParaRPr lang="en-US" dirty="0" smtClean="0"/>
          </a:p>
          <a:p>
            <a:pPr algn="r" rtl="1">
              <a:buNone/>
            </a:pPr>
            <a:endParaRPr lang="en-US" dirty="0" smtClean="0"/>
          </a:p>
          <a:p>
            <a:pPr algn="r" rtl="1">
              <a:buNone/>
            </a:pPr>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fa-IR" dirty="0" smtClean="0"/>
              <a:t>هدف شخص داوطلب هم برای انتخاب منابع خیلی مهمه یعنی اولا داوطلب برای یک گرایش میخواد بخونه یا چندتا گرایش؟دوما میخواد رتبه ی تک رقمی بیاره یا صرفا توی دانشگاه سراسری شهرستان خودشون قبول شه؟</a:t>
            </a:r>
          </a:p>
          <a:p>
            <a:pPr algn="r" rtl="1"/>
            <a:r>
              <a:rPr lang="fa-IR" dirty="0" smtClean="0"/>
              <a:t>در نهایت برنامه ریزی واسه خوندن منابع انتخاب شده بستگی به خیلی چیزا داره!مثلا اینکه داوطلب شاغل هست یا درسشو تموم کرده یا امسال چند واحد از درساش مونده؟قبلا کنکور داده یا برای بار اول هستش که میخواد کنکور بده؟و کلی سوال دیگه که باید جوابش مشخص بشه تا داوطلب بتونه یه برمانه ریزی درست واسه درس خوندنش بکنه!</a:t>
            </a:r>
            <a:endParaRPr lang="en-US" dirty="0" smtClean="0"/>
          </a:p>
          <a:p>
            <a:pPr algn="r" rtl="1">
              <a:buNone/>
            </a:pPr>
            <a:endParaRPr lang="en-US"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132</TotalTime>
  <Words>413</Words>
  <Application>Microsoft Office PowerPoint</Application>
  <PresentationFormat>On-screen Show (4:3)</PresentationFormat>
  <Paragraphs>64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Civic</vt:lpstr>
      <vt:lpstr>بسم الله الرحمن الرحیم</vt:lpstr>
      <vt:lpstr>معرفی منابع کنکور کارشناسی ارشد تربیت بدنی و علوم ورزشی سال 1397 </vt:lpstr>
      <vt:lpstr>سنجش و اندازه گیری</vt:lpstr>
      <vt:lpstr>حرکت شناسی</vt:lpstr>
      <vt:lpstr>بیومکانیک</vt:lpstr>
      <vt:lpstr>فیزیولوژی</vt:lpstr>
      <vt:lpstr>آسیب شناسی</vt:lpstr>
      <vt:lpstr>حرکات اصلاحی</vt:lpstr>
      <vt:lpstr>مدیریت</vt:lpstr>
      <vt:lpstr>رشد حرکتی</vt:lpstr>
      <vt:lpstr>یادگیری حرکتی</vt:lpstr>
      <vt:lpstr>توضیحات:</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Shaya</dc:creator>
  <cp:lastModifiedBy>Windows User</cp:lastModifiedBy>
  <cp:revision>16</cp:revision>
  <dcterms:created xsi:type="dcterms:W3CDTF">2017-07-08T06:24:51Z</dcterms:created>
  <dcterms:modified xsi:type="dcterms:W3CDTF">2020-06-05T17:10:27Z</dcterms:modified>
</cp:coreProperties>
</file>