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3">
  <p:sldMasterIdLst>
    <p:sldMasterId id="2147483648" r:id="rId1"/>
  </p:sldMasterIdLst>
  <p:sldIdLst>
    <p:sldId id="286" r:id="rId2"/>
    <p:sldId id="257" r:id="rId3"/>
    <p:sldId id="285" r:id="rId4"/>
    <p:sldId id="284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265" autoAdjust="0"/>
    <p:restoredTop sz="94660"/>
  </p:normalViewPr>
  <p:slideViewPr>
    <p:cSldViewPr snapToGrid="0">
      <p:cViewPr varScale="1">
        <p:scale>
          <a:sx n="73" d="100"/>
          <a:sy n="73" d="100"/>
        </p:scale>
        <p:origin x="648" y="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5/5/2018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33368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5/5/2018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22684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5/5/2018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09163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5/5/2018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97582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5/5/2018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17379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5/5/2018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28513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5/5/2018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00971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5/5/2018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48423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5/5/2018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30917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5/5/2018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34380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5/5/2018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32655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409256-BB9D-4EE1-978B-903609A03B5E}" type="datetimeFigureOut">
              <a:rPr lang="en-US" smtClean="0"/>
              <a:pPr/>
              <a:t>5/5/2018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98562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a-IR" dirty="0" smtClean="0"/>
              <a:t>بنام خدا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6021572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043953" y="1085367"/>
            <a:ext cx="8591535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-1905" algn="ctr" rtl="1">
              <a:lnSpc>
                <a:spcPct val="200000"/>
              </a:lnSpc>
            </a:pPr>
            <a:r>
              <a:rPr lang="fa-IR" sz="4800" dirty="0" smtClean="0">
                <a:ln w="0"/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B Titr" panose="00000700000000000000" pitchFamily="2" charset="-78"/>
              </a:rPr>
              <a:t>معرفی تریکودینا</a:t>
            </a:r>
            <a:endParaRPr lang="en-US" sz="4800" dirty="0">
              <a:ln w="0"/>
              <a:solidFill>
                <a:srgbClr val="002060"/>
              </a:solidFill>
              <a:effectLst>
                <a:reflection blurRad="6350" stA="53000" endA="300" endPos="35500" dir="5400000" sy="-90000" algn="bl" rotWithShape="0"/>
              </a:effectLst>
              <a:latin typeface="Times New Roman" panose="02020603050405020304" pitchFamily="18" charset="0"/>
              <a:ea typeface="Times New Roman" panose="02020603050405020304" pitchFamily="18" charset="0"/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69284528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ChangeArrowheads="1"/>
          </p:cNvSpPr>
          <p:nvPr/>
        </p:nvSpPr>
        <p:spPr bwMode="auto">
          <a:xfrm>
            <a:off x="6263224" y="1821080"/>
            <a:ext cx="5386411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ar-SA" alt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تریکودینا: </a:t>
            </a:r>
            <a:r>
              <a:rPr kumimoji="0" lang="ar-SA" alt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جانداری تک سلولی و آبزی دارای:</a:t>
            </a:r>
            <a:r>
              <a:rPr kumimoji="0" lang="en-US" alt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 </a:t>
            </a:r>
            <a:endParaRPr kumimoji="0" lang="en-US" altLang="en-US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4579" name="Picture 12" descr="download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7881" y="578222"/>
            <a:ext cx="4391893" cy="44509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5"/>
          <p:cNvSpPr>
            <a:spLocks noChangeArrowheads="1"/>
          </p:cNvSpPr>
          <p:nvPr/>
        </p:nvSpPr>
        <p:spPr bwMode="auto">
          <a:xfrm>
            <a:off x="5258886" y="1821080"/>
            <a:ext cx="6314549" cy="4562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1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     </a:t>
            </a:r>
            <a:endParaRPr kumimoji="0" lang="en-US" altLang="en-US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r" defTabSz="914400" rtl="1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ar-SA" alt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1- غشا: مرز بین سلول و دنیای خارج</a:t>
            </a:r>
            <a:endParaRPr kumimoji="0" lang="en-US" altLang="en-US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r" defTabSz="914400" rtl="1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ar-SA" alt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2- هسته: تنظیم فعالیت‌های سلول</a:t>
            </a:r>
            <a:endParaRPr kumimoji="0" lang="en-US" altLang="en-US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r" defTabSz="914400" rtl="1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ar-SA" alt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3- سیتوپلاسم: ماده‌ای سیال محل اندامک‌های مختلف</a:t>
            </a:r>
            <a:endParaRPr kumimoji="0" lang="en-US" altLang="en-US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r" defTabSz="914400" rtl="1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ar-SA" alt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4- دهان سلولی: محل ورود مواد غذایی</a:t>
            </a:r>
            <a:endParaRPr kumimoji="0" lang="en-US" altLang="en-US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r" defTabSz="914400" rtl="1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ar-SA" alt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5- مژک: بازنش خود، حرکت مواد غذایی به دهان</a:t>
            </a:r>
            <a:endParaRPr kumimoji="0" lang="en-US" altLang="en-US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marL="0" marR="0" lvl="0" indent="0" algn="r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ar-SA" alt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B Nazanin" panose="00000400000000000000" pitchFamily="2" charset="-78"/>
              </a:rPr>
              <a:t>6- خارهای اتصال دهنده: اتصال به تکیه‌گاه (بدن ماهی</a:t>
            </a:r>
            <a:r>
              <a:rPr kumimoji="0" lang="en-US" alt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B Nazanin" panose="00000400000000000000" pitchFamily="2" charset="-78"/>
              </a:rPr>
              <a:t>)</a:t>
            </a:r>
            <a:r>
              <a:rPr kumimoji="0" lang="en-US" alt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</a:rPr>
              <a:t> </a:t>
            </a:r>
            <a:endParaRPr kumimoji="0" lang="en-US" altLang="en-US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1396497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2266682" y="1803042"/>
            <a:ext cx="6967470" cy="3000778"/>
          </a:xfrm>
          <a:prstGeom prst="roundRect">
            <a:avLst/>
          </a:prstGeom>
          <a:ln w="57150">
            <a:solidFill>
              <a:srgbClr val="C00000"/>
            </a:solidFill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4327301" y="2511380"/>
            <a:ext cx="328411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9600" dirty="0" smtClean="0">
                <a:cs typeface="B Titr" panose="00000700000000000000" pitchFamily="2" charset="-78"/>
              </a:rPr>
              <a:t>پایان</a:t>
            </a:r>
            <a:endParaRPr lang="en-US" sz="9600" dirty="0"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28307854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679</TotalTime>
  <Words>69</Words>
  <Application>Microsoft Office PowerPoint</Application>
  <PresentationFormat>Widescreen</PresentationFormat>
  <Paragraphs>11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11" baseType="lpstr">
      <vt:lpstr>Arial</vt:lpstr>
      <vt:lpstr>B Nazanin</vt:lpstr>
      <vt:lpstr>B Titr</vt:lpstr>
      <vt:lpstr>Calibri</vt:lpstr>
      <vt:lpstr>Calibri Light</vt:lpstr>
      <vt:lpstr>Times New Roman</vt:lpstr>
      <vt:lpstr>Office Theme</vt:lpstr>
      <vt:lpstr>بنام خدا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Alireza Golestan</dc:creator>
  <cp:lastModifiedBy>Windows User</cp:lastModifiedBy>
  <cp:revision>90</cp:revision>
  <dcterms:created xsi:type="dcterms:W3CDTF">2015-07-06T05:06:21Z</dcterms:created>
  <dcterms:modified xsi:type="dcterms:W3CDTF">2018-05-05T12:39:27Z</dcterms:modified>
</cp:coreProperties>
</file>