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7"/>
  </p:notesMasterIdLst>
  <p:sldIdLst>
    <p:sldId id="261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0AC9CE9-C74E-4861-9451-A0388484790C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913F8BC-7518-4641-BF03-FFA2C64D7CC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69832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3F8BC-7518-4641-BF03-FFA2C64D7CCE}" type="slidenum">
              <a:rPr lang="fa-IR" smtClean="0"/>
              <a:t>2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F5E1DE7-9696-49C1-9722-A3FE989250F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17CFA65-6B01-4ECD-9E76-7E29D1118466}" type="slidenum">
              <a:rPr lang="fa-IR" smtClean="0"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1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r" rtl="1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r" rtl="1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r" rtl="1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r" rtl="1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r" rtl="1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198312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42976" y="2143116"/>
            <a:ext cx="66704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6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معاون برنامه ریزی و حمل و نقل ترافیک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571472" y="357166"/>
            <a:ext cx="857252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شرح وظایف معاونت برنامه ریزی و حمل و نقل و ترافیک: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طراحی و تهیه برنامه های کلی شهرداری اعم از اداری، مالی ، اجرایی، خدماتی، عمرانی، اقتصادی وغیره در قالب برنامه های کوتاه مدت ، میان مدت و بلند مدت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نظارت بر تهیه و تدوین برنامه های بلند مدت ، میان مدت ، کوتاه مدت با مشارکت واحدهای ذیربط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اقدامات لازم جهت اصلاح ساختار تشکیلاتی شهرداری و واحدهای تابعه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اقدامات لازم جهت پویای شهرداری و سازمانهای وابسته و اصلاح فرایندهای موجود در آن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تهیه و نظارت مستمر بر اجرای بودجه ، متمم بودجه و اصلاح بودجه سالیانه شهرداری و تطبیق با برنامه های مصوب وسیاست های شهرداری قبل از تقدیم به مراجع تصویب کننده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پیگیری امور مربوط به سیستمهای اطلاعاتی، نرم افزاری و فن آورهای جدید و تمرکز وبه روز نگهداشتن اطلاعات مربوطه و ارایه خدمات لازم در این خصوص به کلیه حوزه های شهرداری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-بررسی و شناسایی دوره های آموزشی مورد نیاز مدیران و کارکنان شهرداری ونظارت بر اجرای آن در قالب برنامه های آموزشی </a:t>
            </a:r>
            <a:endParaRPr kumimoji="0" lang="fa-IR" sz="2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28596" y="0"/>
            <a:ext cx="8715404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انجام برنامه های پژوهشی و ارتباط با مراکز تحقیقاتی و ایجاد پایگاه اطلاعاتی مرتبط با برنامه ریزی های شهری وشهرداری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برنامه ریزی به منظور برقراری ارتباطات اصولی با سازمانهای تخصصی بین المللی که در زمینه بهبود امر شهرتلاش می کنند 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بررسی و تعیین خط مشی برنامه های کلی به منظور تهیه طرحهای ترافیک و بهبود عبور و مرور در شهر با توجه به تراکم و احتیاجات فعلی و آتی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نظارت برحسن انتظام امور واحدهای مرتبط با حمل ونقل شهری و مراقبت در بهره برداری مطلوب از کلیه سیستمهای حمل و نقل موجود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ایجاد هماهنگی بین کلیه واحدهای مرتبط با حمل و نقل عمومی شهر در زمینه بهبود و اصلاح روشهای موجود و پیش بینی برنامه های آتی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شرکت در جلسات و کمیسیونهای مربوطه و انتقال نظرات شهرداری جهت بهره برداری صحیح از معابر و سیستمهای حمل و نقل وتعیین خطوط ارتباطی منطقی و پیش بینی ضوابط و تعرفه های قابل اجرا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نظارت بر برنامه ریزی کلی در جهت ایجاد نظم ترافیکی مطلوب در شهر که مالاً به کاهش اثرات منفی پدیده ترافیک شامل تراکم تاخیر در حرکت ، آلودگی محیط زیست ، اتلاف در وقت و صدمات جسمی و روحی و نظایر آن خواهد شد.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2357430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وانجام مکاتبات با مناطق و اشخاص حقیقی و حقوقی در زمینه امور حمل ونقل و ترافیک 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-</a:t>
            </a: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B Zar" pitchFamily="2" charset="-78"/>
              </a:rPr>
              <a:t> </a:t>
            </a: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ahoma" pitchFamily="34" charset="0"/>
                <a:ea typeface="Times New Roman" pitchFamily="18" charset="0"/>
                <a:cs typeface="B Zar" pitchFamily="2" charset="-78"/>
              </a:rPr>
              <a:t>انجام سایر ظایف محوله طبق دستور مافوق</a:t>
            </a: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/>
                <a:ea typeface="Times New Roman" pitchFamily="18" charset="0"/>
                <a:cs typeface="Tahoma" pitchFamily="34" charset="0"/>
              </a:rPr>
              <a:t> 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</TotalTime>
  <Words>26</Words>
  <Application>Microsoft Office PowerPoint</Application>
  <PresentationFormat>On-screen Show (4:3)</PresentationFormat>
  <Paragraphs>20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Apex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>JAAME Computer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</dc:creator>
  <cp:lastModifiedBy>Windows User</cp:lastModifiedBy>
  <cp:revision>2</cp:revision>
  <dcterms:created xsi:type="dcterms:W3CDTF">2011-04-19T08:00:46Z</dcterms:created>
  <dcterms:modified xsi:type="dcterms:W3CDTF">2020-05-14T17:50:54Z</dcterms:modified>
</cp:coreProperties>
</file>