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notesMasterIdLst>
    <p:notesMasterId r:id="rId12"/>
  </p:notesMasterIdLst>
  <p:sldIdLst>
    <p:sldId id="271" r:id="rId2"/>
    <p:sldId id="256" r:id="rId3"/>
    <p:sldId id="266" r:id="rId4"/>
    <p:sldId id="257" r:id="rId5"/>
    <p:sldId id="258" r:id="rId6"/>
    <p:sldId id="265" r:id="rId7"/>
    <p:sldId id="259" r:id="rId8"/>
    <p:sldId id="267" r:id="rId9"/>
    <p:sldId id="268" r:id="rId10"/>
    <p:sldId id="270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50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34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33990D8-580E-4B11-8C5C-851086E32663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FE3379F-DD2E-4273-ACD2-57ADA8468319}">
      <dgm:prSet phldrT="[Text]"/>
      <dgm:spPr/>
      <dgm:t>
        <a:bodyPr/>
        <a:lstStyle/>
        <a:p>
          <a:r>
            <a:rPr lang="fa-IR" b="1" dirty="0" smtClean="0">
              <a:solidFill>
                <a:schemeClr val="tx1"/>
              </a:solidFill>
            </a:rPr>
            <a:t>فشارداخل  جمجم</a:t>
          </a:r>
          <a:endParaRPr lang="en-US" b="1" dirty="0">
            <a:solidFill>
              <a:schemeClr val="tx1"/>
            </a:solidFill>
          </a:endParaRPr>
        </a:p>
      </dgm:t>
    </dgm:pt>
    <dgm:pt modelId="{CDD1851D-AB3B-4922-A460-BABED4A2160D}" type="parTrans" cxnId="{64542A12-76CC-4FF8-B41B-D8C4E67A29C4}">
      <dgm:prSet/>
      <dgm:spPr/>
      <dgm:t>
        <a:bodyPr/>
        <a:lstStyle/>
        <a:p>
          <a:endParaRPr lang="en-US"/>
        </a:p>
      </dgm:t>
    </dgm:pt>
    <dgm:pt modelId="{4B287D43-10C3-455F-B83B-AE8CD0F5C659}" type="sibTrans" cxnId="{64542A12-76CC-4FF8-B41B-D8C4E67A29C4}">
      <dgm:prSet/>
      <dgm:spPr/>
      <dgm:t>
        <a:bodyPr/>
        <a:lstStyle/>
        <a:p>
          <a:endParaRPr lang="en-US"/>
        </a:p>
      </dgm:t>
    </dgm:pt>
    <dgm:pt modelId="{BE2754E6-F686-45B2-95D9-341CA0C7CC47}">
      <dgm:prSet phldrT="[Text]"/>
      <dgm:spPr/>
      <dgm:t>
        <a:bodyPr/>
        <a:lstStyle/>
        <a:p>
          <a:r>
            <a:rPr lang="fa-IR" b="1" dirty="0" smtClean="0">
              <a:solidFill>
                <a:srgbClr val="002060"/>
              </a:solidFill>
            </a:rPr>
            <a:t>مایع مغزی نخاعی</a:t>
          </a:r>
          <a:endParaRPr lang="en-US" b="1" dirty="0">
            <a:solidFill>
              <a:srgbClr val="002060"/>
            </a:solidFill>
          </a:endParaRPr>
        </a:p>
      </dgm:t>
    </dgm:pt>
    <dgm:pt modelId="{7B196D26-7EB9-4192-AD31-F2658F1E5F57}" type="parTrans" cxnId="{60918C5C-2714-4076-B82E-97D697347545}">
      <dgm:prSet/>
      <dgm:spPr/>
      <dgm:t>
        <a:bodyPr/>
        <a:lstStyle/>
        <a:p>
          <a:endParaRPr lang="en-US"/>
        </a:p>
      </dgm:t>
    </dgm:pt>
    <dgm:pt modelId="{3624E43A-27AB-494E-BA17-5D8B22E308FB}" type="sibTrans" cxnId="{60918C5C-2714-4076-B82E-97D697347545}">
      <dgm:prSet/>
      <dgm:spPr/>
      <dgm:t>
        <a:bodyPr/>
        <a:lstStyle/>
        <a:p>
          <a:endParaRPr lang="en-US"/>
        </a:p>
      </dgm:t>
    </dgm:pt>
    <dgm:pt modelId="{10699DA9-E764-4BEB-8D37-4C4BFBD99343}">
      <dgm:prSet phldrT="[Text]"/>
      <dgm:spPr/>
      <dgm:t>
        <a:bodyPr/>
        <a:lstStyle/>
        <a:p>
          <a:r>
            <a:rPr lang="fa-IR" b="1" dirty="0" smtClean="0">
              <a:solidFill>
                <a:srgbClr val="00B050"/>
              </a:solidFill>
            </a:rPr>
            <a:t>جریان خون</a:t>
          </a:r>
          <a:r>
            <a:rPr lang="fa-IR" dirty="0" smtClean="0">
              <a:solidFill>
                <a:srgbClr val="00B050"/>
              </a:solidFill>
            </a:rPr>
            <a:t> </a:t>
          </a:r>
          <a:endParaRPr lang="en-US" dirty="0">
            <a:solidFill>
              <a:srgbClr val="00B050"/>
            </a:solidFill>
          </a:endParaRPr>
        </a:p>
      </dgm:t>
    </dgm:pt>
    <dgm:pt modelId="{2D328B42-1BB4-4BF9-A603-B3AEBF2C4525}" type="parTrans" cxnId="{48888449-4185-49FD-96F7-6C443A297991}">
      <dgm:prSet/>
      <dgm:spPr/>
      <dgm:t>
        <a:bodyPr/>
        <a:lstStyle/>
        <a:p>
          <a:endParaRPr lang="en-US"/>
        </a:p>
      </dgm:t>
    </dgm:pt>
    <dgm:pt modelId="{768D406F-FC38-4C5D-A2AC-948704D0315F}" type="sibTrans" cxnId="{48888449-4185-49FD-96F7-6C443A297991}">
      <dgm:prSet/>
      <dgm:spPr/>
      <dgm:t>
        <a:bodyPr/>
        <a:lstStyle/>
        <a:p>
          <a:endParaRPr lang="en-US"/>
        </a:p>
      </dgm:t>
    </dgm:pt>
    <dgm:pt modelId="{C1864E05-F306-4D36-98F6-787AE349C743}">
      <dgm:prSet phldrT="[Text]"/>
      <dgm:spPr/>
      <dgm:t>
        <a:bodyPr/>
        <a:lstStyle/>
        <a:p>
          <a:endParaRPr lang="fa-IR" b="1" dirty="0" smtClean="0">
            <a:solidFill>
              <a:schemeClr val="tx1"/>
            </a:solidFill>
          </a:endParaRPr>
        </a:p>
        <a:p>
          <a:r>
            <a:rPr lang="fa-IR" b="1" dirty="0" smtClean="0">
              <a:solidFill>
                <a:srgbClr val="FF0000"/>
              </a:solidFill>
            </a:rPr>
            <a:t>بافت مغز</a:t>
          </a:r>
          <a:endParaRPr lang="en-US" b="1" dirty="0">
            <a:solidFill>
              <a:srgbClr val="FF0000"/>
            </a:solidFill>
          </a:endParaRPr>
        </a:p>
      </dgm:t>
    </dgm:pt>
    <dgm:pt modelId="{F768C1F2-270D-4974-B083-CBD5590737D7}" type="parTrans" cxnId="{DAC8F4C9-B1E6-4126-8C02-454A5BFBD8E6}">
      <dgm:prSet/>
      <dgm:spPr/>
      <dgm:t>
        <a:bodyPr/>
        <a:lstStyle/>
        <a:p>
          <a:endParaRPr lang="en-US"/>
        </a:p>
      </dgm:t>
    </dgm:pt>
    <dgm:pt modelId="{FA7A2AD0-B234-4D31-BEFA-24DC2128C55C}" type="sibTrans" cxnId="{DAC8F4C9-B1E6-4126-8C02-454A5BFBD8E6}">
      <dgm:prSet/>
      <dgm:spPr/>
      <dgm:t>
        <a:bodyPr/>
        <a:lstStyle/>
        <a:p>
          <a:endParaRPr lang="en-US"/>
        </a:p>
      </dgm:t>
    </dgm:pt>
    <dgm:pt modelId="{88527E77-2230-4B98-B749-5EEEB320F812}">
      <dgm:prSet phldrT="[Text]"/>
      <dgm:spPr/>
      <dgm:t>
        <a:bodyPr/>
        <a:lstStyle/>
        <a:p>
          <a:r>
            <a:rPr lang="fa-IR" b="1" dirty="0" smtClean="0">
              <a:solidFill>
                <a:srgbClr val="7030A0"/>
              </a:solidFill>
            </a:rPr>
            <a:t>وضعیت بدن</a:t>
          </a:r>
          <a:r>
            <a:rPr lang="fa-IR" dirty="0" smtClean="0">
              <a:solidFill>
                <a:srgbClr val="7030A0"/>
              </a:solidFill>
            </a:rPr>
            <a:t> </a:t>
          </a:r>
          <a:endParaRPr lang="en-US" dirty="0">
            <a:solidFill>
              <a:srgbClr val="7030A0"/>
            </a:solidFill>
          </a:endParaRPr>
        </a:p>
      </dgm:t>
    </dgm:pt>
    <dgm:pt modelId="{2AA2DEDD-8609-4B22-A05F-50869783A222}" type="parTrans" cxnId="{11CE7B19-D375-40DA-9C35-01D1B4EF4A45}">
      <dgm:prSet/>
      <dgm:spPr/>
      <dgm:t>
        <a:bodyPr/>
        <a:lstStyle/>
        <a:p>
          <a:endParaRPr lang="en-US"/>
        </a:p>
      </dgm:t>
    </dgm:pt>
    <dgm:pt modelId="{A8D36BEF-9399-4090-AE49-FE3EEEB9B567}" type="sibTrans" cxnId="{11CE7B19-D375-40DA-9C35-01D1B4EF4A45}">
      <dgm:prSet/>
      <dgm:spPr/>
      <dgm:t>
        <a:bodyPr/>
        <a:lstStyle/>
        <a:p>
          <a:endParaRPr lang="en-US"/>
        </a:p>
      </dgm:t>
    </dgm:pt>
    <dgm:pt modelId="{8606E8D3-0B01-4829-A465-71E0264B2FDA}">
      <dgm:prSet phldrT="[Text]"/>
      <dgm:spPr/>
      <dgm:t>
        <a:bodyPr/>
        <a:lstStyle/>
        <a:p>
          <a:pPr algn="r" rtl="1"/>
          <a:r>
            <a:rPr lang="fa-IR" b="1" dirty="0" smtClean="0">
              <a:solidFill>
                <a:srgbClr val="FFC000"/>
              </a:solidFill>
            </a:rPr>
            <a:t>میزان </a:t>
          </a:r>
          <a:r>
            <a:rPr lang="en-US" b="1" dirty="0" smtClean="0">
              <a:solidFill>
                <a:srgbClr val="FFC000"/>
              </a:solidFill>
            </a:rPr>
            <a:t>co2</a:t>
          </a:r>
          <a:r>
            <a:rPr lang="fa-IR" b="1" dirty="0" smtClean="0">
              <a:solidFill>
                <a:srgbClr val="FFC000"/>
              </a:solidFill>
            </a:rPr>
            <a:t>خون</a:t>
          </a:r>
          <a:endParaRPr lang="en-US" b="1" dirty="0">
            <a:solidFill>
              <a:srgbClr val="FFC000"/>
            </a:solidFill>
          </a:endParaRPr>
        </a:p>
      </dgm:t>
    </dgm:pt>
    <dgm:pt modelId="{B0685AE0-A1FB-4D49-8F06-3D0305EBF090}" type="parTrans" cxnId="{716A0722-E0F1-4417-93C6-351D2488240A}">
      <dgm:prSet/>
      <dgm:spPr/>
      <dgm:t>
        <a:bodyPr/>
        <a:lstStyle/>
        <a:p>
          <a:endParaRPr lang="en-US"/>
        </a:p>
      </dgm:t>
    </dgm:pt>
    <dgm:pt modelId="{97EB5DA5-2894-4884-A90D-A10B444C3E5C}" type="sibTrans" cxnId="{716A0722-E0F1-4417-93C6-351D2488240A}">
      <dgm:prSet/>
      <dgm:spPr/>
      <dgm:t>
        <a:bodyPr/>
        <a:lstStyle/>
        <a:p>
          <a:endParaRPr lang="en-US"/>
        </a:p>
      </dgm:t>
    </dgm:pt>
    <dgm:pt modelId="{4EAAFE49-3E17-4707-85E0-AEFE6AF1E27B}" type="pres">
      <dgm:prSet presAssocID="{733990D8-580E-4B11-8C5C-851086E32663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6DA19BBB-AE1F-4B3A-8AB0-EE8ABC0A02AB}" type="pres">
      <dgm:prSet presAssocID="{1FE3379F-DD2E-4273-ACD2-57ADA8468319}" presName="hierRoot1" presStyleCnt="0">
        <dgm:presLayoutVars>
          <dgm:hierBranch val="init"/>
        </dgm:presLayoutVars>
      </dgm:prSet>
      <dgm:spPr/>
    </dgm:pt>
    <dgm:pt modelId="{97E2180E-AB46-416C-968E-9BA89517DD5F}" type="pres">
      <dgm:prSet presAssocID="{1FE3379F-DD2E-4273-ACD2-57ADA8468319}" presName="rootComposite1" presStyleCnt="0"/>
      <dgm:spPr/>
    </dgm:pt>
    <dgm:pt modelId="{BD24EA4B-A2E1-4111-8C3E-DB513A277B50}" type="pres">
      <dgm:prSet presAssocID="{1FE3379F-DD2E-4273-ACD2-57ADA8468319}" presName="rootText1" presStyleLbl="node0" presStyleIdx="0" presStyleCnt="1" custScaleX="153711" custScaleY="150198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D36DB61A-0AB1-4BFE-9E41-854AAA9D6C6C}" type="pres">
      <dgm:prSet presAssocID="{1FE3379F-DD2E-4273-ACD2-57ADA8468319}" presName="rootConnector1" presStyleLbl="node1" presStyleIdx="0" presStyleCnt="0"/>
      <dgm:spPr/>
      <dgm:t>
        <a:bodyPr/>
        <a:lstStyle/>
        <a:p>
          <a:endParaRPr lang="en-US"/>
        </a:p>
      </dgm:t>
    </dgm:pt>
    <dgm:pt modelId="{527EF72B-A64D-4E9C-BD93-6667D88893B1}" type="pres">
      <dgm:prSet presAssocID="{1FE3379F-DD2E-4273-ACD2-57ADA8468319}" presName="hierChild2" presStyleCnt="0"/>
      <dgm:spPr/>
    </dgm:pt>
    <dgm:pt modelId="{D94A8AD9-FB91-465F-BC0C-9E1684EB44EF}" type="pres">
      <dgm:prSet presAssocID="{7B196D26-7EB9-4192-AD31-F2658F1E5F57}" presName="Name37" presStyleLbl="parChTrans1D2" presStyleIdx="0" presStyleCnt="5"/>
      <dgm:spPr/>
      <dgm:t>
        <a:bodyPr/>
        <a:lstStyle/>
        <a:p>
          <a:endParaRPr lang="en-US"/>
        </a:p>
      </dgm:t>
    </dgm:pt>
    <dgm:pt modelId="{383AA129-4EFD-4900-B576-007FC222648C}" type="pres">
      <dgm:prSet presAssocID="{BE2754E6-F686-45B2-95D9-341CA0C7CC47}" presName="hierRoot2" presStyleCnt="0">
        <dgm:presLayoutVars>
          <dgm:hierBranch val="init"/>
        </dgm:presLayoutVars>
      </dgm:prSet>
      <dgm:spPr/>
    </dgm:pt>
    <dgm:pt modelId="{DE254455-1E42-4929-8E93-9EFC3BD5684D}" type="pres">
      <dgm:prSet presAssocID="{BE2754E6-F686-45B2-95D9-341CA0C7CC47}" presName="rootComposite" presStyleCnt="0"/>
      <dgm:spPr/>
    </dgm:pt>
    <dgm:pt modelId="{EDBE23D7-81CD-4661-9A1E-ABDE38AAE2D6}" type="pres">
      <dgm:prSet presAssocID="{BE2754E6-F686-45B2-95D9-341CA0C7CC47}" presName="rootText" presStyleLbl="node2" presStyleIdx="0" presStyleCnt="5" custAng="10800000" custFlipVert="1" custScaleY="202011" custLinFactX="100000" custLinFactY="100000" custLinFactNeighborX="148185" custLinFactNeighborY="165238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5669C01B-3253-4D74-906E-9C5CA5DD91D5}" type="pres">
      <dgm:prSet presAssocID="{BE2754E6-F686-45B2-95D9-341CA0C7CC47}" presName="rootConnector" presStyleLbl="node2" presStyleIdx="0" presStyleCnt="5"/>
      <dgm:spPr/>
      <dgm:t>
        <a:bodyPr/>
        <a:lstStyle/>
        <a:p>
          <a:endParaRPr lang="en-US"/>
        </a:p>
      </dgm:t>
    </dgm:pt>
    <dgm:pt modelId="{A09A8770-1624-4884-930D-54AE4813028D}" type="pres">
      <dgm:prSet presAssocID="{BE2754E6-F686-45B2-95D9-341CA0C7CC47}" presName="hierChild4" presStyleCnt="0"/>
      <dgm:spPr/>
    </dgm:pt>
    <dgm:pt modelId="{C49500C6-5E5E-4DA7-8385-7D52B34356D2}" type="pres">
      <dgm:prSet presAssocID="{BE2754E6-F686-45B2-95D9-341CA0C7CC47}" presName="hierChild5" presStyleCnt="0"/>
      <dgm:spPr/>
    </dgm:pt>
    <dgm:pt modelId="{27395810-7B1A-4B2D-8AC2-916C76678B52}" type="pres">
      <dgm:prSet presAssocID="{2D328B42-1BB4-4BF9-A603-B3AEBF2C4525}" presName="Name37" presStyleLbl="parChTrans1D2" presStyleIdx="1" presStyleCnt="5"/>
      <dgm:spPr/>
      <dgm:t>
        <a:bodyPr/>
        <a:lstStyle/>
        <a:p>
          <a:endParaRPr lang="en-US"/>
        </a:p>
      </dgm:t>
    </dgm:pt>
    <dgm:pt modelId="{A18EBB15-C02E-47CC-B401-54ACBCBA02D5}" type="pres">
      <dgm:prSet presAssocID="{10699DA9-E764-4BEB-8D37-4C4BFBD99343}" presName="hierRoot2" presStyleCnt="0">
        <dgm:presLayoutVars>
          <dgm:hierBranch val="init"/>
        </dgm:presLayoutVars>
      </dgm:prSet>
      <dgm:spPr/>
    </dgm:pt>
    <dgm:pt modelId="{89A5935F-0560-4DE5-B65A-249637B63897}" type="pres">
      <dgm:prSet presAssocID="{10699DA9-E764-4BEB-8D37-4C4BFBD99343}" presName="rootComposite" presStyleCnt="0"/>
      <dgm:spPr/>
    </dgm:pt>
    <dgm:pt modelId="{7EF7144E-3291-4227-9035-52B75E6CAF3E}" type="pres">
      <dgm:prSet presAssocID="{10699DA9-E764-4BEB-8D37-4C4BFBD99343}" presName="rootText" presStyleLbl="node2" presStyleIdx="1" presStyleCnt="5" custScaleY="239483" custLinFactX="100000" custLinFactY="24972" custLinFactNeighborX="161075" custLinFactNeighborY="10000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4BDD8F4E-8B35-49C0-BD29-480485753D4C}" type="pres">
      <dgm:prSet presAssocID="{10699DA9-E764-4BEB-8D37-4C4BFBD99343}" presName="rootConnector" presStyleLbl="node2" presStyleIdx="1" presStyleCnt="5"/>
      <dgm:spPr/>
      <dgm:t>
        <a:bodyPr/>
        <a:lstStyle/>
        <a:p>
          <a:endParaRPr lang="en-US"/>
        </a:p>
      </dgm:t>
    </dgm:pt>
    <dgm:pt modelId="{073095E4-C0E4-45CE-9A9A-E81D774B15F2}" type="pres">
      <dgm:prSet presAssocID="{10699DA9-E764-4BEB-8D37-4C4BFBD99343}" presName="hierChild4" presStyleCnt="0"/>
      <dgm:spPr/>
    </dgm:pt>
    <dgm:pt modelId="{C641752D-B235-4631-828F-9D6E9068C902}" type="pres">
      <dgm:prSet presAssocID="{10699DA9-E764-4BEB-8D37-4C4BFBD99343}" presName="hierChild5" presStyleCnt="0"/>
      <dgm:spPr/>
    </dgm:pt>
    <dgm:pt modelId="{2A5B6BFA-1906-4D75-9A9A-89A3188A8E54}" type="pres">
      <dgm:prSet presAssocID="{2AA2DEDD-8609-4B22-A05F-50869783A222}" presName="Name37" presStyleLbl="parChTrans1D2" presStyleIdx="2" presStyleCnt="5"/>
      <dgm:spPr/>
      <dgm:t>
        <a:bodyPr/>
        <a:lstStyle/>
        <a:p>
          <a:endParaRPr lang="en-US"/>
        </a:p>
      </dgm:t>
    </dgm:pt>
    <dgm:pt modelId="{030840F3-6025-4DAC-8043-CC7F8CA9AE73}" type="pres">
      <dgm:prSet presAssocID="{88527E77-2230-4B98-B749-5EEEB320F812}" presName="hierRoot2" presStyleCnt="0">
        <dgm:presLayoutVars>
          <dgm:hierBranch val="init"/>
        </dgm:presLayoutVars>
      </dgm:prSet>
      <dgm:spPr/>
    </dgm:pt>
    <dgm:pt modelId="{443CB0F2-E69A-4DE6-849C-2AE33749903A}" type="pres">
      <dgm:prSet presAssocID="{88527E77-2230-4B98-B749-5EEEB320F812}" presName="rootComposite" presStyleCnt="0"/>
      <dgm:spPr/>
    </dgm:pt>
    <dgm:pt modelId="{0F68802A-086A-4AF2-A9B8-130908050656}" type="pres">
      <dgm:prSet presAssocID="{88527E77-2230-4B98-B749-5EEEB320F812}" presName="rootText" presStyleLbl="node2" presStyleIdx="2" presStyleCnt="5" custScaleY="101919" custLinFactX="-100000" custLinFactY="100000" custLinFactNeighborX="-129717" custLinFactNeighborY="14814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65B1B05D-4E72-44AF-8DB2-A07C1302DF5C}" type="pres">
      <dgm:prSet presAssocID="{88527E77-2230-4B98-B749-5EEEB320F812}" presName="rootConnector" presStyleLbl="node2" presStyleIdx="2" presStyleCnt="5"/>
      <dgm:spPr/>
      <dgm:t>
        <a:bodyPr/>
        <a:lstStyle/>
        <a:p>
          <a:endParaRPr lang="en-US"/>
        </a:p>
      </dgm:t>
    </dgm:pt>
    <dgm:pt modelId="{D5D81D1D-44C4-4792-BBF9-B5935FCBC4EE}" type="pres">
      <dgm:prSet presAssocID="{88527E77-2230-4B98-B749-5EEEB320F812}" presName="hierChild4" presStyleCnt="0"/>
      <dgm:spPr/>
    </dgm:pt>
    <dgm:pt modelId="{56DE9B1C-81EF-45EC-9C28-29194B44EDF7}" type="pres">
      <dgm:prSet presAssocID="{88527E77-2230-4B98-B749-5EEEB320F812}" presName="hierChild5" presStyleCnt="0"/>
      <dgm:spPr/>
    </dgm:pt>
    <dgm:pt modelId="{BA338D3B-F570-432A-9CF0-28EDEEF468F1}" type="pres">
      <dgm:prSet presAssocID="{B0685AE0-A1FB-4D49-8F06-3D0305EBF090}" presName="Name37" presStyleLbl="parChTrans1D2" presStyleIdx="3" presStyleCnt="5"/>
      <dgm:spPr/>
      <dgm:t>
        <a:bodyPr/>
        <a:lstStyle/>
        <a:p>
          <a:endParaRPr lang="en-US"/>
        </a:p>
      </dgm:t>
    </dgm:pt>
    <dgm:pt modelId="{6C0211BC-C357-4D82-99D8-EBEB26C5F21E}" type="pres">
      <dgm:prSet presAssocID="{8606E8D3-0B01-4829-A465-71E0264B2FDA}" presName="hierRoot2" presStyleCnt="0">
        <dgm:presLayoutVars>
          <dgm:hierBranch val="init"/>
        </dgm:presLayoutVars>
      </dgm:prSet>
      <dgm:spPr/>
    </dgm:pt>
    <dgm:pt modelId="{764EFA53-C8A6-48CD-B234-B7D166C501BD}" type="pres">
      <dgm:prSet presAssocID="{8606E8D3-0B01-4829-A465-71E0264B2FDA}" presName="rootComposite" presStyleCnt="0"/>
      <dgm:spPr/>
    </dgm:pt>
    <dgm:pt modelId="{D2F0D853-5F11-4D84-8FEB-F6293A0F2D34}" type="pres">
      <dgm:prSet presAssocID="{8606E8D3-0B01-4829-A465-71E0264B2FDA}" presName="rootText" presStyleLbl="node2" presStyleIdx="3" presStyleCnt="5" custScaleX="120757" custScaleY="139036" custLinFactX="-100000" custLinFactY="192752" custLinFactNeighborX="-148705" custLinFactNeighborY="20000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1867537F-8A4E-4016-B2D9-4D84B4B35B29}" type="pres">
      <dgm:prSet presAssocID="{8606E8D3-0B01-4829-A465-71E0264B2FDA}" presName="rootConnector" presStyleLbl="node2" presStyleIdx="3" presStyleCnt="5"/>
      <dgm:spPr/>
      <dgm:t>
        <a:bodyPr/>
        <a:lstStyle/>
        <a:p>
          <a:endParaRPr lang="en-US"/>
        </a:p>
      </dgm:t>
    </dgm:pt>
    <dgm:pt modelId="{3D62A490-B859-4B7D-906B-5D6C8C982EBF}" type="pres">
      <dgm:prSet presAssocID="{8606E8D3-0B01-4829-A465-71E0264B2FDA}" presName="hierChild4" presStyleCnt="0"/>
      <dgm:spPr/>
    </dgm:pt>
    <dgm:pt modelId="{0515DB07-E4B0-47A2-9668-F73F4F0FEEF3}" type="pres">
      <dgm:prSet presAssocID="{8606E8D3-0B01-4829-A465-71E0264B2FDA}" presName="hierChild5" presStyleCnt="0"/>
      <dgm:spPr/>
    </dgm:pt>
    <dgm:pt modelId="{9CE3E9B2-7AE3-40CC-BE70-F5871C8AB906}" type="pres">
      <dgm:prSet presAssocID="{F768C1F2-270D-4974-B083-CBD5590737D7}" presName="Name37" presStyleLbl="parChTrans1D2" presStyleIdx="4" presStyleCnt="5"/>
      <dgm:spPr/>
      <dgm:t>
        <a:bodyPr/>
        <a:lstStyle/>
        <a:p>
          <a:endParaRPr lang="en-US"/>
        </a:p>
      </dgm:t>
    </dgm:pt>
    <dgm:pt modelId="{49F98637-CE7A-431E-9CD8-D9890C653246}" type="pres">
      <dgm:prSet presAssocID="{C1864E05-F306-4D36-98F6-787AE349C743}" presName="hierRoot2" presStyleCnt="0">
        <dgm:presLayoutVars>
          <dgm:hierBranch val="init"/>
        </dgm:presLayoutVars>
      </dgm:prSet>
      <dgm:spPr/>
    </dgm:pt>
    <dgm:pt modelId="{ECE6CEC1-181D-43B6-BEBD-CD0DB6CDD351}" type="pres">
      <dgm:prSet presAssocID="{C1864E05-F306-4D36-98F6-787AE349C743}" presName="rootComposite" presStyleCnt="0"/>
      <dgm:spPr/>
    </dgm:pt>
    <dgm:pt modelId="{91CCE874-D475-4B1C-96B5-E7F4704E907B}" type="pres">
      <dgm:prSet presAssocID="{C1864E05-F306-4D36-98F6-787AE349C743}" presName="rootText" presStyleLbl="node2" presStyleIdx="4" presStyleCnt="5" custScaleY="129526" custLinFactNeighborX="4832" custLinFactNeighborY="73967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50A97FB6-2636-477E-B365-C657948997A7}" type="pres">
      <dgm:prSet presAssocID="{C1864E05-F306-4D36-98F6-787AE349C743}" presName="rootConnector" presStyleLbl="node2" presStyleIdx="4" presStyleCnt="5"/>
      <dgm:spPr/>
      <dgm:t>
        <a:bodyPr/>
        <a:lstStyle/>
        <a:p>
          <a:endParaRPr lang="en-US"/>
        </a:p>
      </dgm:t>
    </dgm:pt>
    <dgm:pt modelId="{2CC66145-5A0F-45E8-BE12-1E7EE5E6A192}" type="pres">
      <dgm:prSet presAssocID="{C1864E05-F306-4D36-98F6-787AE349C743}" presName="hierChild4" presStyleCnt="0"/>
      <dgm:spPr/>
    </dgm:pt>
    <dgm:pt modelId="{CB501232-24A4-47EA-ADD5-6B8351144A8A}" type="pres">
      <dgm:prSet presAssocID="{C1864E05-F306-4D36-98F6-787AE349C743}" presName="hierChild5" presStyleCnt="0"/>
      <dgm:spPr/>
    </dgm:pt>
    <dgm:pt modelId="{AF8EBB64-D67A-49DB-876B-0169BE4DD034}" type="pres">
      <dgm:prSet presAssocID="{1FE3379F-DD2E-4273-ACD2-57ADA8468319}" presName="hierChild3" presStyleCnt="0"/>
      <dgm:spPr/>
    </dgm:pt>
  </dgm:ptLst>
  <dgm:cxnLst>
    <dgm:cxn modelId="{EE28E701-CB46-451D-B0C3-AB37BBD8662A}" type="presOf" srcId="{1FE3379F-DD2E-4273-ACD2-57ADA8468319}" destId="{D36DB61A-0AB1-4BFE-9E41-854AAA9D6C6C}" srcOrd="1" destOrd="0" presId="urn:microsoft.com/office/officeart/2005/8/layout/orgChart1"/>
    <dgm:cxn modelId="{CCEE0C4C-4FC2-4E4D-A82D-5F4E9764F484}" type="presOf" srcId="{733990D8-580E-4B11-8C5C-851086E32663}" destId="{4EAAFE49-3E17-4707-85E0-AEFE6AF1E27B}" srcOrd="0" destOrd="0" presId="urn:microsoft.com/office/officeart/2005/8/layout/orgChart1"/>
    <dgm:cxn modelId="{224C424E-C1C0-4EE8-9556-21FB1495C247}" type="presOf" srcId="{F768C1F2-270D-4974-B083-CBD5590737D7}" destId="{9CE3E9B2-7AE3-40CC-BE70-F5871C8AB906}" srcOrd="0" destOrd="0" presId="urn:microsoft.com/office/officeart/2005/8/layout/orgChart1"/>
    <dgm:cxn modelId="{DAC8F4C9-B1E6-4126-8C02-454A5BFBD8E6}" srcId="{1FE3379F-DD2E-4273-ACD2-57ADA8468319}" destId="{C1864E05-F306-4D36-98F6-787AE349C743}" srcOrd="4" destOrd="0" parTransId="{F768C1F2-270D-4974-B083-CBD5590737D7}" sibTransId="{FA7A2AD0-B234-4D31-BEFA-24DC2128C55C}"/>
    <dgm:cxn modelId="{0AE12478-FE3F-4031-99BD-8AEE8FFC80DC}" type="presOf" srcId="{2AA2DEDD-8609-4B22-A05F-50869783A222}" destId="{2A5B6BFA-1906-4D75-9A9A-89A3188A8E54}" srcOrd="0" destOrd="0" presId="urn:microsoft.com/office/officeart/2005/8/layout/orgChart1"/>
    <dgm:cxn modelId="{A44E9E0F-83E5-4E2E-8B5A-55871A447AE7}" type="presOf" srcId="{88527E77-2230-4B98-B749-5EEEB320F812}" destId="{65B1B05D-4E72-44AF-8DB2-A07C1302DF5C}" srcOrd="1" destOrd="0" presId="urn:microsoft.com/office/officeart/2005/8/layout/orgChart1"/>
    <dgm:cxn modelId="{1247BE28-729B-41DA-B370-C924A872F9DA}" type="presOf" srcId="{C1864E05-F306-4D36-98F6-787AE349C743}" destId="{50A97FB6-2636-477E-B365-C657948997A7}" srcOrd="1" destOrd="0" presId="urn:microsoft.com/office/officeart/2005/8/layout/orgChart1"/>
    <dgm:cxn modelId="{732F4F6F-D2C7-4ABB-86FC-5CB8DC368B30}" type="presOf" srcId="{1FE3379F-DD2E-4273-ACD2-57ADA8468319}" destId="{BD24EA4B-A2E1-4111-8C3E-DB513A277B50}" srcOrd="0" destOrd="0" presId="urn:microsoft.com/office/officeart/2005/8/layout/orgChart1"/>
    <dgm:cxn modelId="{11CE7B19-D375-40DA-9C35-01D1B4EF4A45}" srcId="{1FE3379F-DD2E-4273-ACD2-57ADA8468319}" destId="{88527E77-2230-4B98-B749-5EEEB320F812}" srcOrd="2" destOrd="0" parTransId="{2AA2DEDD-8609-4B22-A05F-50869783A222}" sibTransId="{A8D36BEF-9399-4090-AE49-FE3EEEB9B567}"/>
    <dgm:cxn modelId="{09E9720F-6E22-4FC0-8E09-880BAFEF84B6}" type="presOf" srcId="{8606E8D3-0B01-4829-A465-71E0264B2FDA}" destId="{1867537F-8A4E-4016-B2D9-4D84B4B35B29}" srcOrd="1" destOrd="0" presId="urn:microsoft.com/office/officeart/2005/8/layout/orgChart1"/>
    <dgm:cxn modelId="{716A0722-E0F1-4417-93C6-351D2488240A}" srcId="{1FE3379F-DD2E-4273-ACD2-57ADA8468319}" destId="{8606E8D3-0B01-4829-A465-71E0264B2FDA}" srcOrd="3" destOrd="0" parTransId="{B0685AE0-A1FB-4D49-8F06-3D0305EBF090}" sibTransId="{97EB5DA5-2894-4884-A90D-A10B444C3E5C}"/>
    <dgm:cxn modelId="{48888449-4185-49FD-96F7-6C443A297991}" srcId="{1FE3379F-DD2E-4273-ACD2-57ADA8468319}" destId="{10699DA9-E764-4BEB-8D37-4C4BFBD99343}" srcOrd="1" destOrd="0" parTransId="{2D328B42-1BB4-4BF9-A603-B3AEBF2C4525}" sibTransId="{768D406F-FC38-4C5D-A2AC-948704D0315F}"/>
    <dgm:cxn modelId="{2FF8F324-F782-4354-8BF0-D164A5B0D807}" type="presOf" srcId="{BE2754E6-F686-45B2-95D9-341CA0C7CC47}" destId="{EDBE23D7-81CD-4661-9A1E-ABDE38AAE2D6}" srcOrd="0" destOrd="0" presId="urn:microsoft.com/office/officeart/2005/8/layout/orgChart1"/>
    <dgm:cxn modelId="{EE9AE4FF-5EC7-4B99-892C-6D538EEB8578}" type="presOf" srcId="{10699DA9-E764-4BEB-8D37-4C4BFBD99343}" destId="{4BDD8F4E-8B35-49C0-BD29-480485753D4C}" srcOrd="1" destOrd="0" presId="urn:microsoft.com/office/officeart/2005/8/layout/orgChart1"/>
    <dgm:cxn modelId="{60918C5C-2714-4076-B82E-97D697347545}" srcId="{1FE3379F-DD2E-4273-ACD2-57ADA8468319}" destId="{BE2754E6-F686-45B2-95D9-341CA0C7CC47}" srcOrd="0" destOrd="0" parTransId="{7B196D26-7EB9-4192-AD31-F2658F1E5F57}" sibTransId="{3624E43A-27AB-494E-BA17-5D8B22E308FB}"/>
    <dgm:cxn modelId="{36633EC7-561D-4B96-BA27-F8C13CF3A176}" type="presOf" srcId="{7B196D26-7EB9-4192-AD31-F2658F1E5F57}" destId="{D94A8AD9-FB91-465F-BC0C-9E1684EB44EF}" srcOrd="0" destOrd="0" presId="urn:microsoft.com/office/officeart/2005/8/layout/orgChart1"/>
    <dgm:cxn modelId="{B7F41361-FFCD-421A-ADB0-843B1CCE0F26}" type="presOf" srcId="{C1864E05-F306-4D36-98F6-787AE349C743}" destId="{91CCE874-D475-4B1C-96B5-E7F4704E907B}" srcOrd="0" destOrd="0" presId="urn:microsoft.com/office/officeart/2005/8/layout/orgChart1"/>
    <dgm:cxn modelId="{1CFB91F3-1165-4B0A-A088-A9ECA90EC28A}" type="presOf" srcId="{2D328B42-1BB4-4BF9-A603-B3AEBF2C4525}" destId="{27395810-7B1A-4B2D-8AC2-916C76678B52}" srcOrd="0" destOrd="0" presId="urn:microsoft.com/office/officeart/2005/8/layout/orgChart1"/>
    <dgm:cxn modelId="{2B4574F7-CFF9-43FA-8074-6B25BAF3FD89}" type="presOf" srcId="{88527E77-2230-4B98-B749-5EEEB320F812}" destId="{0F68802A-086A-4AF2-A9B8-130908050656}" srcOrd="0" destOrd="0" presId="urn:microsoft.com/office/officeart/2005/8/layout/orgChart1"/>
    <dgm:cxn modelId="{C7AA5C5D-234E-4C30-A21F-A115BBA1A14E}" type="presOf" srcId="{B0685AE0-A1FB-4D49-8F06-3D0305EBF090}" destId="{BA338D3B-F570-432A-9CF0-28EDEEF468F1}" srcOrd="0" destOrd="0" presId="urn:microsoft.com/office/officeart/2005/8/layout/orgChart1"/>
    <dgm:cxn modelId="{E04ABC83-2834-425F-BABC-8E6FFFE6949E}" type="presOf" srcId="{8606E8D3-0B01-4829-A465-71E0264B2FDA}" destId="{D2F0D853-5F11-4D84-8FEB-F6293A0F2D34}" srcOrd="0" destOrd="0" presId="urn:microsoft.com/office/officeart/2005/8/layout/orgChart1"/>
    <dgm:cxn modelId="{64542A12-76CC-4FF8-B41B-D8C4E67A29C4}" srcId="{733990D8-580E-4B11-8C5C-851086E32663}" destId="{1FE3379F-DD2E-4273-ACD2-57ADA8468319}" srcOrd="0" destOrd="0" parTransId="{CDD1851D-AB3B-4922-A460-BABED4A2160D}" sibTransId="{4B287D43-10C3-455F-B83B-AE8CD0F5C659}"/>
    <dgm:cxn modelId="{52BC969B-A2A9-4BED-ACD1-79093A7BCB34}" type="presOf" srcId="{BE2754E6-F686-45B2-95D9-341CA0C7CC47}" destId="{5669C01B-3253-4D74-906E-9C5CA5DD91D5}" srcOrd="1" destOrd="0" presId="urn:microsoft.com/office/officeart/2005/8/layout/orgChart1"/>
    <dgm:cxn modelId="{08E20469-B1CE-414F-9493-BF16F64C9250}" type="presOf" srcId="{10699DA9-E764-4BEB-8D37-4C4BFBD99343}" destId="{7EF7144E-3291-4227-9035-52B75E6CAF3E}" srcOrd="0" destOrd="0" presId="urn:microsoft.com/office/officeart/2005/8/layout/orgChart1"/>
    <dgm:cxn modelId="{9CB8044F-E4E5-4F86-B56A-DEC6E5BDF892}" type="presParOf" srcId="{4EAAFE49-3E17-4707-85E0-AEFE6AF1E27B}" destId="{6DA19BBB-AE1F-4B3A-8AB0-EE8ABC0A02AB}" srcOrd="0" destOrd="0" presId="urn:microsoft.com/office/officeart/2005/8/layout/orgChart1"/>
    <dgm:cxn modelId="{3594DBFF-C45D-4780-85A9-5CFAF08D8A32}" type="presParOf" srcId="{6DA19BBB-AE1F-4B3A-8AB0-EE8ABC0A02AB}" destId="{97E2180E-AB46-416C-968E-9BA89517DD5F}" srcOrd="0" destOrd="0" presId="urn:microsoft.com/office/officeart/2005/8/layout/orgChart1"/>
    <dgm:cxn modelId="{782D86D7-262C-4E8B-B071-BC43AFFE48E8}" type="presParOf" srcId="{97E2180E-AB46-416C-968E-9BA89517DD5F}" destId="{BD24EA4B-A2E1-4111-8C3E-DB513A277B50}" srcOrd="0" destOrd="0" presId="urn:microsoft.com/office/officeart/2005/8/layout/orgChart1"/>
    <dgm:cxn modelId="{E9C01BE8-8CB3-4C6B-A04D-17287B2F8897}" type="presParOf" srcId="{97E2180E-AB46-416C-968E-9BA89517DD5F}" destId="{D36DB61A-0AB1-4BFE-9E41-854AAA9D6C6C}" srcOrd="1" destOrd="0" presId="urn:microsoft.com/office/officeart/2005/8/layout/orgChart1"/>
    <dgm:cxn modelId="{7910D213-1922-448E-8E29-222C00A457EF}" type="presParOf" srcId="{6DA19BBB-AE1F-4B3A-8AB0-EE8ABC0A02AB}" destId="{527EF72B-A64D-4E9C-BD93-6667D88893B1}" srcOrd="1" destOrd="0" presId="urn:microsoft.com/office/officeart/2005/8/layout/orgChart1"/>
    <dgm:cxn modelId="{41510F91-CC96-4E72-8E37-B2D5C5543498}" type="presParOf" srcId="{527EF72B-A64D-4E9C-BD93-6667D88893B1}" destId="{D94A8AD9-FB91-465F-BC0C-9E1684EB44EF}" srcOrd="0" destOrd="0" presId="urn:microsoft.com/office/officeart/2005/8/layout/orgChart1"/>
    <dgm:cxn modelId="{D177F69F-2A37-40D4-A471-CBAD890DA5BC}" type="presParOf" srcId="{527EF72B-A64D-4E9C-BD93-6667D88893B1}" destId="{383AA129-4EFD-4900-B576-007FC222648C}" srcOrd="1" destOrd="0" presId="urn:microsoft.com/office/officeart/2005/8/layout/orgChart1"/>
    <dgm:cxn modelId="{5324E4CA-A193-4B3B-8DE4-F15324CC53B3}" type="presParOf" srcId="{383AA129-4EFD-4900-B576-007FC222648C}" destId="{DE254455-1E42-4929-8E93-9EFC3BD5684D}" srcOrd="0" destOrd="0" presId="urn:microsoft.com/office/officeart/2005/8/layout/orgChart1"/>
    <dgm:cxn modelId="{2EDC283E-899F-41FA-AA54-BBE56C025E37}" type="presParOf" srcId="{DE254455-1E42-4929-8E93-9EFC3BD5684D}" destId="{EDBE23D7-81CD-4661-9A1E-ABDE38AAE2D6}" srcOrd="0" destOrd="0" presId="urn:microsoft.com/office/officeart/2005/8/layout/orgChart1"/>
    <dgm:cxn modelId="{08AC61C4-A945-4FCE-AAD4-30F72E3DA758}" type="presParOf" srcId="{DE254455-1E42-4929-8E93-9EFC3BD5684D}" destId="{5669C01B-3253-4D74-906E-9C5CA5DD91D5}" srcOrd="1" destOrd="0" presId="urn:microsoft.com/office/officeart/2005/8/layout/orgChart1"/>
    <dgm:cxn modelId="{AFCAF073-4592-4EAF-83CD-FB57AE5F4AB0}" type="presParOf" srcId="{383AA129-4EFD-4900-B576-007FC222648C}" destId="{A09A8770-1624-4884-930D-54AE4813028D}" srcOrd="1" destOrd="0" presId="urn:microsoft.com/office/officeart/2005/8/layout/orgChart1"/>
    <dgm:cxn modelId="{4BC8F927-8F29-4529-9C7F-79266D07ECEA}" type="presParOf" srcId="{383AA129-4EFD-4900-B576-007FC222648C}" destId="{C49500C6-5E5E-4DA7-8385-7D52B34356D2}" srcOrd="2" destOrd="0" presId="urn:microsoft.com/office/officeart/2005/8/layout/orgChart1"/>
    <dgm:cxn modelId="{09DA31A3-E5BF-4A9F-A7DA-8C520B59EF9B}" type="presParOf" srcId="{527EF72B-A64D-4E9C-BD93-6667D88893B1}" destId="{27395810-7B1A-4B2D-8AC2-916C76678B52}" srcOrd="2" destOrd="0" presId="urn:microsoft.com/office/officeart/2005/8/layout/orgChart1"/>
    <dgm:cxn modelId="{17AE843C-49E7-43EF-A8C9-01F8CA8681C6}" type="presParOf" srcId="{527EF72B-A64D-4E9C-BD93-6667D88893B1}" destId="{A18EBB15-C02E-47CC-B401-54ACBCBA02D5}" srcOrd="3" destOrd="0" presId="urn:microsoft.com/office/officeart/2005/8/layout/orgChart1"/>
    <dgm:cxn modelId="{E863B582-1411-4F95-8921-E8AB2F1076AE}" type="presParOf" srcId="{A18EBB15-C02E-47CC-B401-54ACBCBA02D5}" destId="{89A5935F-0560-4DE5-B65A-249637B63897}" srcOrd="0" destOrd="0" presId="urn:microsoft.com/office/officeart/2005/8/layout/orgChart1"/>
    <dgm:cxn modelId="{AA9EA4F1-58B6-4AEA-8FEF-7708E8E663C8}" type="presParOf" srcId="{89A5935F-0560-4DE5-B65A-249637B63897}" destId="{7EF7144E-3291-4227-9035-52B75E6CAF3E}" srcOrd="0" destOrd="0" presId="urn:microsoft.com/office/officeart/2005/8/layout/orgChart1"/>
    <dgm:cxn modelId="{3EFE9A04-3C4F-418B-A92B-917DBC14FFF4}" type="presParOf" srcId="{89A5935F-0560-4DE5-B65A-249637B63897}" destId="{4BDD8F4E-8B35-49C0-BD29-480485753D4C}" srcOrd="1" destOrd="0" presId="urn:microsoft.com/office/officeart/2005/8/layout/orgChart1"/>
    <dgm:cxn modelId="{8A41C6B9-B9DF-4571-876D-83AFD4959AB4}" type="presParOf" srcId="{A18EBB15-C02E-47CC-B401-54ACBCBA02D5}" destId="{073095E4-C0E4-45CE-9A9A-E81D774B15F2}" srcOrd="1" destOrd="0" presId="urn:microsoft.com/office/officeart/2005/8/layout/orgChart1"/>
    <dgm:cxn modelId="{6B64466C-E404-4ABD-8A11-4E115D0737A6}" type="presParOf" srcId="{A18EBB15-C02E-47CC-B401-54ACBCBA02D5}" destId="{C641752D-B235-4631-828F-9D6E9068C902}" srcOrd="2" destOrd="0" presId="urn:microsoft.com/office/officeart/2005/8/layout/orgChart1"/>
    <dgm:cxn modelId="{9B90F2B1-61EB-48A6-8EE3-ABA6EE95390E}" type="presParOf" srcId="{527EF72B-A64D-4E9C-BD93-6667D88893B1}" destId="{2A5B6BFA-1906-4D75-9A9A-89A3188A8E54}" srcOrd="4" destOrd="0" presId="urn:microsoft.com/office/officeart/2005/8/layout/orgChart1"/>
    <dgm:cxn modelId="{6F95F923-942A-4708-A43D-E1A5E903AE8E}" type="presParOf" srcId="{527EF72B-A64D-4E9C-BD93-6667D88893B1}" destId="{030840F3-6025-4DAC-8043-CC7F8CA9AE73}" srcOrd="5" destOrd="0" presId="urn:microsoft.com/office/officeart/2005/8/layout/orgChart1"/>
    <dgm:cxn modelId="{AF68E8A5-EB3C-4749-93EE-31FC31925287}" type="presParOf" srcId="{030840F3-6025-4DAC-8043-CC7F8CA9AE73}" destId="{443CB0F2-E69A-4DE6-849C-2AE33749903A}" srcOrd="0" destOrd="0" presId="urn:microsoft.com/office/officeart/2005/8/layout/orgChart1"/>
    <dgm:cxn modelId="{51C01CCF-C611-44B3-8374-6702AD7F97B9}" type="presParOf" srcId="{443CB0F2-E69A-4DE6-849C-2AE33749903A}" destId="{0F68802A-086A-4AF2-A9B8-130908050656}" srcOrd="0" destOrd="0" presId="urn:microsoft.com/office/officeart/2005/8/layout/orgChart1"/>
    <dgm:cxn modelId="{7E6A532D-F9DC-4081-BFD1-0DD3087983ED}" type="presParOf" srcId="{443CB0F2-E69A-4DE6-849C-2AE33749903A}" destId="{65B1B05D-4E72-44AF-8DB2-A07C1302DF5C}" srcOrd="1" destOrd="0" presId="urn:microsoft.com/office/officeart/2005/8/layout/orgChart1"/>
    <dgm:cxn modelId="{1DD72AA6-E0A8-4C93-978F-34D7F3AD2065}" type="presParOf" srcId="{030840F3-6025-4DAC-8043-CC7F8CA9AE73}" destId="{D5D81D1D-44C4-4792-BBF9-B5935FCBC4EE}" srcOrd="1" destOrd="0" presId="urn:microsoft.com/office/officeart/2005/8/layout/orgChart1"/>
    <dgm:cxn modelId="{D7317CDA-0270-4A76-8CDB-9CD322B4EA9F}" type="presParOf" srcId="{030840F3-6025-4DAC-8043-CC7F8CA9AE73}" destId="{56DE9B1C-81EF-45EC-9C28-29194B44EDF7}" srcOrd="2" destOrd="0" presId="urn:microsoft.com/office/officeart/2005/8/layout/orgChart1"/>
    <dgm:cxn modelId="{509BF6EC-4838-4E3D-A3F4-E8C4AD571B5C}" type="presParOf" srcId="{527EF72B-A64D-4E9C-BD93-6667D88893B1}" destId="{BA338D3B-F570-432A-9CF0-28EDEEF468F1}" srcOrd="6" destOrd="0" presId="urn:microsoft.com/office/officeart/2005/8/layout/orgChart1"/>
    <dgm:cxn modelId="{EF1B48DE-E3C5-4DBD-936C-7083492B0CAC}" type="presParOf" srcId="{527EF72B-A64D-4E9C-BD93-6667D88893B1}" destId="{6C0211BC-C357-4D82-99D8-EBEB26C5F21E}" srcOrd="7" destOrd="0" presId="urn:microsoft.com/office/officeart/2005/8/layout/orgChart1"/>
    <dgm:cxn modelId="{4E12503B-2BA5-4593-A556-8177E8C583E3}" type="presParOf" srcId="{6C0211BC-C357-4D82-99D8-EBEB26C5F21E}" destId="{764EFA53-C8A6-48CD-B234-B7D166C501BD}" srcOrd="0" destOrd="0" presId="urn:microsoft.com/office/officeart/2005/8/layout/orgChart1"/>
    <dgm:cxn modelId="{E31D4F63-9858-48F7-B9B6-CF58830D05B4}" type="presParOf" srcId="{764EFA53-C8A6-48CD-B234-B7D166C501BD}" destId="{D2F0D853-5F11-4D84-8FEB-F6293A0F2D34}" srcOrd="0" destOrd="0" presId="urn:microsoft.com/office/officeart/2005/8/layout/orgChart1"/>
    <dgm:cxn modelId="{24935084-C57A-4D9A-9F61-D095CBF4DAAC}" type="presParOf" srcId="{764EFA53-C8A6-48CD-B234-B7D166C501BD}" destId="{1867537F-8A4E-4016-B2D9-4D84B4B35B29}" srcOrd="1" destOrd="0" presId="urn:microsoft.com/office/officeart/2005/8/layout/orgChart1"/>
    <dgm:cxn modelId="{BF43297B-E7F2-49EB-835D-F346A2DC06E8}" type="presParOf" srcId="{6C0211BC-C357-4D82-99D8-EBEB26C5F21E}" destId="{3D62A490-B859-4B7D-906B-5D6C8C982EBF}" srcOrd="1" destOrd="0" presId="urn:microsoft.com/office/officeart/2005/8/layout/orgChart1"/>
    <dgm:cxn modelId="{EF7F33B3-0D54-41F6-A55D-BDC66DA2AEB0}" type="presParOf" srcId="{6C0211BC-C357-4D82-99D8-EBEB26C5F21E}" destId="{0515DB07-E4B0-47A2-9668-F73F4F0FEEF3}" srcOrd="2" destOrd="0" presId="urn:microsoft.com/office/officeart/2005/8/layout/orgChart1"/>
    <dgm:cxn modelId="{5E717E3B-C7C8-42C0-A3C6-8182DE3A3A2B}" type="presParOf" srcId="{527EF72B-A64D-4E9C-BD93-6667D88893B1}" destId="{9CE3E9B2-7AE3-40CC-BE70-F5871C8AB906}" srcOrd="8" destOrd="0" presId="urn:microsoft.com/office/officeart/2005/8/layout/orgChart1"/>
    <dgm:cxn modelId="{D0776970-F0DA-45DB-B196-96DACA6AE606}" type="presParOf" srcId="{527EF72B-A64D-4E9C-BD93-6667D88893B1}" destId="{49F98637-CE7A-431E-9CD8-D9890C653246}" srcOrd="9" destOrd="0" presId="urn:microsoft.com/office/officeart/2005/8/layout/orgChart1"/>
    <dgm:cxn modelId="{0FCAF735-8631-4BA8-97D9-92B10C765ACC}" type="presParOf" srcId="{49F98637-CE7A-431E-9CD8-D9890C653246}" destId="{ECE6CEC1-181D-43B6-BEBD-CD0DB6CDD351}" srcOrd="0" destOrd="0" presId="urn:microsoft.com/office/officeart/2005/8/layout/orgChart1"/>
    <dgm:cxn modelId="{3BE4010D-4AF7-49B6-AA2E-80ECAE2B447F}" type="presParOf" srcId="{ECE6CEC1-181D-43B6-BEBD-CD0DB6CDD351}" destId="{91CCE874-D475-4B1C-96B5-E7F4704E907B}" srcOrd="0" destOrd="0" presId="urn:microsoft.com/office/officeart/2005/8/layout/orgChart1"/>
    <dgm:cxn modelId="{F4471270-B515-47E6-BF6B-C95A912841EF}" type="presParOf" srcId="{ECE6CEC1-181D-43B6-BEBD-CD0DB6CDD351}" destId="{50A97FB6-2636-477E-B365-C657948997A7}" srcOrd="1" destOrd="0" presId="urn:microsoft.com/office/officeart/2005/8/layout/orgChart1"/>
    <dgm:cxn modelId="{08491359-251C-49CE-B37F-D9B6FC53EC08}" type="presParOf" srcId="{49F98637-CE7A-431E-9CD8-D9890C653246}" destId="{2CC66145-5A0F-45E8-BE12-1E7EE5E6A192}" srcOrd="1" destOrd="0" presId="urn:microsoft.com/office/officeart/2005/8/layout/orgChart1"/>
    <dgm:cxn modelId="{5B6A1F89-1B47-4561-8951-CEAD9AC37A76}" type="presParOf" srcId="{49F98637-CE7A-431E-9CD8-D9890C653246}" destId="{CB501232-24A4-47EA-ADD5-6B8351144A8A}" srcOrd="2" destOrd="0" presId="urn:microsoft.com/office/officeart/2005/8/layout/orgChart1"/>
    <dgm:cxn modelId="{6C74F29C-C1AC-43CE-A6D2-3A5F6027E342}" type="presParOf" srcId="{6DA19BBB-AE1F-4B3A-8AB0-EE8ABC0A02AB}" destId="{AF8EBB64-D67A-49DB-876B-0169BE4DD034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CE3E9B2-7AE3-40CC-BE70-F5871C8AB906}">
      <dsp:nvSpPr>
        <dsp:cNvPr id="0" name=""/>
        <dsp:cNvSpPr/>
      </dsp:nvSpPr>
      <dsp:spPr>
        <a:xfrm>
          <a:off x="3619500" y="1919133"/>
          <a:ext cx="3021920" cy="69299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67503"/>
              </a:lnTo>
              <a:lnTo>
                <a:pt x="3021920" y="567503"/>
              </a:lnTo>
              <a:lnTo>
                <a:pt x="3021920" y="692995"/>
              </a:lnTo>
            </a:path>
          </a:pathLst>
        </a:custGeom>
        <a:noFill/>
        <a:ln w="1905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A338D3B-F570-432A-9CF0-28EDEEF468F1}">
      <dsp:nvSpPr>
        <dsp:cNvPr id="0" name=""/>
        <dsp:cNvSpPr/>
      </dsp:nvSpPr>
      <dsp:spPr>
        <a:xfrm>
          <a:off x="2093221" y="1919133"/>
          <a:ext cx="1526278" cy="1872815"/>
        </a:xfrm>
        <a:custGeom>
          <a:avLst/>
          <a:gdLst/>
          <a:ahLst/>
          <a:cxnLst/>
          <a:rect l="0" t="0" r="0" b="0"/>
          <a:pathLst>
            <a:path>
              <a:moveTo>
                <a:pt x="1526278" y="0"/>
              </a:moveTo>
              <a:lnTo>
                <a:pt x="1526278" y="1747323"/>
              </a:lnTo>
              <a:lnTo>
                <a:pt x="0" y="1747323"/>
              </a:lnTo>
              <a:lnTo>
                <a:pt x="0" y="1872815"/>
              </a:lnTo>
            </a:path>
          </a:pathLst>
        </a:custGeom>
        <a:noFill/>
        <a:ln w="1905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A5B6BFA-1906-4D75-9A9A-89A3188A8E54}">
      <dsp:nvSpPr>
        <dsp:cNvPr id="0" name=""/>
        <dsp:cNvSpPr/>
      </dsp:nvSpPr>
      <dsp:spPr>
        <a:xfrm>
          <a:off x="749975" y="1919133"/>
          <a:ext cx="2869524" cy="1733841"/>
        </a:xfrm>
        <a:custGeom>
          <a:avLst/>
          <a:gdLst/>
          <a:ahLst/>
          <a:cxnLst/>
          <a:rect l="0" t="0" r="0" b="0"/>
          <a:pathLst>
            <a:path>
              <a:moveTo>
                <a:pt x="2869524" y="0"/>
              </a:moveTo>
              <a:lnTo>
                <a:pt x="2869524" y="1608350"/>
              </a:lnTo>
              <a:lnTo>
                <a:pt x="0" y="1608350"/>
              </a:lnTo>
              <a:lnTo>
                <a:pt x="0" y="1733841"/>
              </a:lnTo>
            </a:path>
          </a:pathLst>
        </a:custGeom>
        <a:noFill/>
        <a:ln w="1905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7395810-7B1A-4B2D-8AC2-916C76678B52}">
      <dsp:nvSpPr>
        <dsp:cNvPr id="0" name=""/>
        <dsp:cNvSpPr/>
      </dsp:nvSpPr>
      <dsp:spPr>
        <a:xfrm>
          <a:off x="3619500" y="1919133"/>
          <a:ext cx="1550080" cy="99779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872299"/>
              </a:lnTo>
              <a:lnTo>
                <a:pt x="1550080" y="872299"/>
              </a:lnTo>
              <a:lnTo>
                <a:pt x="1550080" y="997790"/>
              </a:lnTo>
            </a:path>
          </a:pathLst>
        </a:custGeom>
        <a:noFill/>
        <a:ln w="1905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94A8AD9-FB91-465F-BC0C-9E1684EB44EF}">
      <dsp:nvSpPr>
        <dsp:cNvPr id="0" name=""/>
        <dsp:cNvSpPr/>
      </dsp:nvSpPr>
      <dsp:spPr>
        <a:xfrm>
          <a:off x="3523660" y="1919133"/>
          <a:ext cx="91440" cy="1496489"/>
        </a:xfrm>
        <a:custGeom>
          <a:avLst/>
          <a:gdLst/>
          <a:ahLst/>
          <a:cxnLst/>
          <a:rect l="0" t="0" r="0" b="0"/>
          <a:pathLst>
            <a:path>
              <a:moveTo>
                <a:pt x="95839" y="0"/>
              </a:moveTo>
              <a:lnTo>
                <a:pt x="95839" y="1370997"/>
              </a:lnTo>
              <a:lnTo>
                <a:pt x="45720" y="1370997"/>
              </a:lnTo>
              <a:lnTo>
                <a:pt x="45720" y="1496489"/>
              </a:lnTo>
            </a:path>
          </a:pathLst>
        </a:custGeom>
        <a:noFill/>
        <a:ln w="1905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D24EA4B-A2E1-4111-8C3E-DB513A277B50}">
      <dsp:nvSpPr>
        <dsp:cNvPr id="0" name=""/>
        <dsp:cNvSpPr/>
      </dsp:nvSpPr>
      <dsp:spPr>
        <a:xfrm>
          <a:off x="2700954" y="1021580"/>
          <a:ext cx="1837091" cy="89755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300" b="1" kern="1200" dirty="0" smtClean="0">
              <a:solidFill>
                <a:schemeClr val="tx1"/>
              </a:solidFill>
            </a:rPr>
            <a:t>فشارداخل  جمجم</a:t>
          </a:r>
          <a:endParaRPr lang="en-US" sz="2300" b="1" kern="1200" dirty="0">
            <a:solidFill>
              <a:schemeClr val="tx1"/>
            </a:solidFill>
          </a:endParaRPr>
        </a:p>
      </dsp:txBody>
      <dsp:txXfrm>
        <a:off x="2700954" y="1021580"/>
        <a:ext cx="1837091" cy="897552"/>
      </dsp:txXfrm>
    </dsp:sp>
    <dsp:sp modelId="{EDBE23D7-81CD-4661-9A1E-ABDE38AAE2D6}">
      <dsp:nvSpPr>
        <dsp:cNvPr id="0" name=""/>
        <dsp:cNvSpPr/>
      </dsp:nvSpPr>
      <dsp:spPr>
        <a:xfrm rot="10800000" flipV="1">
          <a:off x="2971801" y="3415623"/>
          <a:ext cx="1195159" cy="120717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300" b="1" kern="1200" dirty="0" smtClean="0">
              <a:solidFill>
                <a:srgbClr val="002060"/>
              </a:solidFill>
            </a:rPr>
            <a:t>مایع مغزی نخاعی</a:t>
          </a:r>
          <a:endParaRPr lang="en-US" sz="2300" b="1" kern="1200" dirty="0">
            <a:solidFill>
              <a:srgbClr val="002060"/>
            </a:solidFill>
          </a:endParaRPr>
        </a:p>
      </dsp:txBody>
      <dsp:txXfrm rot="-10800000">
        <a:off x="2971801" y="3415623"/>
        <a:ext cx="1195159" cy="1207176"/>
      </dsp:txXfrm>
    </dsp:sp>
    <dsp:sp modelId="{7EF7144E-3291-4227-9035-52B75E6CAF3E}">
      <dsp:nvSpPr>
        <dsp:cNvPr id="0" name=""/>
        <dsp:cNvSpPr/>
      </dsp:nvSpPr>
      <dsp:spPr>
        <a:xfrm>
          <a:off x="4572000" y="2916924"/>
          <a:ext cx="1195159" cy="143110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300" b="1" kern="1200" dirty="0" smtClean="0">
              <a:solidFill>
                <a:srgbClr val="00B050"/>
              </a:solidFill>
            </a:rPr>
            <a:t>جریان خون</a:t>
          </a:r>
          <a:r>
            <a:rPr lang="fa-IR" sz="2300" kern="1200" dirty="0" smtClean="0">
              <a:solidFill>
                <a:srgbClr val="00B050"/>
              </a:solidFill>
            </a:rPr>
            <a:t> </a:t>
          </a:r>
          <a:endParaRPr lang="en-US" sz="2300" kern="1200" dirty="0">
            <a:solidFill>
              <a:srgbClr val="00B050"/>
            </a:solidFill>
          </a:endParaRPr>
        </a:p>
      </dsp:txBody>
      <dsp:txXfrm>
        <a:off x="4572000" y="2916924"/>
        <a:ext cx="1195159" cy="1431102"/>
      </dsp:txXfrm>
    </dsp:sp>
    <dsp:sp modelId="{0F68802A-086A-4AF2-A9B8-130908050656}">
      <dsp:nvSpPr>
        <dsp:cNvPr id="0" name=""/>
        <dsp:cNvSpPr/>
      </dsp:nvSpPr>
      <dsp:spPr>
        <a:xfrm>
          <a:off x="152395" y="3652975"/>
          <a:ext cx="1195159" cy="60904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300" b="1" kern="1200" dirty="0" smtClean="0">
              <a:solidFill>
                <a:srgbClr val="7030A0"/>
              </a:solidFill>
            </a:rPr>
            <a:t>وضعیت بدن</a:t>
          </a:r>
          <a:r>
            <a:rPr lang="fa-IR" sz="2300" kern="1200" dirty="0" smtClean="0">
              <a:solidFill>
                <a:srgbClr val="7030A0"/>
              </a:solidFill>
            </a:rPr>
            <a:t> </a:t>
          </a:r>
          <a:endParaRPr lang="en-US" sz="2300" kern="1200" dirty="0">
            <a:solidFill>
              <a:srgbClr val="7030A0"/>
            </a:solidFill>
          </a:endParaRPr>
        </a:p>
      </dsp:txBody>
      <dsp:txXfrm>
        <a:off x="152395" y="3652975"/>
        <a:ext cx="1195159" cy="609047"/>
      </dsp:txXfrm>
    </dsp:sp>
    <dsp:sp modelId="{D2F0D853-5F11-4D84-8FEB-F6293A0F2D34}">
      <dsp:nvSpPr>
        <dsp:cNvPr id="0" name=""/>
        <dsp:cNvSpPr/>
      </dsp:nvSpPr>
      <dsp:spPr>
        <a:xfrm>
          <a:off x="1371601" y="3791948"/>
          <a:ext cx="1443238" cy="83085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lvl="0" algn="r" defTabSz="10223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300" b="1" kern="1200" dirty="0" smtClean="0">
              <a:solidFill>
                <a:srgbClr val="FFC000"/>
              </a:solidFill>
            </a:rPr>
            <a:t>میزان </a:t>
          </a:r>
          <a:r>
            <a:rPr lang="en-US" sz="2300" b="1" kern="1200" dirty="0" smtClean="0">
              <a:solidFill>
                <a:srgbClr val="FFC000"/>
              </a:solidFill>
            </a:rPr>
            <a:t>co2</a:t>
          </a:r>
          <a:r>
            <a:rPr lang="fa-IR" sz="2300" b="1" kern="1200" dirty="0" smtClean="0">
              <a:solidFill>
                <a:srgbClr val="FFC000"/>
              </a:solidFill>
            </a:rPr>
            <a:t>خون</a:t>
          </a:r>
          <a:endParaRPr lang="en-US" sz="2300" b="1" kern="1200" dirty="0">
            <a:solidFill>
              <a:srgbClr val="FFC000"/>
            </a:solidFill>
          </a:endParaRPr>
        </a:p>
      </dsp:txBody>
      <dsp:txXfrm>
        <a:off x="1371601" y="3791948"/>
        <a:ext cx="1443238" cy="830851"/>
      </dsp:txXfrm>
    </dsp:sp>
    <dsp:sp modelId="{91CCE874-D475-4B1C-96B5-E7F4704E907B}">
      <dsp:nvSpPr>
        <dsp:cNvPr id="0" name=""/>
        <dsp:cNvSpPr/>
      </dsp:nvSpPr>
      <dsp:spPr>
        <a:xfrm>
          <a:off x="6043840" y="2612129"/>
          <a:ext cx="1195159" cy="77402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a-IR" sz="2300" b="1" kern="1200" dirty="0" smtClean="0">
            <a:solidFill>
              <a:schemeClr val="tx1"/>
            </a:solidFill>
          </a:endParaRPr>
        </a:p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300" b="1" kern="1200" dirty="0" smtClean="0">
              <a:solidFill>
                <a:srgbClr val="FF0000"/>
              </a:solidFill>
            </a:rPr>
            <a:t>بافت مغز</a:t>
          </a:r>
          <a:endParaRPr lang="en-US" sz="2300" b="1" kern="1200" dirty="0">
            <a:solidFill>
              <a:srgbClr val="FF0000"/>
            </a:solidFill>
          </a:endParaRPr>
        </a:p>
      </dsp:txBody>
      <dsp:txXfrm>
        <a:off x="6043840" y="2612129"/>
        <a:ext cx="1195159" cy="77402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BEB419E-7BF4-44B7-BCF7-FD782EA5EAE7}" type="datetimeFigureOut">
              <a:rPr lang="en-US" smtClean="0"/>
              <a:t>5/1/2020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8989FE-F005-4909-AD4F-3FB35FBD30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96216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8989FE-F005-4909-AD4F-3FB35FBD300C}" type="slidenum">
              <a:rPr lang="en-US" smtClean="0"/>
              <a:t>10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CE76189C-E2F7-4C02-A045-99B50FDFD232}" type="datetimeFigureOut">
              <a:rPr lang="en-US" smtClean="0"/>
              <a:pPr/>
              <a:t>5/1/2020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E9787A9-FEFC-4E04-8C21-86CD5329733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76189C-E2F7-4C02-A045-99B50FDFD232}" type="datetimeFigureOut">
              <a:rPr lang="en-US" smtClean="0"/>
              <a:pPr/>
              <a:t>5/1/2020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CE9787A9-FEFC-4E04-8C21-86CD5329733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Rectangle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76189C-E2F7-4C02-A045-99B50FDFD232}" type="datetimeFigureOut">
              <a:rPr lang="en-US" smtClean="0"/>
              <a:pPr/>
              <a:t>5/1/2020</a:t>
            </a:fld>
            <a:endParaRPr lang="en-US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CE9787A9-FEFC-4E04-8C21-86CD5329733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CE76189C-E2F7-4C02-A045-99B50FDFD232}" type="datetimeFigureOut">
              <a:rPr lang="en-US" smtClean="0"/>
              <a:pPr/>
              <a:t>5/1/2020</a:t>
            </a:fld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CE9787A9-FEFC-4E04-8C21-86CD5329733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CE76189C-E2F7-4C02-A045-99B50FDFD232}" type="datetimeFigureOut">
              <a:rPr lang="en-US" smtClean="0"/>
              <a:pPr/>
              <a:t>5/1/2020</a:t>
            </a:fld>
            <a:endParaRPr lang="en-US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CE9787A9-FEFC-4E04-8C21-86CD5329733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76189C-E2F7-4C02-A045-99B50FDFD232}" type="datetimeFigureOut">
              <a:rPr lang="en-US" smtClean="0"/>
              <a:pPr/>
              <a:t>5/1/2020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CE9787A9-FEFC-4E04-8C21-86CD5329733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76189C-E2F7-4C02-A045-99B50FDFD232}" type="datetimeFigureOut">
              <a:rPr lang="en-US" smtClean="0"/>
              <a:pPr/>
              <a:t>5/1/2020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E9787A9-FEFC-4E04-8C21-86CD5329733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76189C-E2F7-4C02-A045-99B50FDFD232}" type="datetimeFigureOut">
              <a:rPr lang="en-US" smtClean="0"/>
              <a:pPr/>
              <a:t>5/1/2020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CE9787A9-FEFC-4E04-8C21-86CD5329733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Rectangle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1" name="Rectangle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CE76189C-E2F7-4C02-A045-99B50FDFD232}" type="datetimeFigureOut">
              <a:rPr lang="en-US" smtClean="0"/>
              <a:pPr/>
              <a:t>5/1/2020</a:t>
            </a:fld>
            <a:endParaRPr lang="en-US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CE9787A9-FEFC-4E04-8C21-86CD5329733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76189C-E2F7-4C02-A045-99B50FDFD232}" type="datetimeFigureOut">
              <a:rPr lang="en-US" smtClean="0"/>
              <a:pPr/>
              <a:t>5/1/2020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9787A9-FEFC-4E04-8C21-86CD5329733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CE76189C-E2F7-4C02-A045-99B50FDFD232}" type="datetimeFigureOut">
              <a:rPr lang="en-US" smtClean="0"/>
              <a:pPr/>
              <a:t>5/1/2020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CE9787A9-FEFC-4E04-8C21-86CD5329733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CE76189C-E2F7-4C02-A045-99B50FDFD232}" type="datetimeFigureOut">
              <a:rPr lang="en-US" smtClean="0"/>
              <a:pPr/>
              <a:t>5/1/2020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Rectangle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CE9787A9-FEFC-4E04-8C21-86CD5329733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2457589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772400" cy="2228851"/>
          </a:xfrm>
        </p:spPr>
        <p:txBody>
          <a:bodyPr>
            <a:normAutofit/>
          </a:bodyPr>
          <a:lstStyle/>
          <a:p>
            <a:pPr algn="ctr"/>
            <a:r>
              <a:rPr lang="fa-IR" b="1" dirty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مشکلات خاص بیماران مبتلا به اختلال فعالیت عصبی</a:t>
            </a:r>
            <a:r>
              <a:rPr lang="en-US" dirty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/>
            </a:r>
            <a:br>
              <a:rPr lang="en-US" dirty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</a:br>
            <a:endParaRPr lang="en-US" dirty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endParaRPr lang="en-US" sz="7200" dirty="0">
              <a:solidFill>
                <a:srgbClr val="FFC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lvl="2" algn="ctr">
              <a:buNone/>
            </a:pPr>
            <a:r>
              <a:rPr lang="fa-IR" sz="4800" dirty="0" smtClean="0">
                <a:solidFill>
                  <a:srgbClr val="FFC000"/>
                </a:solidFill>
              </a:rPr>
              <a:t>افزایش فشار داخل جمجمه</a:t>
            </a:r>
            <a:endParaRPr lang="en-US" sz="4200" dirty="0"/>
          </a:p>
        </p:txBody>
      </p:sp>
    </p:spTree>
    <p:extLst>
      <p:ext uri="{BB962C8B-B14F-4D97-AF65-F5344CB8AC3E}">
        <p14:creationId xmlns:p14="http://schemas.microsoft.com/office/powerpoint/2010/main" val="36374320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5257800"/>
          </a:xfrm>
        </p:spPr>
        <p:txBody>
          <a:bodyPr/>
          <a:lstStyle/>
          <a:p>
            <a:pPr>
              <a:buNone/>
            </a:pPr>
            <a:endParaRPr lang="en-US" dirty="0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148372582"/>
              </p:ext>
            </p:extLst>
          </p:nvPr>
        </p:nvGraphicFramePr>
        <p:xfrm>
          <a:off x="762000" y="1600200"/>
          <a:ext cx="7239000" cy="4622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  <p:bldGraphic spid="4" grpId="1">
        <p:bldAsOne/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a-IR" sz="4800" b="1" dirty="0" smtClean="0"/>
              <a:t>مکانیسم عمل </a:t>
            </a:r>
            <a:endParaRPr lang="en-US" sz="4800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533400" y="1600200"/>
            <a:ext cx="8229600" cy="4449763"/>
          </a:xfrm>
        </p:spPr>
        <p:txBody>
          <a:bodyPr>
            <a:normAutofit/>
          </a:bodyPr>
          <a:lstStyle/>
          <a:p>
            <a:pPr algn="r" rtl="1">
              <a:buNone/>
            </a:pPr>
            <a:r>
              <a:rPr lang="fa-IR" dirty="0" smtClean="0"/>
              <a:t>  </a:t>
            </a:r>
            <a:r>
              <a:rPr lang="fa-IR" sz="2800" b="1" dirty="0" smtClean="0"/>
              <a:t>افزایش </a:t>
            </a:r>
            <a:r>
              <a:rPr lang="en-US" sz="2800" b="1" dirty="0" err="1" smtClean="0"/>
              <a:t>csf</a:t>
            </a:r>
            <a:r>
              <a:rPr lang="fa-IR" sz="2800" b="1" dirty="0" smtClean="0"/>
              <a:t>باعث کاهش جریان خون مغز      ایسکمی وتحریک مرکز تنظیم قطر رگها        فشار خون سیستمی بالا می رود تا جریان خون مغزی تا مین گردد    </a:t>
            </a:r>
          </a:p>
          <a:p>
            <a:pPr lvl="0" rtl="1"/>
            <a:endParaRPr lang="fa-IR" dirty="0"/>
          </a:p>
          <a:p>
            <a:endParaRPr lang="en-US" dirty="0"/>
          </a:p>
        </p:txBody>
      </p:sp>
      <p:sp>
        <p:nvSpPr>
          <p:cNvPr id="4" name="Left Arrow 3"/>
          <p:cNvSpPr/>
          <p:nvPr/>
        </p:nvSpPr>
        <p:spPr>
          <a:xfrm>
            <a:off x="3124200" y="1828800"/>
            <a:ext cx="457200" cy="15240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Left Arrow 4"/>
          <p:cNvSpPr/>
          <p:nvPr/>
        </p:nvSpPr>
        <p:spPr>
          <a:xfrm>
            <a:off x="5181600" y="2209800"/>
            <a:ext cx="457200" cy="15240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b="1" dirty="0" smtClean="0"/>
              <a:t>علائم 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r" rtl="1"/>
            <a:r>
              <a:rPr lang="fa-IR" b="1" dirty="0"/>
              <a:t>نامنظمی  و کاهش تنفس </a:t>
            </a:r>
          </a:p>
          <a:p>
            <a:pPr algn="r" rtl="1"/>
            <a:r>
              <a:rPr lang="fa-IR" b="1" dirty="0"/>
              <a:t>تغییرات سطح هوشیاری</a:t>
            </a:r>
          </a:p>
          <a:p>
            <a:pPr algn="r" rtl="1"/>
            <a:r>
              <a:rPr lang="fa-IR" b="1" dirty="0"/>
              <a:t>تغییرات </a:t>
            </a:r>
            <a:r>
              <a:rPr lang="en-US" b="1" dirty="0"/>
              <a:t>v/s </a:t>
            </a:r>
            <a:r>
              <a:rPr lang="fa-IR" b="1" dirty="0"/>
              <a:t>از اولین علائم است </a:t>
            </a:r>
            <a:r>
              <a:rPr lang="fa-IR" b="1" dirty="0" smtClean="0"/>
              <a:t>(باافزایش </a:t>
            </a:r>
            <a:r>
              <a:rPr lang="en-US" b="1" dirty="0"/>
              <a:t>BP </a:t>
            </a:r>
            <a:r>
              <a:rPr lang="fa-IR" b="1" dirty="0" smtClean="0"/>
              <a:t>)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19988702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a-IR" b="1" dirty="0" smtClean="0"/>
              <a:t>درمان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lvl="0" algn="r" rtl="1"/>
            <a:r>
              <a:rPr lang="fa-IR" sz="2800" b="1" dirty="0" smtClean="0"/>
              <a:t>کاهش </a:t>
            </a:r>
            <a:r>
              <a:rPr lang="fa-IR" sz="2800" b="1" dirty="0"/>
              <a:t>اندازه مغز یعنی کاهش ادم (محدود نمودن مایعات- </a:t>
            </a:r>
            <a:r>
              <a:rPr lang="fa-IR" sz="2800" b="1" dirty="0" smtClean="0"/>
              <a:t>نجویزدیورتیک </a:t>
            </a:r>
            <a:r>
              <a:rPr lang="fa-IR" sz="2800" b="1" dirty="0"/>
              <a:t>یا هایپر اسمولارها) و در صورت وجود تومور </a:t>
            </a:r>
            <a:r>
              <a:rPr lang="fa-IR" sz="2800" b="1" dirty="0" smtClean="0"/>
              <a:t>تجویز </a:t>
            </a:r>
            <a:r>
              <a:rPr lang="fa-IR" sz="2800" b="1" dirty="0"/>
              <a:t>دگزامتازون</a:t>
            </a:r>
            <a:endParaRPr lang="en-US" sz="2800" b="1" dirty="0"/>
          </a:p>
          <a:p>
            <a:pPr lvl="0" algn="r" rtl="1"/>
            <a:r>
              <a:rPr lang="fa-IR" sz="2800" b="1" dirty="0"/>
              <a:t>کاهش جریان خون </a:t>
            </a:r>
            <a:r>
              <a:rPr lang="fa-IR" sz="2800" b="1" dirty="0" smtClean="0"/>
              <a:t> مغزبا </a:t>
            </a:r>
            <a:r>
              <a:rPr lang="fa-IR" sz="2800" b="1" dirty="0"/>
              <a:t>(کنترل </a:t>
            </a:r>
            <a:r>
              <a:rPr lang="fa-IR" sz="2800" b="1" dirty="0" smtClean="0"/>
              <a:t>تنفس بیمارباکاهش </a:t>
            </a:r>
            <a:r>
              <a:rPr lang="en-US" sz="2800" b="1" dirty="0" smtClean="0"/>
              <a:t>co2 </a:t>
            </a:r>
            <a:r>
              <a:rPr lang="fa-IR" sz="2800" b="1" dirty="0" smtClean="0"/>
              <a:t> و افزایش </a:t>
            </a:r>
            <a:r>
              <a:rPr lang="en-US" sz="2800" b="1" dirty="0" smtClean="0"/>
              <a:t>o2</a:t>
            </a:r>
            <a:r>
              <a:rPr lang="fa-IR" sz="2800" b="1" dirty="0" smtClean="0"/>
              <a:t>  </a:t>
            </a:r>
          </a:p>
          <a:p>
            <a:pPr lvl="0" algn="r" rtl="1"/>
            <a:r>
              <a:rPr lang="fa-IR" sz="2800" b="1" dirty="0" smtClean="0"/>
              <a:t>کنترل تب</a:t>
            </a:r>
          </a:p>
          <a:p>
            <a:pPr lvl="0" algn="r" rtl="1"/>
            <a:r>
              <a:rPr lang="fa-IR" sz="2800" b="1" dirty="0" smtClean="0"/>
              <a:t> </a:t>
            </a:r>
            <a:r>
              <a:rPr lang="fa-IR" sz="2800" b="1" dirty="0"/>
              <a:t>کاهش تقاضای متابولیکی </a:t>
            </a:r>
            <a:r>
              <a:rPr lang="fa-IR" sz="2800" b="1" dirty="0" smtClean="0"/>
              <a:t>سلول </a:t>
            </a:r>
          </a:p>
          <a:p>
            <a:pPr lvl="0" algn="r" rtl="1"/>
            <a:r>
              <a:rPr lang="fa-IR" sz="2800" b="1" dirty="0" smtClean="0"/>
              <a:t>شنت </a:t>
            </a:r>
            <a:r>
              <a:rPr lang="fa-IR" sz="2800" b="1" dirty="0"/>
              <a:t>های تخلیه ای </a:t>
            </a:r>
            <a:r>
              <a:rPr lang="en-US" sz="2800" b="1" dirty="0"/>
              <a:t>CSF</a:t>
            </a:r>
          </a:p>
          <a:p>
            <a:pPr algn="r" rtl="1"/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87562"/>
          </a:xfrm>
        </p:spPr>
        <p:txBody>
          <a:bodyPr>
            <a:normAutofit fontScale="90000"/>
          </a:bodyPr>
          <a:lstStyle/>
          <a:p>
            <a:r>
              <a:rPr lang="fa-IR" sz="5400" b="1" dirty="0" smtClean="0"/>
              <a:t/>
            </a:r>
            <a:br>
              <a:rPr lang="fa-IR" sz="5400" b="1" dirty="0" smtClean="0"/>
            </a:br>
            <a:r>
              <a:rPr lang="fa-IR" sz="5400" b="1" dirty="0"/>
              <a:t/>
            </a:r>
            <a:br>
              <a:rPr lang="fa-IR" sz="5400" b="1" dirty="0"/>
            </a:br>
            <a:r>
              <a:rPr lang="fa-IR" sz="5400" b="1" dirty="0" smtClean="0"/>
              <a:t/>
            </a:r>
            <a:br>
              <a:rPr lang="fa-IR" sz="5400" b="1" dirty="0" smtClean="0"/>
            </a:br>
            <a:r>
              <a:rPr lang="fa-IR" sz="5400" b="1" dirty="0"/>
              <a:t/>
            </a:r>
            <a:br>
              <a:rPr lang="fa-IR" sz="5400" b="1" dirty="0"/>
            </a:br>
            <a:r>
              <a:rPr lang="fa-IR" sz="5400" b="1" dirty="0"/>
              <a:t> </a:t>
            </a:r>
            <a:r>
              <a:rPr lang="fa-IR" sz="5400" b="1" dirty="0" smtClean="0"/>
              <a:t>  آفازی </a:t>
            </a:r>
            <a:r>
              <a:rPr lang="en-US" sz="5400" b="1" dirty="0"/>
              <a:t>APHASIA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0429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0"/>
            <a:ext cx="8229600" cy="1417638"/>
          </a:xfrm>
        </p:spPr>
        <p:txBody>
          <a:bodyPr/>
          <a:lstStyle/>
          <a:p>
            <a:pPr algn="l"/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685800"/>
            <a:ext cx="8229600" cy="5440363"/>
          </a:xfrm>
        </p:spPr>
        <p:txBody>
          <a:bodyPr>
            <a:normAutofit fontScale="92500" lnSpcReduction="10000"/>
          </a:bodyPr>
          <a:lstStyle/>
          <a:p>
            <a:pPr algn="r" rtl="1">
              <a:buNone/>
            </a:pPr>
            <a:r>
              <a:rPr lang="fa-IR" sz="3900" b="1" dirty="0" smtClean="0">
                <a:solidFill>
                  <a:srgbClr val="FFC000"/>
                </a:solidFill>
              </a:rPr>
              <a:t>اختلال </a:t>
            </a:r>
            <a:r>
              <a:rPr lang="fa-IR" sz="3900" b="1" dirty="0">
                <a:solidFill>
                  <a:srgbClr val="FFC000"/>
                </a:solidFill>
              </a:rPr>
              <a:t>در تکلم </a:t>
            </a:r>
            <a:r>
              <a:rPr lang="fa-IR" sz="3900" b="1" dirty="0" smtClean="0">
                <a:solidFill>
                  <a:srgbClr val="FFC000"/>
                </a:solidFill>
              </a:rPr>
              <a:t>ناشی </a:t>
            </a:r>
            <a:r>
              <a:rPr lang="fa-IR" sz="3900" b="1" dirty="0">
                <a:solidFill>
                  <a:srgbClr val="FFC000"/>
                </a:solidFill>
              </a:rPr>
              <a:t>از صدمه یا بیماری مراکز </a:t>
            </a:r>
            <a:r>
              <a:rPr lang="fa-IR" sz="3900" b="1" dirty="0" smtClean="0">
                <a:solidFill>
                  <a:srgbClr val="FFC000"/>
                </a:solidFill>
              </a:rPr>
              <a:t>مغزی</a:t>
            </a:r>
          </a:p>
          <a:p>
            <a:pPr algn="r" rtl="1">
              <a:buNone/>
            </a:pPr>
            <a:endParaRPr lang="en-US" sz="4300" b="1" dirty="0"/>
          </a:p>
          <a:p>
            <a:pPr algn="r" rtl="1"/>
            <a:r>
              <a:rPr lang="fa-IR" sz="2800" b="1" dirty="0" smtClean="0"/>
              <a:t>مرکز حرکتی تکلم(بروکا) (</a:t>
            </a:r>
            <a:r>
              <a:rPr lang="en-US" sz="2800" b="1" dirty="0" smtClean="0"/>
              <a:t>BROCA</a:t>
            </a:r>
            <a:r>
              <a:rPr lang="fa-IR" sz="2800" b="1" dirty="0" smtClean="0"/>
              <a:t>) که ضایعات بروکا باعث آفازی حرکتی می شود بیمار قادر به درک کلمات میباشد اما توانایی تکلم را ندارد. </a:t>
            </a:r>
            <a:endParaRPr lang="en-US" sz="2800" b="1" dirty="0" smtClean="0"/>
          </a:p>
          <a:p>
            <a:pPr algn="r" rtl="1"/>
            <a:endParaRPr lang="fa-IR" sz="2800" b="1" dirty="0" smtClean="0"/>
          </a:p>
          <a:p>
            <a:pPr algn="r" rtl="1"/>
            <a:endParaRPr lang="fa-IR" sz="2800" b="1" dirty="0" smtClean="0"/>
          </a:p>
          <a:p>
            <a:pPr algn="r" rtl="1"/>
            <a:r>
              <a:rPr lang="fa-IR" sz="2800" b="1" dirty="0" smtClean="0"/>
              <a:t>مرکز </a:t>
            </a:r>
            <a:r>
              <a:rPr lang="fa-IR" sz="2800" b="1" dirty="0"/>
              <a:t>حسی </a:t>
            </a:r>
            <a:r>
              <a:rPr lang="fa-IR" sz="2800" b="1" dirty="0" smtClean="0"/>
              <a:t>تکلم  (</a:t>
            </a:r>
            <a:r>
              <a:rPr lang="fa-IR" sz="2800" b="1" dirty="0"/>
              <a:t>ورنیکه </a:t>
            </a:r>
            <a:r>
              <a:rPr lang="fa-IR" sz="2800" b="1" dirty="0" smtClean="0"/>
              <a:t>)  (</a:t>
            </a:r>
            <a:r>
              <a:rPr lang="en-US" sz="2800" b="1" dirty="0" smtClean="0"/>
              <a:t>WERNIKE</a:t>
            </a:r>
            <a:r>
              <a:rPr lang="fa-IR" sz="2800" b="1" dirty="0" smtClean="0"/>
              <a:t>) صدمه </a:t>
            </a:r>
            <a:r>
              <a:rPr lang="fa-IR" sz="2800" b="1" dirty="0"/>
              <a:t>ان </a:t>
            </a:r>
            <a:r>
              <a:rPr lang="fa-IR" sz="2800" b="1" dirty="0" smtClean="0"/>
              <a:t>آفازی </a:t>
            </a:r>
            <a:r>
              <a:rPr lang="fa-IR" sz="2800" b="1" dirty="0"/>
              <a:t>حسی ایجاد  می کند که بیمار قادر به درک کلمات نیست ولی می تواند صحبت </a:t>
            </a:r>
            <a:r>
              <a:rPr lang="fa-IR" sz="2800" b="1" dirty="0" smtClean="0"/>
              <a:t>کند.</a:t>
            </a:r>
          </a:p>
          <a:p>
            <a:pPr algn="r" rtl="1"/>
            <a:endParaRPr lang="en-US" sz="2800" b="1" dirty="0"/>
          </a:p>
          <a:p>
            <a:pPr algn="r" rtl="1"/>
            <a:r>
              <a:rPr lang="en-US" sz="2800" b="1" dirty="0" smtClean="0"/>
              <a:t>GLOBAL</a:t>
            </a:r>
            <a:r>
              <a:rPr lang="fa-IR" sz="2800" b="1" dirty="0" smtClean="0"/>
              <a:t>درگیری </a:t>
            </a:r>
            <a:r>
              <a:rPr lang="fa-IR" sz="2800" b="1" dirty="0"/>
              <a:t>هر دو بخش </a:t>
            </a:r>
            <a:r>
              <a:rPr lang="fa-IR" sz="2800" b="1" dirty="0" smtClean="0"/>
              <a:t>است.</a:t>
            </a:r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2743084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fa-IR" sz="6700" dirty="0" smtClean="0">
                <a:solidFill>
                  <a:srgbClr val="FFC000"/>
                </a:solidFill>
              </a:rPr>
              <a:t>هیپرترمی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8229600" cy="4525963"/>
          </a:xfrm>
        </p:spPr>
        <p:txBody>
          <a:bodyPr>
            <a:normAutofit fontScale="40000" lnSpcReduction="20000"/>
          </a:bodyPr>
          <a:lstStyle/>
          <a:p>
            <a:pPr algn="r" rtl="1"/>
            <a:r>
              <a:rPr lang="fa-IR" sz="5000" b="1" dirty="0" smtClean="0"/>
              <a:t>بدلیل </a:t>
            </a:r>
            <a:r>
              <a:rPr lang="fa-IR" sz="5000" b="1" dirty="0"/>
              <a:t>صدمه به مراکز تنطیم درجه حرارت در مغز </a:t>
            </a:r>
            <a:endParaRPr lang="fa-IR" sz="5000" b="1" dirty="0" smtClean="0"/>
          </a:p>
          <a:p>
            <a:pPr algn="r" rtl="1"/>
            <a:endParaRPr lang="en-US" b="1" dirty="0"/>
          </a:p>
          <a:p>
            <a:pPr algn="r" rtl="1"/>
            <a:r>
              <a:rPr lang="fa-IR" sz="3800" b="1" dirty="0"/>
              <a:t>عفونتهای شدید داخل </a:t>
            </a:r>
            <a:r>
              <a:rPr lang="fa-IR" sz="3800" b="1" dirty="0" smtClean="0"/>
              <a:t>جمجمه</a:t>
            </a:r>
          </a:p>
          <a:p>
            <a:pPr algn="r" rtl="1"/>
            <a:endParaRPr lang="en-US" b="1" dirty="0"/>
          </a:p>
          <a:p>
            <a:pPr algn="r" rtl="1"/>
            <a:r>
              <a:rPr lang="fa-IR" sz="3800" b="1" dirty="0"/>
              <a:t>بعد از جراحی </a:t>
            </a:r>
            <a:endParaRPr lang="fa-IR" sz="3800" b="1" dirty="0" smtClean="0"/>
          </a:p>
          <a:p>
            <a:pPr algn="r" rtl="1"/>
            <a:endParaRPr lang="en-US" b="1" dirty="0"/>
          </a:p>
          <a:p>
            <a:pPr algn="r" rtl="1"/>
            <a:r>
              <a:rPr lang="fa-IR" sz="4200" b="1" dirty="0">
                <a:solidFill>
                  <a:srgbClr val="FFFF00"/>
                </a:solidFill>
              </a:rPr>
              <a:t>مهمترین عارضه </a:t>
            </a:r>
            <a:r>
              <a:rPr lang="fa-IR" sz="4200" b="1" dirty="0" smtClean="0">
                <a:solidFill>
                  <a:srgbClr val="FFFF00"/>
                </a:solidFill>
              </a:rPr>
              <a:t>هیپرترمی:</a:t>
            </a:r>
          </a:p>
          <a:p>
            <a:pPr algn="r" rtl="1"/>
            <a:endParaRPr lang="fa-IR" b="1" dirty="0" smtClean="0"/>
          </a:p>
          <a:p>
            <a:pPr algn="r" rtl="1"/>
            <a:r>
              <a:rPr lang="fa-IR" sz="3800" b="1" dirty="0" smtClean="0"/>
              <a:t> افزایش متابولیکی مغز </a:t>
            </a:r>
          </a:p>
          <a:p>
            <a:pPr algn="r" rtl="1"/>
            <a:endParaRPr lang="fa-IR" b="1" dirty="0" smtClean="0"/>
          </a:p>
          <a:p>
            <a:pPr algn="r" rtl="1"/>
            <a:r>
              <a:rPr lang="fa-IR" sz="4200" b="1" dirty="0" smtClean="0"/>
              <a:t>اافزایش </a:t>
            </a:r>
            <a:r>
              <a:rPr lang="fa-IR" sz="4200" b="1" dirty="0"/>
              <a:t>گردش خون و اکسیژن گیری </a:t>
            </a:r>
            <a:r>
              <a:rPr lang="fa-IR" sz="4200" b="1" dirty="0" smtClean="0"/>
              <a:t>مغز  و  ادم مغز ی</a:t>
            </a:r>
          </a:p>
          <a:p>
            <a:pPr algn="r" rtl="1"/>
            <a:endParaRPr lang="fa-IR" b="1" dirty="0" smtClean="0"/>
          </a:p>
          <a:p>
            <a:pPr algn="r" rtl="1">
              <a:buNone/>
            </a:pPr>
            <a:r>
              <a:rPr lang="fa-IR" sz="4200" b="1" dirty="0" smtClean="0">
                <a:solidFill>
                  <a:srgbClr val="FF0000"/>
                </a:solidFill>
              </a:rPr>
              <a:t>                            پس </a:t>
            </a:r>
          </a:p>
          <a:p>
            <a:pPr algn="r" rtl="1">
              <a:buNone/>
            </a:pPr>
            <a:endParaRPr lang="fa-IR" b="1" dirty="0" smtClean="0"/>
          </a:p>
          <a:p>
            <a:pPr algn="r" rtl="1"/>
            <a:r>
              <a:rPr lang="fa-IR" sz="5000" b="1" dirty="0" smtClean="0"/>
              <a:t>حرارت </a:t>
            </a:r>
            <a:r>
              <a:rPr lang="fa-IR" sz="5000" b="1" dirty="0"/>
              <a:t>کمتر باعث  کاهش ادم مغز </a:t>
            </a:r>
            <a:r>
              <a:rPr lang="fa-IR" sz="5000" b="1" dirty="0" smtClean="0"/>
              <a:t>  و  کاهش ایسکمی میشود</a:t>
            </a:r>
            <a:endParaRPr lang="en-US" sz="5000" b="1" dirty="0"/>
          </a:p>
          <a:p>
            <a:pPr algn="r" rtl="1">
              <a:buNone/>
            </a:pPr>
            <a:r>
              <a:rPr lang="fa-IR" dirty="0"/>
              <a:t> </a:t>
            </a:r>
            <a:endParaRPr lang="en-US" dirty="0"/>
          </a:p>
          <a:p>
            <a:pPr algn="r" rt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12092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dian">
  <a:themeElements>
    <a:clrScheme name="Media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Median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564</TotalTime>
  <Words>244</Words>
  <Application>Microsoft Office PowerPoint</Application>
  <PresentationFormat>On-screen Show (4:3)</PresentationFormat>
  <Paragraphs>50</Paragraphs>
  <Slides>10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Median</vt:lpstr>
      <vt:lpstr>بنام خدا</vt:lpstr>
      <vt:lpstr>مشکلات خاص بیماران مبتلا به اختلال فعالیت عصبی </vt:lpstr>
      <vt:lpstr>PowerPoint Presentation</vt:lpstr>
      <vt:lpstr> </vt:lpstr>
      <vt:lpstr>مکانیسم عمل </vt:lpstr>
      <vt:lpstr>علائم </vt:lpstr>
      <vt:lpstr>درمان </vt:lpstr>
      <vt:lpstr>       آفازی APHASIA</vt:lpstr>
      <vt:lpstr>PowerPoint Presentation</vt:lpstr>
      <vt:lpstr>هیپرترمی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مشکلات خاص بیماران مبتلا به اختلال فعالیت عصبی</dc:title>
  <dc:creator>pourshirvany</dc:creator>
  <cp:lastModifiedBy>Windows User</cp:lastModifiedBy>
  <cp:revision>25</cp:revision>
  <dcterms:created xsi:type="dcterms:W3CDTF">2011-02-28T17:15:41Z</dcterms:created>
  <dcterms:modified xsi:type="dcterms:W3CDTF">2020-05-01T19:11:25Z</dcterms:modified>
</cp:coreProperties>
</file>