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4" r:id="rId1"/>
  </p:sldMasterIdLst>
  <p:notesMasterIdLst>
    <p:notesMasterId r:id="rId37"/>
  </p:notes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6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8" r:id="rId23"/>
    <p:sldId id="299" r:id="rId24"/>
    <p:sldId id="300" r:id="rId25"/>
    <p:sldId id="301" r:id="rId26"/>
    <p:sldId id="302" r:id="rId27"/>
    <p:sldId id="303" r:id="rId28"/>
    <p:sldId id="304" r:id="rId29"/>
    <p:sldId id="305" r:id="rId30"/>
    <p:sldId id="306" r:id="rId31"/>
    <p:sldId id="307" r:id="rId32"/>
    <p:sldId id="308" r:id="rId33"/>
    <p:sldId id="309" r:id="rId34"/>
    <p:sldId id="310" r:id="rId35"/>
    <p:sldId id="311" r:id="rId36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lIns="91440" tIns="45720" rIns="91440" bIns="45720"/>
          <a:lstStyle>
            <a:lvl1pPr lvl="0" algn="r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lIns="91440" tIns="45720" rIns="91440" bIns="45720"/>
          <a:lstStyle>
            <a:lvl1pPr lvl="0" algn="l">
              <a:defRPr sz="1200"/>
            </a:lvl1pPr>
          </a:lstStyle>
          <a:p>
            <a:endParaRPr/>
          </a:p>
        </p:txBody>
      </p:sp>
      <p:sp>
        <p:nvSpPr>
          <p:cNvPr id="4" name="Slide Image Placeholder 3"/>
          <p:cNvSpPr txBox="1"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</a:ln>
        </p:spPr>
        <p:txBody>
          <a:bodyPr lIns="91440" tIns="45720" rIns="91440" bIns="45720"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lIns="91440" tIns="45720" rIns="91440" bIns="45720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3886200" y="8685214"/>
            <a:ext cx="2971800" cy="458786"/>
          </a:xfrm>
          <a:prstGeom prst="rect">
            <a:avLst/>
          </a:prstGeom>
        </p:spPr>
        <p:txBody>
          <a:bodyPr lIns="91440" tIns="45720" rIns="91440" bIns="45720" anchor="b"/>
          <a:lstStyle>
            <a:lvl1pPr lvl="0" algn="r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1588" y="8685214"/>
            <a:ext cx="2971800" cy="458786"/>
          </a:xfrm>
          <a:prstGeom prst="rect">
            <a:avLst/>
          </a:prstGeom>
        </p:spPr>
        <p:txBody>
          <a:bodyPr lIns="91440" tIns="45720" rIns="91440" bIns="45720" anchor="b"/>
          <a:lstStyle>
            <a:lvl1pPr lvl="0" algn="l">
              <a:defRPr sz="1200"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90745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Notes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11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Notes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12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Notes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21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</p:spPr>
        <p:txBody>
          <a:bodyPr anchor="b"/>
          <a:lstStyle>
            <a:lvl1pPr lvl="0">
              <a:defRPr sz="200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</p:spPr>
        <p:txBody>
          <a:bodyPr/>
          <a:lstStyle>
            <a:lvl1pPr marL="0" lvl="0" indent="0">
              <a:buNone/>
              <a:defRPr sz="14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</p:spPr>
        <p:txBody>
          <a:bodyPr anchor="ctr"/>
          <a:lstStyle>
            <a:lvl1pPr lvl="0" algn="l">
              <a:defRPr sz="4400" b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70" cy="514248"/>
          </a:xfrm>
          <a:prstGeom prst="rect">
            <a:avLst/>
          </a:prstGeom>
        </p:spPr>
        <p:txBody>
          <a:bodyPr anchor="b"/>
          <a:lstStyle>
            <a:lvl1pPr marL="0" lv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9" cy="1513914"/>
          </a:xfrm>
          <a:prstGeom prst="rect">
            <a:avLst/>
          </a:prstGeom>
        </p:spPr>
        <p:txBody>
          <a:bodyPr anchor="t"/>
          <a:lstStyle>
            <a:lvl1pPr marL="0" lv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>
              <a:defRPr/>
            </a:lvl1pPr>
          </a:lstStyle>
          <a:p>
            <a:pPr lvl="0"/>
            <a:r>
              <a:rPr sz="80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“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93012" y="2886556"/>
            <a:ext cx="609600" cy="584776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>
              <a:defRPr/>
            </a:lvl1pPr>
          </a:lstStyle>
          <a:p>
            <a:pPr lvl="0"/>
            <a:r>
              <a:rPr sz="80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9" cy="1826581"/>
          </a:xfrm>
          <a:prstGeom prst="rect">
            <a:avLst/>
          </a:prstGeom>
        </p:spPr>
        <p:txBody>
          <a:bodyPr anchor="b"/>
          <a:lstStyle>
            <a:lvl1pPr lvl="0" algn="l">
              <a:defRPr sz="4000" b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9" cy="860400"/>
          </a:xfrm>
          <a:prstGeom prst="rect">
            <a:avLst/>
          </a:prstGeom>
        </p:spPr>
        <p:txBody>
          <a:bodyPr anchor="t"/>
          <a:lstStyle>
            <a:lvl1pPr marL="0" lv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9" cy="2595460"/>
          </a:xfrm>
          <a:prstGeom prst="rect">
            <a:avLst/>
          </a:prstGeom>
        </p:spPr>
        <p:txBody>
          <a:bodyPr anchor="b"/>
          <a:lstStyle>
            <a:lvl1pPr lvl="0" algn="l">
              <a:defRPr sz="4400" b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9" cy="1513914"/>
          </a:xfrm>
          <a:prstGeom prst="rect">
            <a:avLst/>
          </a:prstGeom>
        </p:spPr>
        <p:txBody>
          <a:bodyPr anchor="t"/>
          <a:lstStyle>
            <a:lvl1pPr marL="0" lv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7967674" y="609599"/>
            <a:ext cx="1304742" cy="5251451"/>
          </a:xfrm>
          <a:prstGeom prst="rect">
            <a:avLst/>
          </a:prstGeom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7335" y="609600"/>
            <a:ext cx="7060151" cy="525145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3" name="Freeform 2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0" t="0" r="0" b="0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4" name="Straight Connector 3"/>
            <p:cNvSpPr/>
            <p:nvPr/>
          </p:nvSpPr>
          <p:spPr>
            <a:xfrm>
              <a:off x="9371012" y="0"/>
              <a:ext cx="1219200" cy="6858000"/>
            </a:xfrm>
            <a:prstGeom prst="line">
              <a:avLst/>
            </a:prstGeom>
            <a:noFill/>
            <a:ln w="9525" cap="rnd">
              <a:solidFill>
                <a:schemeClr val="accent1">
                  <a:alpha val="70000"/>
                </a:schemeClr>
              </a:solidFill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5" name="Straight Connector 4"/>
            <p:cNvSpPr/>
            <p:nvPr/>
          </p:nvSpPr>
          <p:spPr>
            <a:xfrm flipH="1">
              <a:off x="7425267" y="3681413"/>
              <a:ext cx="4763558" cy="3176587"/>
            </a:xfrm>
            <a:prstGeom prst="line">
              <a:avLst/>
            </a:prstGeom>
            <a:noFill/>
            <a:ln w="9525" cap="rnd">
              <a:solidFill>
                <a:schemeClr val="accent1">
                  <a:alpha val="70000"/>
                </a:schemeClr>
              </a:solidFill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0" t="0" r="0" b="0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7" name="Freeform 6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0" t="0" r="0" b="0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8" name="Isosceles Triangle 7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0" t="0" r="0" b="0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0" t="0" r="0" b="0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11" name="Freeform 10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0" t="0" r="0" b="0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12" name="Isosceles Triangle 1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</p:grpSp>
      <p:sp>
        <p:nvSpPr>
          <p:cNvPr id="13" name="Title 12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7" cy="1646302"/>
          </a:xfrm>
          <a:prstGeom prst="rect">
            <a:avLst/>
          </a:prstGeom>
        </p:spPr>
        <p:txBody>
          <a:bodyPr anchor="b"/>
          <a:lstStyle>
            <a:lvl1pPr lvl="0" algn="r">
              <a:defRPr sz="5400">
                <a:solidFill>
                  <a:schemeClr val="accent1"/>
                </a:solidFill>
              </a:defRPr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14" name="Subtitle 13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7" cy="1096899"/>
          </a:xfrm>
          <a:prstGeom prst="rect">
            <a:avLst/>
          </a:prstGeom>
        </p:spPr>
        <p:txBody>
          <a:bodyPr anchor="t"/>
          <a:lstStyle>
            <a:lvl1pPr marL="0" lv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/>
              <a:t>Click to edit Master subtitle style</a:t>
            </a:r>
          </a:p>
        </p:txBody>
      </p:sp>
      <p:sp>
        <p:nvSpPr>
          <p:cNvPr id="15" name="Date Placeholder 1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6" name="Footer Placeholder 1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7" name="Slide Number Placeholder 1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</p:spPr>
        <p:txBody>
          <a:bodyPr anchor="ctr"/>
          <a:lstStyle>
            <a:lvl1pPr lvl="0" algn="l">
              <a:defRPr sz="4400" b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5" cy="381000"/>
          </a:xfrm>
          <a:prstGeom prst="rect">
            <a:avLst/>
          </a:prstGeom>
        </p:spPr>
        <p:txBody>
          <a:bodyPr anchor="ctr"/>
          <a:lstStyle>
            <a:lvl1pPr marL="0" lvl="0" indent="0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9" cy="1570962"/>
          </a:xfrm>
          <a:prstGeom prst="rect">
            <a:avLst/>
          </a:prstGeom>
        </p:spPr>
        <p:txBody>
          <a:bodyPr anchor="ctr"/>
          <a:lstStyle>
            <a:lvl1pPr marL="0" lv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>
              <a:defRPr/>
            </a:lvl1pPr>
          </a:lstStyle>
          <a:p>
            <a:pPr lvl="0"/>
            <a:r>
              <a:rPr sz="80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“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93012" y="2886556"/>
            <a:ext cx="609600" cy="584776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>
              <a:defRPr/>
            </a:lvl1pPr>
          </a:lstStyle>
          <a:p>
            <a:pPr lvl="0"/>
            <a:r>
              <a:rPr sz="80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4" cy="576262"/>
          </a:xfrm>
          <a:prstGeom prst="rect">
            <a:avLst/>
          </a:prstGeom>
        </p:spPr>
        <p:txBody>
          <a:bodyPr anchor="b"/>
          <a:lstStyle>
            <a:lvl1pPr marL="0" lvl="0" indent="0">
              <a:buNone/>
              <a:defRPr sz="2400" b="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675745" y="2737245"/>
            <a:ext cx="4185624" cy="3304117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9" cy="576262"/>
          </a:xfrm>
          <a:prstGeom prst="rect">
            <a:avLst/>
          </a:prstGeom>
        </p:spPr>
        <p:txBody>
          <a:bodyPr anchor="b"/>
          <a:lstStyle>
            <a:lvl1pPr marL="0" lvl="0" indent="0">
              <a:buNone/>
              <a:defRPr sz="2400" b="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Text Placeholder 5"/>
          <p:cNvSpPr txBox="1">
            <a:spLocks noGrp="1"/>
          </p:cNvSpPr>
          <p:nvPr>
            <p:ph type="body" sz="quarter" idx="4"/>
          </p:nvPr>
        </p:nvSpPr>
        <p:spPr>
          <a:xfrm>
            <a:off x="5088384" y="2737245"/>
            <a:ext cx="4185618" cy="3304117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9" cy="3403600"/>
          </a:xfrm>
          <a:prstGeom prst="rect">
            <a:avLst/>
          </a:prstGeom>
        </p:spPr>
        <p:txBody>
          <a:bodyPr anchor="ctr"/>
          <a:lstStyle>
            <a:lvl1pPr lvl="0" algn="l">
              <a:defRPr sz="4400" b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9" cy="1570962"/>
          </a:xfrm>
          <a:prstGeom prst="rect">
            <a:avLst/>
          </a:prstGeom>
        </p:spPr>
        <p:txBody>
          <a:bodyPr anchor="ctr"/>
          <a:lstStyle>
            <a:lvl1pPr marL="0" lv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sz="half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8" cy="566738"/>
          </a:xfrm>
          <a:prstGeom prst="rect">
            <a:avLst/>
          </a:prstGeom>
        </p:spPr>
        <p:txBody>
          <a:bodyPr anchor="b"/>
          <a:lstStyle>
            <a:lvl1pPr lvl="0" algn="l">
              <a:defRPr sz="2400" b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</p:spPr>
        <p:txBody>
          <a:bodyPr anchor="t"/>
          <a:lstStyle>
            <a:lvl1pPr marL="0" lvl="0" indent="0" algn="ctr">
              <a:buNone/>
              <a:defRPr sz="1600"/>
            </a:lvl1pPr>
          </a:lstStyle>
          <a:p>
            <a:pPr lvl="0"/>
            <a:r>
              <a:rPr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sz="half" idx="2"/>
          </p:nvPr>
        </p:nvSpPr>
        <p:spPr>
          <a:xfrm>
            <a:off x="677334" y="5367338"/>
            <a:ext cx="8596668" cy="674024"/>
          </a:xfrm>
          <a:prstGeom prst="rect">
            <a:avLst/>
          </a:prstGeom>
        </p:spPr>
        <p:txBody>
          <a:bodyPr/>
          <a:lstStyle>
            <a:lvl1pPr marL="0" lvl="0" indent="0">
              <a:buNone/>
              <a:defRPr sz="1200"/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</p:spPr>
        <p:txBody>
          <a:bodyPr anchor="ctr"/>
          <a:lstStyle>
            <a:lvl1pPr lvl="0" algn="l">
              <a:defRPr sz="4400" b="0"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70" cy="514248"/>
          </a:xfrm>
          <a:prstGeom prst="rect">
            <a:avLst/>
          </a:prstGeom>
        </p:spPr>
        <p:txBody>
          <a:bodyPr anchor="b"/>
          <a:lstStyle>
            <a:lvl1pPr marL="0" lvl="0" indent="0">
              <a:buNone/>
              <a:defRPr sz="2400">
                <a:solidFill>
                  <a:schemeClr val="accent1"/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9" cy="1513914"/>
          </a:xfrm>
          <a:prstGeom prst="rect">
            <a:avLst/>
          </a:prstGeom>
        </p:spPr>
        <p:txBody>
          <a:bodyPr anchor="t"/>
          <a:lstStyle>
            <a:lvl1pPr marL="0" lv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1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3" name="Straight Connector 2"/>
            <p:cNvSpPr/>
            <p:nvPr/>
          </p:nvSpPr>
          <p:spPr>
            <a:xfrm>
              <a:off x="9371012" y="0"/>
              <a:ext cx="1219200" cy="6858000"/>
            </a:xfrm>
            <a:prstGeom prst="line">
              <a:avLst/>
            </a:prstGeom>
            <a:noFill/>
            <a:ln w="9525" cap="rnd">
              <a:solidFill>
                <a:schemeClr val="accent1">
                  <a:alpha val="70000"/>
                </a:schemeClr>
              </a:solidFill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4" name="Straight Connector 3"/>
            <p:cNvSpPr/>
            <p:nvPr/>
          </p:nvSpPr>
          <p:spPr>
            <a:xfrm flipH="1">
              <a:off x="7425267" y="3681413"/>
              <a:ext cx="4763558" cy="3176587"/>
            </a:xfrm>
            <a:prstGeom prst="line">
              <a:avLst/>
            </a:prstGeom>
            <a:noFill/>
            <a:ln w="9525" cap="rnd">
              <a:solidFill>
                <a:schemeClr val="accent1">
                  <a:alpha val="70000"/>
                </a:schemeClr>
              </a:solidFill>
            </a:ln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5" name="Freeform 4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0" t="0" r="0" b="0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6" name="Freeform 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0" t="0" r="0" b="0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7" name="Isosceles Triangle 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8" name="Freeform 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0" t="0" r="0" b="0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9" name="Freeform 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0" t="0" r="0" b="0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10" name="Freeform 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0" t="0" r="0" b="0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11" name="Isosceles Triangle 1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  <p:sp>
          <p:nvSpPr>
            <p:cNvPr id="12" name="Isosceles Triangle 1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00" dist="25399" dir="5400000">
                <a:srgbClr val="000000">
                  <a:alpha val="35000"/>
                </a:srgbClr>
              </a:outerShdw>
            </a:effectLst>
          </p:spPr>
          <p:txBody>
            <a:bodyPr/>
            <a:lstStyle>
              <a:lvl1pPr lvl="0">
                <a:defRPr/>
              </a:lvl1pPr>
            </a:lstStyle>
            <a:p>
              <a:endParaRPr/>
            </a:p>
          </p:txBody>
        </p:sp>
      </p:grpSp>
      <p:sp>
        <p:nvSpPr>
          <p:cNvPr id="13" name="Title Placeholder 1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lIns="91440" tIns="45720" rIns="91440" bIns="45720" anchor="t"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14" name="Text Placeholder 1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lIns="91440" tIns="45720" rIns="91440" bIns="45720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15" name="Date Placeholder 14"/>
          <p:cNvSpPr txBox="1"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6" name="Footer Placeholder 15"/>
          <p:cNvSpPr txBox="1"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3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17" name="Slide Number Placeholder 16"/>
          <p:cNvSpPr txBox="1">
            <a:spLocks noGrp="1"/>
          </p:cNvSpPr>
          <p:nvPr>
            <p:ph type="sldNum" sz="quarter" idx="4"/>
          </p:nvPr>
        </p:nvSpPr>
        <p:spPr>
          <a:xfrm>
            <a:off x="8590664" y="6041362"/>
            <a:ext cx="683338" cy="365125"/>
          </a:xfrm>
          <a:prstGeom prst="rect">
            <a:avLst/>
          </a:prstGeom>
        </p:spPr>
        <p:txBody>
          <a:bodyPr lIns="91440" tIns="45720" rIns="91440" bIns="45720" anchor="ctr"/>
          <a:lstStyle>
            <a:lvl1pPr lvl="0" algn="r">
              <a:defRPr sz="900">
                <a:solidFill>
                  <a:schemeClr val="accent1"/>
                </a:solidFill>
              </a:defRPr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xStyles>
    <p:titleStyle>
      <a:lvl1pPr lvl="0" algn="l">
        <a:buNone/>
        <a:defRPr sz="3600">
          <a:solidFill>
            <a:schemeClr val="accent1"/>
          </a:solidFill>
          <a:latin typeface="Trebuchet MS"/>
        </a:defRPr>
      </a:lvl1pPr>
      <a:lvl2pPr lvl="0">
        <a:defRPr>
          <a:solidFill>
            <a:schemeClr val="tx2"/>
          </a:solidFill>
        </a:defRPr>
      </a:lvl2pPr>
      <a:lvl3pPr lvl="0">
        <a:defRPr>
          <a:solidFill>
            <a:schemeClr val="tx2"/>
          </a:solidFill>
        </a:defRPr>
      </a:lvl3pPr>
      <a:lvl4pPr lvl="0">
        <a:defRPr>
          <a:solidFill>
            <a:schemeClr val="tx2"/>
          </a:solidFill>
        </a:defRPr>
      </a:lvl4pPr>
      <a:lvl5pPr lvl="0">
        <a:defRPr>
          <a:solidFill>
            <a:schemeClr val="tx2"/>
          </a:solidFill>
        </a:defRPr>
      </a:lvl5pPr>
      <a:lvl6pPr lvl="0">
        <a:defRPr>
          <a:solidFill>
            <a:schemeClr val="tx2"/>
          </a:solidFill>
        </a:defRPr>
      </a:lvl6pPr>
      <a:lvl7pPr lvl="0">
        <a:defRPr>
          <a:solidFill>
            <a:schemeClr val="tx2"/>
          </a:solidFill>
        </a:defRPr>
      </a:lvl7pPr>
      <a:lvl8pPr lvl="0">
        <a:defRPr>
          <a:solidFill>
            <a:schemeClr val="tx2"/>
          </a:solidFill>
        </a:defRPr>
      </a:lvl8pPr>
      <a:lvl9pPr lvl="0">
        <a:defRPr>
          <a:solidFill>
            <a:schemeClr val="tx2"/>
          </a:solidFill>
        </a:defRPr>
      </a:lvl9pPr>
    </p:titleStyle>
    <p:bodyStyle>
      <a:lvl1pPr marL="342900" lvl="0" indent="-342900" algn="r">
        <a:spcBef>
          <a:spcPts val="1000"/>
        </a:spcBef>
        <a:buClr>
          <a:schemeClr val="accent1"/>
        </a:buClr>
        <a:buSzPct val="80000"/>
        <a:buFont typeface="Wingdings 3"/>
        <a:buChar char=""/>
        <a:defRPr sz="1800">
          <a:solidFill>
            <a:schemeClr val="tx1">
              <a:lumMod val="75000"/>
              <a:lumOff val="25000"/>
            </a:schemeClr>
          </a:solidFill>
          <a:latin typeface="Trebuchet MS"/>
        </a:defRPr>
      </a:lvl1pPr>
      <a:lvl2pPr marL="742950" lvl="0" indent="-285750" algn="r">
        <a:spcBef>
          <a:spcPts val="1000"/>
        </a:spcBef>
        <a:buClr>
          <a:schemeClr val="accent1"/>
        </a:buClr>
        <a:buSzPct val="80000"/>
        <a:buFont typeface="Wingdings 3"/>
        <a:buChar char=""/>
        <a:defRPr sz="1600">
          <a:solidFill>
            <a:schemeClr val="tx1">
              <a:lumMod val="75000"/>
              <a:lumOff val="25000"/>
            </a:schemeClr>
          </a:solidFill>
          <a:latin typeface="Trebuchet MS"/>
        </a:defRPr>
      </a:lvl2pPr>
      <a:lvl3pPr marL="1143000" lvl="0" indent="-228600" algn="r">
        <a:spcBef>
          <a:spcPts val="1000"/>
        </a:spcBef>
        <a:buClr>
          <a:schemeClr val="accent1"/>
        </a:buClr>
        <a:buSzPct val="80000"/>
        <a:buFont typeface="Wingdings 3"/>
        <a:buChar char=""/>
        <a:defRPr sz="1400">
          <a:solidFill>
            <a:schemeClr val="tx1">
              <a:lumMod val="75000"/>
              <a:lumOff val="25000"/>
            </a:schemeClr>
          </a:solidFill>
          <a:latin typeface="Trebuchet MS"/>
        </a:defRPr>
      </a:lvl3pPr>
      <a:lvl4pPr marL="1600200" lvl="0" indent="-228600" algn="r">
        <a:spcBef>
          <a:spcPts val="1000"/>
        </a:spcBef>
        <a:buClr>
          <a:schemeClr val="accent1"/>
        </a:buClr>
        <a:buSzPct val="8000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Trebuchet MS"/>
        </a:defRPr>
      </a:lvl4pPr>
      <a:lvl5pPr marL="2057400" lvl="0" indent="-228600" algn="r">
        <a:spcBef>
          <a:spcPts val="1000"/>
        </a:spcBef>
        <a:buClr>
          <a:schemeClr val="accent1"/>
        </a:buClr>
        <a:buSzPct val="8000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Trebuchet MS"/>
        </a:defRPr>
      </a:lvl5pPr>
      <a:lvl6pPr marL="2514600" lvl="0" indent="-228600" algn="r">
        <a:spcBef>
          <a:spcPts val="1000"/>
        </a:spcBef>
        <a:buClr>
          <a:schemeClr val="accent1"/>
        </a:buClr>
        <a:buSzPct val="8000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Trebuchet MS"/>
        </a:defRPr>
      </a:lvl6pPr>
      <a:lvl7pPr marL="2971800" lvl="0" indent="-228600" algn="r">
        <a:spcBef>
          <a:spcPts val="1000"/>
        </a:spcBef>
        <a:buClr>
          <a:schemeClr val="accent1"/>
        </a:buClr>
        <a:buSzPct val="8000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Trebuchet MS"/>
        </a:defRPr>
      </a:lvl7pPr>
      <a:lvl8pPr marL="3429000" lvl="0" indent="-228600" algn="r">
        <a:spcBef>
          <a:spcPts val="1000"/>
        </a:spcBef>
        <a:buClr>
          <a:schemeClr val="accent1"/>
        </a:buClr>
        <a:buSzPct val="8000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Trebuchet MS"/>
        </a:defRPr>
      </a:lvl8pPr>
      <a:lvl9pPr marL="3886200" lvl="0" indent="-228600" algn="r">
        <a:spcBef>
          <a:spcPts val="1000"/>
        </a:spcBef>
        <a:buClr>
          <a:schemeClr val="accent1"/>
        </a:buClr>
        <a:buSzPct val="80000"/>
        <a:buFont typeface="Wingdings 3"/>
        <a:buChar char=""/>
        <a:defRPr sz="1200">
          <a:solidFill>
            <a:schemeClr val="tx1">
              <a:lumMod val="75000"/>
              <a:lumOff val="25000"/>
            </a:schemeClr>
          </a:solidFill>
          <a:latin typeface="Trebuchet MS"/>
        </a:defRPr>
      </a:lvl9pPr>
    </p:bodyStyle>
    <p:otherStyle>
      <a:lvl1pPr marL="0" lvl="0" algn="r">
        <a:defRPr sz="1800">
          <a:solidFill>
            <a:schemeClr val="tx1"/>
          </a:solidFill>
          <a:latin typeface="Trebuchet MS"/>
        </a:defRPr>
      </a:lvl1pPr>
      <a:lvl2pPr marL="457200" lvl="0" algn="r">
        <a:defRPr sz="1800">
          <a:solidFill>
            <a:schemeClr val="tx1"/>
          </a:solidFill>
          <a:latin typeface="Trebuchet MS"/>
        </a:defRPr>
      </a:lvl2pPr>
      <a:lvl3pPr marL="914400" lvl="0" algn="r">
        <a:defRPr sz="1800">
          <a:solidFill>
            <a:schemeClr val="tx1"/>
          </a:solidFill>
          <a:latin typeface="Trebuchet MS"/>
        </a:defRPr>
      </a:lvl3pPr>
      <a:lvl4pPr marL="1371600" lvl="0" algn="r">
        <a:defRPr sz="1800">
          <a:solidFill>
            <a:schemeClr val="tx1"/>
          </a:solidFill>
          <a:latin typeface="Trebuchet MS"/>
        </a:defRPr>
      </a:lvl4pPr>
      <a:lvl5pPr marL="1828800" lvl="0" algn="r">
        <a:defRPr sz="1800">
          <a:solidFill>
            <a:schemeClr val="tx1"/>
          </a:solidFill>
          <a:latin typeface="Trebuchet MS"/>
        </a:defRPr>
      </a:lvl5pPr>
      <a:lvl6pPr marL="2286000" lvl="0" algn="r">
        <a:defRPr sz="1800">
          <a:solidFill>
            <a:schemeClr val="tx1"/>
          </a:solidFill>
          <a:latin typeface="Trebuchet MS"/>
        </a:defRPr>
      </a:lvl6pPr>
      <a:lvl7pPr marL="2743200" lvl="0" algn="r">
        <a:defRPr sz="1800">
          <a:solidFill>
            <a:schemeClr val="tx1"/>
          </a:solidFill>
          <a:latin typeface="Trebuchet MS"/>
        </a:defRPr>
      </a:lvl7pPr>
      <a:lvl8pPr marL="3200400" lvl="0" algn="r">
        <a:defRPr sz="1800">
          <a:solidFill>
            <a:schemeClr val="tx1"/>
          </a:solidFill>
          <a:latin typeface="Trebuchet MS"/>
        </a:defRPr>
      </a:lvl8pPr>
      <a:lvl9pPr marL="3657600" lvl="0" algn="r">
        <a:defRPr sz="1800">
          <a:solidFill>
            <a:schemeClr val="tx1"/>
          </a:solidFill>
          <a:latin typeface="Trebuchet M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" Type="http://schemas.openxmlformats.org/officeDocument/2006/relationships/video" Target="file:///\\file:\\\C:\Users\behzad.a\Desktop\3-7.swf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47677" y="535488"/>
            <a:ext cx="8915399" cy="101774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r>
              <a:rPr lang="fa-IR" sz="8000">
                <a:solidFill>
                  <a:srgbClr val="FF0000"/>
                </a:solidFill>
                <a:latin typeface="IranNastaliq"/>
              </a:rPr>
              <a:t>بسم الله الرحمن الرحیم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647677" y="2121862"/>
            <a:ext cx="8915399" cy="4141152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ctr"/>
            <a:endParaRPr dirty="0"/>
          </a:p>
          <a:p>
            <a:pPr lvl="0" algn="ctr"/>
            <a:r>
              <a:rPr lang="fa-IR" sz="4000" dirty="0">
                <a:latin typeface="2  Mitra_3 (MRT)"/>
              </a:rPr>
              <a:t>مساحت</a:t>
            </a:r>
            <a:r>
              <a:rPr lang="fa-IR" sz="4000" dirty="0"/>
              <a:t> </a:t>
            </a:r>
            <a:r>
              <a:rPr lang="fa-IR" sz="4000" dirty="0">
                <a:latin typeface="2  Mitra_3 (MRT)"/>
              </a:rPr>
              <a:t>اشکال</a:t>
            </a:r>
            <a:r>
              <a:rPr lang="fa-IR" sz="4000" dirty="0"/>
              <a:t> </a:t>
            </a:r>
            <a:r>
              <a:rPr lang="fa-IR" sz="4000" dirty="0">
                <a:latin typeface="2  Mitra_3 (MRT)"/>
              </a:rPr>
              <a:t>هندسی</a:t>
            </a:r>
          </a:p>
          <a:p>
            <a:pPr lvl="0" algn="ctr"/>
            <a:endParaRPr lang="fa-IR" sz="4800" dirty="0">
              <a:latin typeface="IranNastaliq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انواع</a:t>
            </a:r>
            <a:r>
              <a:rPr lang="fa-IR"/>
              <a:t> </a:t>
            </a:r>
            <a:r>
              <a:rPr lang="fa-IR">
                <a:latin typeface="2  Koodak"/>
              </a:rPr>
              <a:t>اشکال</a:t>
            </a:r>
            <a:r>
              <a:rPr lang="fa-IR"/>
              <a:t> </a:t>
            </a:r>
            <a:r>
              <a:rPr lang="fa-IR">
                <a:latin typeface="2  Koodak"/>
              </a:rPr>
              <a:t>هندسی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>
                <a:latin typeface="2  Koodak"/>
              </a:rPr>
              <a:t>مربع</a:t>
            </a:r>
          </a:p>
          <a:p>
            <a:pPr lvl="0"/>
            <a:r>
              <a:rPr lang="fa-IR">
                <a:latin typeface="2  Koodak"/>
              </a:rPr>
              <a:t>مستطیل</a:t>
            </a:r>
          </a:p>
          <a:p>
            <a:pPr lvl="0"/>
            <a:r>
              <a:rPr lang="fa-IR">
                <a:latin typeface="2  Koodak"/>
              </a:rPr>
              <a:t>مثلث</a:t>
            </a:r>
          </a:p>
          <a:p>
            <a:pPr lvl="0"/>
            <a:r>
              <a:rPr lang="fa-IR">
                <a:latin typeface="2  Koodak"/>
              </a:rPr>
              <a:t>دایره</a:t>
            </a:r>
          </a:p>
          <a:p>
            <a:pPr lvl="0"/>
            <a:r>
              <a:rPr lang="fa-IR">
                <a:latin typeface="2  Koodak"/>
              </a:rPr>
              <a:t>لوزی</a:t>
            </a:r>
          </a:p>
          <a:p>
            <a:pPr lvl="0"/>
            <a:r>
              <a:rPr lang="fa-IR">
                <a:latin typeface="2  Koodak"/>
              </a:rPr>
              <a:t>ذوزنقه</a:t>
            </a:r>
          </a:p>
          <a:p>
            <a:pPr lvl="0"/>
            <a:r>
              <a:rPr lang="fa-IR">
                <a:latin typeface="2  Koodak"/>
              </a:rPr>
              <a:t>متوازی</a:t>
            </a:r>
            <a:r>
              <a:rPr lang="fa-IR"/>
              <a:t> </a:t>
            </a:r>
            <a:r>
              <a:rPr lang="fa-IR">
                <a:latin typeface="2  Koodak"/>
              </a:rPr>
              <a:t>الاضلاع</a:t>
            </a:r>
          </a:p>
        </p:txBody>
      </p:sp>
      <p:sp>
        <p:nvSpPr>
          <p:cNvPr id="4" name="Rectangle 3"/>
          <p:cNvSpPr/>
          <p:nvPr/>
        </p:nvSpPr>
        <p:spPr>
          <a:xfrm>
            <a:off x="4628654" y="1897391"/>
            <a:ext cx="776614" cy="668055"/>
          </a:xfrm>
          <a:prstGeom prst="rect">
            <a:avLst/>
          </a:prstGeom>
          <a:solidFill>
            <a:schemeClr val="accent1"/>
          </a:solidFill>
          <a:ln w="19050" cap="rnd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3995916" y="4167997"/>
            <a:ext cx="1302707" cy="676406"/>
          </a:xfrm>
          <a:prstGeom prst="rect">
            <a:avLst/>
          </a:prstGeom>
          <a:solidFill>
            <a:schemeClr val="accent1"/>
          </a:solidFill>
          <a:ln w="19050" cap="rnd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Isosceles Triangle 5"/>
          <p:cNvSpPr/>
          <p:nvPr/>
        </p:nvSpPr>
        <p:spPr>
          <a:xfrm>
            <a:off x="4443311" y="2795635"/>
            <a:ext cx="1064713" cy="889348"/>
          </a:xfrm>
          <a:prstGeom prst="triangle">
            <a:avLst/>
          </a:prstGeom>
          <a:solidFill>
            <a:schemeClr val="accent1"/>
          </a:solidFill>
          <a:ln w="19050" cap="rnd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Oval 6"/>
          <p:cNvSpPr/>
          <p:nvPr/>
        </p:nvSpPr>
        <p:spPr>
          <a:xfrm>
            <a:off x="3503613" y="2872720"/>
            <a:ext cx="914400" cy="889348"/>
          </a:xfrm>
          <a:prstGeom prst="ellipse">
            <a:avLst/>
          </a:prstGeom>
          <a:solidFill>
            <a:schemeClr val="accent1"/>
          </a:solidFill>
          <a:ln w="19050" cap="rnd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8" name="Diamond 7"/>
          <p:cNvSpPr/>
          <p:nvPr/>
        </p:nvSpPr>
        <p:spPr>
          <a:xfrm>
            <a:off x="2626791" y="3684983"/>
            <a:ext cx="876822" cy="1390390"/>
          </a:xfrm>
          <a:prstGeom prst="diamond">
            <a:avLst/>
          </a:prstGeom>
          <a:solidFill>
            <a:schemeClr val="accent1"/>
          </a:solidFill>
          <a:ln w="19050" cap="rnd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Flowchart: Data 8"/>
          <p:cNvSpPr/>
          <p:nvPr/>
        </p:nvSpPr>
        <p:spPr>
          <a:xfrm>
            <a:off x="1556967" y="2266750"/>
            <a:ext cx="2192055" cy="751562"/>
          </a:xfrm>
          <a:prstGeom prst="flowChartInputOutput">
            <a:avLst/>
          </a:prstGeom>
          <a:solidFill>
            <a:schemeClr val="accent1"/>
          </a:solidFill>
          <a:ln w="19050" cap="rnd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0" name="Trapezoid 9"/>
          <p:cNvSpPr/>
          <p:nvPr/>
        </p:nvSpPr>
        <p:spPr>
          <a:xfrm>
            <a:off x="5430566" y="2556780"/>
            <a:ext cx="1415441" cy="772440"/>
          </a:xfrm>
          <a:prstGeom prst="trapezoid">
            <a:avLst/>
          </a:prstGeom>
          <a:solidFill>
            <a:schemeClr val="accent1"/>
          </a:solidFill>
          <a:ln w="19050" cap="rnd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پیش</a:t>
            </a:r>
            <a:r>
              <a:rPr lang="fa-IR"/>
              <a:t> </a:t>
            </a:r>
            <a:r>
              <a:rPr lang="fa-IR">
                <a:latin typeface="2  Koodak"/>
              </a:rPr>
              <a:t>نیازها</a:t>
            </a:r>
            <a:r>
              <a:rPr lang="fa-IR"/>
              <a:t>: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 sz="2400">
                <a:latin typeface="2  Koodak"/>
              </a:rPr>
              <a:t>دانش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آموز</a:t>
            </a:r>
            <a:r>
              <a:rPr lang="fa-IR" sz="2400"/>
              <a:t>:</a:t>
            </a:r>
          </a:p>
          <a:p>
            <a:pPr lvl="0"/>
            <a:r>
              <a:rPr lang="fa-IR" sz="2400">
                <a:latin typeface="2  Koodak"/>
              </a:rPr>
              <a:t>با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خط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راست،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خمیده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شکسته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آشنایی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داشته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باشد</a:t>
            </a:r>
            <a:r>
              <a:rPr lang="fa-IR" sz="2400"/>
              <a:t>.</a:t>
            </a:r>
          </a:p>
          <a:p>
            <a:pPr lvl="0"/>
            <a:r>
              <a:rPr lang="fa-IR" sz="2400">
                <a:latin typeface="2  Koodak"/>
              </a:rPr>
              <a:t>با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شکل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اشکال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هندسی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آشنایی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داشته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باشد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بتواند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آنها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رسم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کند</a:t>
            </a:r>
            <a:r>
              <a:rPr lang="fa-IR" sz="2400"/>
              <a:t>.</a:t>
            </a:r>
          </a:p>
          <a:p>
            <a:pPr lvl="0"/>
            <a:r>
              <a:rPr lang="fa-IR" sz="2400">
                <a:latin typeface="2  Koodak"/>
              </a:rPr>
              <a:t>توانایی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استفاده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خط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کش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داشته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باشد</a:t>
            </a:r>
            <a:r>
              <a:rPr lang="fa-IR" sz="240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تعریف</a:t>
            </a:r>
            <a:r>
              <a:rPr lang="fa-IR"/>
              <a:t> </a:t>
            </a:r>
            <a:r>
              <a:rPr lang="fa-IR">
                <a:latin typeface="2  Koodak"/>
              </a:rPr>
              <a:t>مساحت</a:t>
            </a:r>
            <a:r>
              <a:rPr lang="fa-IR"/>
              <a:t>: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 sz="3200">
                <a:latin typeface="2  Koodak"/>
              </a:rPr>
              <a:t>مساحت</a:t>
            </a:r>
            <a:r>
              <a:rPr lang="fa-IR" sz="3200"/>
              <a:t> </a:t>
            </a:r>
            <a:r>
              <a:rPr lang="fa-IR" sz="3200">
                <a:latin typeface="2  Koodak"/>
              </a:rPr>
              <a:t>عبارت</a:t>
            </a:r>
            <a:r>
              <a:rPr lang="fa-IR" sz="3200"/>
              <a:t> </a:t>
            </a:r>
            <a:r>
              <a:rPr lang="fa-IR" sz="3200">
                <a:latin typeface="2  Koodak"/>
              </a:rPr>
              <a:t>است</a:t>
            </a:r>
            <a:r>
              <a:rPr lang="fa-IR" sz="3200"/>
              <a:t> </a:t>
            </a:r>
            <a:r>
              <a:rPr lang="fa-IR" sz="3200">
                <a:latin typeface="2  Koodak"/>
              </a:rPr>
              <a:t>از</a:t>
            </a:r>
            <a:r>
              <a:rPr lang="fa-IR" sz="3200"/>
              <a:t> </a:t>
            </a:r>
            <a:r>
              <a:rPr lang="fa-IR" sz="3200">
                <a:solidFill>
                  <a:srgbClr val="FF0000"/>
                </a:solidFill>
                <a:latin typeface="2  Koodak"/>
              </a:rPr>
              <a:t>سطح</a:t>
            </a:r>
            <a:r>
              <a:rPr lang="fa-IR" sz="3200">
                <a:solidFill>
                  <a:srgbClr val="FF0000"/>
                </a:solidFill>
              </a:rPr>
              <a:t> </a:t>
            </a:r>
            <a:r>
              <a:rPr lang="fa-IR" sz="3200">
                <a:solidFill>
                  <a:srgbClr val="FF0000"/>
                </a:solidFill>
                <a:latin typeface="2  Koodak"/>
              </a:rPr>
              <a:t>درونی</a:t>
            </a:r>
            <a:r>
              <a:rPr lang="fa-IR" sz="3200">
                <a:solidFill>
                  <a:srgbClr val="FF0000"/>
                </a:solidFill>
              </a:rPr>
              <a:t> </a:t>
            </a:r>
            <a:r>
              <a:rPr lang="fa-IR" sz="3200">
                <a:latin typeface="2  Koodak"/>
              </a:rPr>
              <a:t>یک</a:t>
            </a:r>
            <a:r>
              <a:rPr lang="fa-IR" sz="3200"/>
              <a:t> </a:t>
            </a:r>
            <a:r>
              <a:rPr lang="fa-IR" sz="3200">
                <a:latin typeface="2  Koodak"/>
              </a:rPr>
              <a:t>شکل</a:t>
            </a:r>
            <a:r>
              <a:rPr lang="fa-IR" sz="3200"/>
              <a:t>.</a:t>
            </a:r>
          </a:p>
          <a:p>
            <a:pPr marL="0" lvl="0" indent="0">
              <a:buNone/>
            </a:pPr>
            <a:r>
              <a:rPr lang="fa-IR" sz="3200">
                <a:latin typeface="2  Koodak"/>
              </a:rPr>
              <a:t>اندازه</a:t>
            </a:r>
            <a:r>
              <a:rPr lang="fa-IR" sz="3200"/>
              <a:t> </a:t>
            </a:r>
            <a:r>
              <a:rPr lang="fa-IR" sz="3200">
                <a:solidFill>
                  <a:srgbClr val="FF0000"/>
                </a:solidFill>
                <a:latin typeface="2  Koodak"/>
              </a:rPr>
              <a:t>دور</a:t>
            </a:r>
            <a:r>
              <a:rPr lang="fa-IR" sz="3200">
                <a:solidFill>
                  <a:srgbClr val="FF0000"/>
                </a:solidFill>
              </a:rPr>
              <a:t> </a:t>
            </a:r>
            <a:r>
              <a:rPr lang="fa-IR" sz="3200">
                <a:solidFill>
                  <a:srgbClr val="FF0000"/>
                </a:solidFill>
                <a:latin typeface="2  Koodak"/>
              </a:rPr>
              <a:t>تا</a:t>
            </a:r>
            <a:r>
              <a:rPr lang="fa-IR" sz="3200">
                <a:solidFill>
                  <a:srgbClr val="FF0000"/>
                </a:solidFill>
              </a:rPr>
              <a:t> </a:t>
            </a:r>
            <a:r>
              <a:rPr lang="fa-IR" sz="3200">
                <a:solidFill>
                  <a:srgbClr val="FF0000"/>
                </a:solidFill>
                <a:latin typeface="2  Koodak"/>
              </a:rPr>
              <a:t>دور</a:t>
            </a:r>
            <a:r>
              <a:rPr lang="fa-IR" sz="3200">
                <a:solidFill>
                  <a:srgbClr val="FF0000"/>
                </a:solidFill>
              </a:rPr>
              <a:t> </a:t>
            </a:r>
            <a:r>
              <a:rPr lang="fa-IR" sz="3200">
                <a:latin typeface="2  Koodak"/>
              </a:rPr>
              <a:t>شکل</a:t>
            </a:r>
            <a:r>
              <a:rPr lang="fa-IR" sz="3200"/>
              <a:t> </a:t>
            </a:r>
            <a:r>
              <a:rPr lang="fa-IR" sz="3200">
                <a:latin typeface="2  Koodak"/>
              </a:rPr>
              <a:t>را</a:t>
            </a:r>
            <a:r>
              <a:rPr lang="fa-IR" sz="3200"/>
              <a:t> </a:t>
            </a:r>
            <a:r>
              <a:rPr lang="fa-IR" sz="3200">
                <a:latin typeface="2  Koodak"/>
              </a:rPr>
              <a:t>محیط</a:t>
            </a:r>
            <a:r>
              <a:rPr lang="fa-IR" sz="3200"/>
              <a:t> </a:t>
            </a:r>
            <a:r>
              <a:rPr lang="fa-IR" sz="3200">
                <a:latin typeface="2  Koodak"/>
              </a:rPr>
              <a:t>آن</a:t>
            </a:r>
            <a:r>
              <a:rPr lang="fa-IR" sz="3200"/>
              <a:t> </a:t>
            </a:r>
            <a:r>
              <a:rPr lang="fa-IR" sz="3200">
                <a:latin typeface="2  Koodak"/>
              </a:rPr>
              <a:t>شکل</a:t>
            </a:r>
            <a:r>
              <a:rPr lang="fa-IR" sz="3200"/>
              <a:t> </a:t>
            </a:r>
            <a:r>
              <a:rPr lang="fa-IR" sz="3200">
                <a:latin typeface="2  Koodak"/>
              </a:rPr>
              <a:t>میگویند</a:t>
            </a:r>
            <a:r>
              <a:rPr lang="fa-IR" sz="320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164920" y="3544866"/>
            <a:ext cx="2141951" cy="1590805"/>
          </a:xfrm>
          <a:prstGeom prst="rect">
            <a:avLst/>
          </a:prstGeom>
          <a:solidFill>
            <a:schemeClr val="bg2">
              <a:lumMod val="10000"/>
            </a:schemeClr>
          </a:solidFill>
          <a:ln w="19050" cap="rnd">
            <a:solidFill>
              <a:srgbClr val="FF000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148485" y="3544866"/>
            <a:ext cx="2141951" cy="1590805"/>
          </a:xfrm>
          <a:prstGeom prst="rect">
            <a:avLst/>
          </a:prstGeom>
          <a:solidFill>
            <a:srgbClr val="FF0000"/>
          </a:solidFill>
          <a:ln w="19050" cap="rnd">
            <a:solidFill>
              <a:schemeClr val="tx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>
                <a:latin typeface="2  Koodak"/>
              </a:rPr>
              <a:t>خودش</a:t>
            </a:r>
            <a:r>
              <a:rPr lang="fa-IR"/>
              <a:t>×</a:t>
            </a:r>
            <a:r>
              <a:rPr lang="fa-IR">
                <a:latin typeface="2  Koodak"/>
              </a:rPr>
              <a:t>ضلع</a:t>
            </a:r>
            <a:r>
              <a:rPr lang="fa-IR"/>
              <a:t>= 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مربع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90068" y="2160589"/>
            <a:ext cx="8596668" cy="3880773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3607495" y="2843407"/>
            <a:ext cx="3206665" cy="2805831"/>
          </a:xfrm>
          <a:prstGeom prst="rect">
            <a:avLst/>
          </a:prstGeom>
          <a:solidFill>
            <a:schemeClr val="accent3"/>
          </a:solidFill>
          <a:ln w="19050" cap="rnd">
            <a:solidFill>
              <a:schemeClr val="accent3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Left Brace 4"/>
          <p:cNvSpPr/>
          <p:nvPr/>
        </p:nvSpPr>
        <p:spPr>
          <a:xfrm>
            <a:off x="2993721" y="2843406"/>
            <a:ext cx="363254" cy="2805832"/>
          </a:xfrm>
          <a:prstGeom prst="leftBrace">
            <a:avLst/>
          </a:prstGeom>
          <a:noFill/>
          <a:ln w="19050" cap="rnd">
            <a:solidFill>
              <a:schemeClr val="dk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678489" y="4020851"/>
            <a:ext cx="1064712" cy="46166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400">
                <a:latin typeface="2  Koodak"/>
              </a:rPr>
              <a:t>ضلع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مثال</a:t>
            </a:r>
            <a:r>
              <a:rPr lang="fa-IR"/>
              <a:t>: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 sz="2000">
                <a:latin typeface="2  Koodak"/>
              </a:rPr>
              <a:t>مساحت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شکل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زیر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حساب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کنید</a:t>
            </a:r>
            <a:r>
              <a:rPr lang="fa-IR" sz="200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139867" y="2698059"/>
            <a:ext cx="3206664" cy="2805831"/>
          </a:xfrm>
          <a:prstGeom prst="rect">
            <a:avLst/>
          </a:prstGeom>
          <a:solidFill>
            <a:schemeClr val="accent3"/>
          </a:solidFill>
          <a:ln w="19050" cap="rnd">
            <a:solidFill>
              <a:schemeClr val="accent3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317315" y="2160589"/>
            <a:ext cx="751562" cy="46166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400"/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85151" y="3169085"/>
            <a:ext cx="3732757" cy="1015663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>
                <a:latin typeface="2  Koodak"/>
              </a:rPr>
              <a:t>خودش</a:t>
            </a:r>
            <a:r>
              <a:rPr lang="fa-IR"/>
              <a:t>×</a:t>
            </a:r>
            <a:r>
              <a:rPr lang="fa-IR">
                <a:latin typeface="2  Koodak"/>
              </a:rPr>
              <a:t>ضلع</a:t>
            </a:r>
            <a:r>
              <a:rPr lang="fa-IR"/>
              <a:t>= 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مربع</a:t>
            </a:r>
          </a:p>
          <a:p>
            <a:pPr lvl="0"/>
            <a:endParaRPr lang="fa-IR">
              <a:latin typeface="2  Koodak"/>
            </a:endParaRPr>
          </a:p>
          <a:p>
            <a:pPr lvl="0"/>
            <a:r>
              <a:rPr lang="fa-IR" sz="2400"/>
              <a:t>                </a:t>
            </a:r>
            <a:r>
              <a:rPr lang="fa-IR" sz="2400">
                <a:solidFill>
                  <a:srgbClr val="FF0000"/>
                </a:solidFill>
              </a:rPr>
              <a:t>25=5×5                </a:t>
            </a:r>
          </a:p>
        </p:txBody>
      </p:sp>
      <p:sp>
        <p:nvSpPr>
          <p:cNvPr id="7" name="Right Arrow 6"/>
          <p:cNvSpPr/>
          <p:nvPr/>
        </p:nvSpPr>
        <p:spPr>
          <a:xfrm>
            <a:off x="5021656" y="3762771"/>
            <a:ext cx="688932" cy="338203"/>
          </a:xfrm>
          <a:prstGeom prst="rightArrow">
            <a:avLst/>
          </a:prstGeom>
          <a:gradFill rotWithShape="1">
            <a:gsLst>
              <a:gs pos="0">
                <a:schemeClr val="accent6">
                  <a:tint val="96000"/>
                  <a:lumMod val="100000"/>
                </a:schemeClr>
              </a:gs>
              <a:gs pos="78000">
                <a:schemeClr val="accent6">
                  <a:shade val="94000"/>
                  <a:lumMod val="94000"/>
                </a:schemeClr>
              </a:gs>
            </a:gsLst>
            <a:lin ang="5400000" scaled="1"/>
          </a:gradFill>
          <a:ln w="12700" cap="rnd">
            <a:solidFill>
              <a:schemeClr val="accent6"/>
            </a:solidFill>
          </a:ln>
          <a:effectLst>
            <a:outerShdw blurRad="50800" dist="380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>
                <a:latin typeface="2  Koodak"/>
              </a:rPr>
              <a:t>عرض</a:t>
            </a:r>
            <a:r>
              <a:rPr lang="fa-IR"/>
              <a:t>×</a:t>
            </a:r>
            <a:r>
              <a:rPr lang="fa-IR">
                <a:latin typeface="2  Koodak"/>
              </a:rPr>
              <a:t>طول</a:t>
            </a:r>
            <a:r>
              <a:rPr lang="fa-IR"/>
              <a:t>= 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مستطیل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2272937" y="2625633"/>
            <a:ext cx="4480561" cy="2272938"/>
          </a:xfrm>
          <a:prstGeom prst="rect">
            <a:avLst/>
          </a:prstGeom>
          <a:solidFill>
            <a:srgbClr val="FF0000"/>
          </a:solidFill>
          <a:ln w="25400" cap="rnd">
            <a:solidFill>
              <a:schemeClr val="lt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Left Brace 4"/>
          <p:cNvSpPr/>
          <p:nvPr/>
        </p:nvSpPr>
        <p:spPr>
          <a:xfrm>
            <a:off x="1672046" y="2625633"/>
            <a:ext cx="326571" cy="2272938"/>
          </a:xfrm>
          <a:prstGeom prst="leftBrace">
            <a:avLst/>
          </a:prstGeom>
          <a:noFill/>
          <a:ln w="19050" cap="rnd">
            <a:solidFill>
              <a:schemeClr val="dk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Left Brace 5"/>
          <p:cNvSpPr/>
          <p:nvPr/>
        </p:nvSpPr>
        <p:spPr>
          <a:xfrm rot="5400000">
            <a:off x="4349933" y="67444"/>
            <a:ext cx="326571" cy="4480563"/>
          </a:xfrm>
          <a:prstGeom prst="leftBrace">
            <a:avLst/>
          </a:prstGeom>
          <a:noFill/>
          <a:ln w="19050" cap="rnd">
            <a:solidFill>
              <a:schemeClr val="dk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048205" y="1715716"/>
            <a:ext cx="927464" cy="46166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400">
                <a:latin typeface="2  Koodak"/>
              </a:rPr>
              <a:t>طول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3572690"/>
            <a:ext cx="757646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latin typeface="2  Koodak"/>
              </a:rPr>
              <a:t>عرض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4400">
                <a:latin typeface="2  Koodak"/>
              </a:rPr>
              <a:t>مثال</a:t>
            </a:r>
            <a:r>
              <a:rPr lang="fa-IR" sz="4400"/>
              <a:t>: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شکل</a:t>
            </a:r>
            <a:r>
              <a:rPr lang="fa-IR"/>
              <a:t> </a:t>
            </a:r>
            <a:r>
              <a:rPr lang="fa-IR">
                <a:latin typeface="2  Koodak"/>
              </a:rPr>
              <a:t>زیر</a:t>
            </a:r>
            <a:r>
              <a:rPr lang="fa-IR"/>
              <a:t> </a:t>
            </a:r>
            <a:r>
              <a:rPr lang="fa-IR">
                <a:latin typeface="2  Koodak"/>
              </a:rPr>
              <a:t>را</a:t>
            </a:r>
            <a:r>
              <a:rPr lang="fa-IR"/>
              <a:t> </a:t>
            </a:r>
            <a:r>
              <a:rPr lang="fa-IR">
                <a:latin typeface="2  Koodak"/>
              </a:rPr>
              <a:t>حساب</a:t>
            </a:r>
            <a:r>
              <a:rPr lang="fa-IR"/>
              <a:t> </a:t>
            </a:r>
            <a:r>
              <a:rPr lang="fa-IR">
                <a:latin typeface="2  Koodak"/>
              </a:rPr>
              <a:t>کنید</a:t>
            </a:r>
            <a:r>
              <a:rPr lang="fa-IR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992777" y="2964506"/>
            <a:ext cx="4480561" cy="2272938"/>
          </a:xfrm>
          <a:prstGeom prst="rect">
            <a:avLst/>
          </a:prstGeom>
          <a:solidFill>
            <a:srgbClr val="FF0000"/>
          </a:solidFill>
          <a:ln w="19050" cap="rnd">
            <a:solidFill>
              <a:srgbClr val="FF000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553788" y="2564396"/>
            <a:ext cx="1358538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/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7017" y="3916309"/>
            <a:ext cx="36576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65669" y="3265714"/>
            <a:ext cx="3108333" cy="92333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>
                <a:latin typeface="2  Koodak"/>
              </a:rPr>
              <a:t>عرض</a:t>
            </a:r>
            <a:r>
              <a:rPr lang="fa-IR"/>
              <a:t>×</a:t>
            </a:r>
            <a:r>
              <a:rPr lang="fa-IR">
                <a:latin typeface="2  Koodak"/>
              </a:rPr>
              <a:t>طول</a:t>
            </a:r>
            <a:r>
              <a:rPr lang="fa-IR"/>
              <a:t>= 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مستطیل</a:t>
            </a:r>
          </a:p>
          <a:p>
            <a:pPr lvl="0"/>
            <a:endParaRPr lang="fa-IR">
              <a:latin typeface="2  Koodak"/>
            </a:endParaRPr>
          </a:p>
          <a:p>
            <a:pPr lvl="0"/>
            <a:r>
              <a:rPr lang="fa-IR">
                <a:solidFill>
                  <a:srgbClr val="FF0000"/>
                </a:solidFill>
              </a:rPr>
              <a:t>28=7×4                 </a:t>
            </a:r>
          </a:p>
        </p:txBody>
      </p:sp>
      <p:sp>
        <p:nvSpPr>
          <p:cNvPr id="8" name="Right Arrow 7"/>
          <p:cNvSpPr/>
          <p:nvPr/>
        </p:nvSpPr>
        <p:spPr>
          <a:xfrm>
            <a:off x="6320320" y="3795147"/>
            <a:ext cx="688932" cy="338203"/>
          </a:xfrm>
          <a:prstGeom prst="rightArrow">
            <a:avLst/>
          </a:prstGeom>
          <a:gradFill rotWithShape="1">
            <a:gsLst>
              <a:gs pos="0">
                <a:schemeClr val="accent6">
                  <a:tint val="96000"/>
                  <a:lumMod val="100000"/>
                </a:schemeClr>
              </a:gs>
              <a:gs pos="78000">
                <a:schemeClr val="accent6">
                  <a:shade val="94000"/>
                  <a:lumMod val="94000"/>
                </a:schemeClr>
              </a:gs>
            </a:gsLst>
            <a:lin ang="5400000" scaled="1"/>
          </a:gradFill>
          <a:ln w="12700" cap="rnd">
            <a:solidFill>
              <a:schemeClr val="accent6"/>
            </a:solidFill>
          </a:ln>
          <a:effectLst>
            <a:outerShdw blurRad="50800" dist="380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2÷ (</a:t>
            </a:r>
            <a:r>
              <a:rPr lang="fa-IR">
                <a:latin typeface="2  Koodak"/>
              </a:rPr>
              <a:t>قطر</a:t>
            </a:r>
            <a:r>
              <a:rPr lang="fa-IR"/>
              <a:t> </a:t>
            </a:r>
            <a:r>
              <a:rPr lang="fa-IR">
                <a:latin typeface="2  Koodak"/>
              </a:rPr>
              <a:t>کوچک</a:t>
            </a:r>
            <a:r>
              <a:rPr lang="fa-IR"/>
              <a:t>×</a:t>
            </a:r>
            <a:r>
              <a:rPr lang="fa-IR">
                <a:latin typeface="2  Koodak"/>
              </a:rPr>
              <a:t>قطر</a:t>
            </a:r>
            <a:r>
              <a:rPr lang="fa-IR"/>
              <a:t> </a:t>
            </a:r>
            <a:r>
              <a:rPr lang="fa-IR">
                <a:latin typeface="2  Koodak"/>
              </a:rPr>
              <a:t>بزرگ</a:t>
            </a:r>
            <a:r>
              <a:rPr lang="fa-IR"/>
              <a:t>)= 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لوزی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Diamond 3"/>
          <p:cNvSpPr/>
          <p:nvPr/>
        </p:nvSpPr>
        <p:spPr>
          <a:xfrm>
            <a:off x="3108960" y="2285238"/>
            <a:ext cx="2599508" cy="3631474"/>
          </a:xfrm>
          <a:prstGeom prst="diamond">
            <a:avLst/>
          </a:prstGeom>
          <a:solidFill>
            <a:schemeClr val="dk1"/>
          </a:solidFill>
          <a:ln w="19050" cap="rnd">
            <a:solidFill>
              <a:schemeClr val="dk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traight Connector 4"/>
          <p:cNvSpPr/>
          <p:nvPr/>
        </p:nvSpPr>
        <p:spPr>
          <a:xfrm>
            <a:off x="4408714" y="2285238"/>
            <a:ext cx="0" cy="3631474"/>
          </a:xfrm>
          <a:prstGeom prst="line">
            <a:avLst/>
          </a:prstGeom>
          <a:noFill/>
          <a:ln w="12700" cap="rnd">
            <a:solidFill>
              <a:srgbClr val="FF0000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traight Connector 5"/>
          <p:cNvSpPr/>
          <p:nvPr/>
        </p:nvSpPr>
        <p:spPr>
          <a:xfrm>
            <a:off x="3108960" y="4100975"/>
            <a:ext cx="2599508" cy="0"/>
          </a:xfrm>
          <a:prstGeom prst="line">
            <a:avLst/>
          </a:prstGeom>
          <a:noFill/>
          <a:ln w="12700" cap="rnd">
            <a:solidFill>
              <a:srgbClr val="FFFF00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251200" y="3009900"/>
            <a:ext cx="1157514" cy="0"/>
          </a:xfrm>
          <a:prstGeom prst="straightConnector1">
            <a:avLst/>
          </a:prstGeom>
          <a:noFill/>
          <a:ln w="12700" cap="rnd">
            <a:solidFill>
              <a:schemeClr val="accent1"/>
            </a:solidFill>
            <a:tailEnd type="triangle"/>
          </a:ln>
        </p:spPr>
      </p:cxnSp>
      <p:sp>
        <p:nvSpPr>
          <p:cNvPr id="8" name="TextBox 7"/>
          <p:cNvSpPr txBox="1"/>
          <p:nvPr/>
        </p:nvSpPr>
        <p:spPr>
          <a:xfrm>
            <a:off x="1529080" y="2762250"/>
            <a:ext cx="165100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>
                <a:latin typeface="2  Koodak"/>
              </a:rPr>
              <a:t>قطر</a:t>
            </a:r>
            <a:r>
              <a:rPr lang="fa-IR"/>
              <a:t> </a:t>
            </a:r>
            <a:r>
              <a:rPr lang="fa-IR">
                <a:latin typeface="2  Koodak"/>
              </a:rPr>
              <a:t>بزرگ</a:t>
            </a:r>
          </a:p>
        </p:txBody>
      </p:sp>
      <p:cxnSp>
        <p:nvCxnSpPr>
          <p:cNvPr id="9" name="Elbow Connector 8"/>
          <p:cNvCxnSpPr/>
          <p:nvPr/>
        </p:nvCxnSpPr>
        <p:spPr>
          <a:xfrm rot="5400000" flipH="1" flipV="1">
            <a:off x="2665959" y="4114717"/>
            <a:ext cx="659943" cy="632460"/>
          </a:xfrm>
          <a:prstGeom prst="bentConnector3">
            <a:avLst>
              <a:gd name="adj1" fmla="val 50000"/>
            </a:avLst>
          </a:prstGeom>
          <a:noFill/>
          <a:ln w="12700" cap="rnd">
            <a:solidFill>
              <a:schemeClr val="accent1"/>
            </a:solidFill>
            <a:tailEnd type="triangle"/>
          </a:ln>
        </p:spPr>
      </p:cxnSp>
      <p:sp>
        <p:nvSpPr>
          <p:cNvPr id="10" name="TextBox 9"/>
          <p:cNvSpPr txBox="1"/>
          <p:nvPr/>
        </p:nvSpPr>
        <p:spPr>
          <a:xfrm>
            <a:off x="1892300" y="4914900"/>
            <a:ext cx="1216660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latin typeface="2  Koodak"/>
              </a:rPr>
              <a:t>قطر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کوچک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4000">
                <a:latin typeface="2  Koodak"/>
              </a:rPr>
              <a:t>مثال</a:t>
            </a:r>
            <a:r>
              <a:rPr lang="fa-IR" sz="4000"/>
              <a:t>: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شکل</a:t>
            </a:r>
            <a:r>
              <a:rPr lang="fa-IR"/>
              <a:t> </a:t>
            </a:r>
            <a:r>
              <a:rPr lang="fa-IR">
                <a:latin typeface="2  Koodak"/>
              </a:rPr>
              <a:t>زیر</a:t>
            </a:r>
            <a:r>
              <a:rPr lang="fa-IR"/>
              <a:t> </a:t>
            </a:r>
            <a:r>
              <a:rPr lang="fa-IR">
                <a:latin typeface="2  Koodak"/>
              </a:rPr>
              <a:t>را</a:t>
            </a:r>
            <a:r>
              <a:rPr lang="fa-IR"/>
              <a:t> </a:t>
            </a:r>
            <a:r>
              <a:rPr lang="fa-IR">
                <a:latin typeface="2  Koodak"/>
              </a:rPr>
              <a:t>حساب</a:t>
            </a:r>
            <a:r>
              <a:rPr lang="fa-IR"/>
              <a:t> </a:t>
            </a:r>
            <a:r>
              <a:rPr lang="fa-IR">
                <a:latin typeface="2  Koodak"/>
              </a:rPr>
              <a:t>کنید</a:t>
            </a:r>
            <a:r>
              <a:rPr lang="fa-IR"/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1784350" y="2943256"/>
            <a:ext cx="2063568" cy="2983012"/>
          </a:xfrm>
          <a:prstGeom prst="diamond">
            <a:avLst/>
          </a:prstGeom>
          <a:solidFill>
            <a:schemeClr val="dk1"/>
          </a:solidFill>
          <a:ln w="19050" cap="rnd">
            <a:solidFill>
              <a:schemeClr val="dk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365284" y="2543146"/>
            <a:ext cx="901700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/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68400" y="4234707"/>
            <a:ext cx="838200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/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62500" y="2943256"/>
            <a:ext cx="4419600" cy="203132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/>
              <a:t>2÷ (</a:t>
            </a:r>
            <a:r>
              <a:rPr lang="fa-IR">
                <a:latin typeface="2  Koodak"/>
              </a:rPr>
              <a:t>قطر</a:t>
            </a:r>
            <a:r>
              <a:rPr lang="fa-IR"/>
              <a:t> </a:t>
            </a:r>
            <a:r>
              <a:rPr lang="fa-IR">
                <a:latin typeface="2  Koodak"/>
              </a:rPr>
              <a:t>کوچک</a:t>
            </a:r>
            <a:r>
              <a:rPr lang="fa-IR"/>
              <a:t>×</a:t>
            </a:r>
            <a:r>
              <a:rPr lang="fa-IR">
                <a:latin typeface="2  Koodak"/>
              </a:rPr>
              <a:t>قطر</a:t>
            </a:r>
            <a:r>
              <a:rPr lang="fa-IR"/>
              <a:t> </a:t>
            </a:r>
            <a:r>
              <a:rPr lang="fa-IR">
                <a:latin typeface="2  Koodak"/>
              </a:rPr>
              <a:t>بزرگ</a:t>
            </a:r>
            <a:r>
              <a:rPr lang="fa-IR"/>
              <a:t>)= 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لوزی</a:t>
            </a:r>
          </a:p>
          <a:p>
            <a:pPr lvl="0"/>
            <a:endParaRPr lang="fa-IR">
              <a:latin typeface="2  Koodak"/>
            </a:endParaRPr>
          </a:p>
          <a:p>
            <a:pPr lvl="0"/>
            <a:r>
              <a:rPr lang="fa-IR">
                <a:solidFill>
                  <a:srgbClr val="FF0000"/>
                </a:solidFill>
              </a:rPr>
              <a:t>10=2÷(4×5)                 </a:t>
            </a:r>
          </a:p>
          <a:p>
            <a:pPr lvl="0"/>
            <a:endParaRPr lang="fa-IR">
              <a:solidFill>
                <a:srgbClr val="FF0000"/>
              </a:solidFill>
            </a:endParaRPr>
          </a:p>
          <a:p>
            <a:pPr lvl="0"/>
            <a:endParaRPr lang="fa-IR">
              <a:solidFill>
                <a:srgbClr val="FF0000"/>
              </a:solidFill>
            </a:endParaRPr>
          </a:p>
          <a:p>
            <a:pPr lvl="0"/>
            <a:endParaRPr lang="fa-IR">
              <a:solidFill>
                <a:srgbClr val="FF0000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4954934" y="3449949"/>
            <a:ext cx="688932" cy="338203"/>
          </a:xfrm>
          <a:prstGeom prst="rightArrow">
            <a:avLst/>
          </a:prstGeom>
          <a:gradFill rotWithShape="1">
            <a:gsLst>
              <a:gs pos="0">
                <a:schemeClr val="accent6">
                  <a:tint val="96000"/>
                  <a:lumMod val="100000"/>
                </a:schemeClr>
              </a:gs>
              <a:gs pos="78000">
                <a:schemeClr val="accent6">
                  <a:shade val="94000"/>
                  <a:lumMod val="94000"/>
                </a:schemeClr>
              </a:gs>
            </a:gsLst>
            <a:lin ang="5400000" scaled="1"/>
          </a:gradFill>
          <a:ln w="12700" cap="rnd">
            <a:solidFill>
              <a:schemeClr val="accent6"/>
            </a:solidFill>
          </a:ln>
          <a:effectLst>
            <a:outerShdw blurRad="50800" dist="380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Straight Connector 8"/>
          <p:cNvSpPr/>
          <p:nvPr/>
        </p:nvSpPr>
        <p:spPr>
          <a:xfrm>
            <a:off x="2816134" y="2943256"/>
            <a:ext cx="0" cy="2983012"/>
          </a:xfrm>
          <a:prstGeom prst="line">
            <a:avLst/>
          </a:prstGeom>
          <a:noFill/>
          <a:ln w="12700" cap="rnd">
            <a:solidFill>
              <a:srgbClr val="FF0000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0" name="Straight Connector 9"/>
          <p:cNvSpPr/>
          <p:nvPr/>
        </p:nvSpPr>
        <p:spPr>
          <a:xfrm>
            <a:off x="1784350" y="4434763"/>
            <a:ext cx="2063568" cy="0"/>
          </a:xfrm>
          <a:prstGeom prst="line">
            <a:avLst/>
          </a:prstGeom>
          <a:noFill/>
          <a:ln w="12700" cap="rnd">
            <a:solidFill>
              <a:srgbClr val="FF0000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89836" y="584200"/>
            <a:ext cx="8784166" cy="13208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2÷</a:t>
            </a:r>
            <a:r>
              <a:rPr lang="fa-IR">
                <a:latin typeface="2  Koodak"/>
              </a:rPr>
              <a:t>ارتفاع</a:t>
            </a:r>
            <a:r>
              <a:rPr lang="fa-IR"/>
              <a:t>×(</a:t>
            </a:r>
            <a:r>
              <a:rPr lang="fa-IR">
                <a:latin typeface="2  Koodak"/>
              </a:rPr>
              <a:t>قاعده</a:t>
            </a:r>
            <a:r>
              <a:rPr lang="fa-IR"/>
              <a:t> </a:t>
            </a:r>
            <a:r>
              <a:rPr lang="fa-IR">
                <a:latin typeface="2  Koodak"/>
              </a:rPr>
              <a:t>کوچک</a:t>
            </a:r>
            <a:r>
              <a:rPr lang="fa-IR"/>
              <a:t>+</a:t>
            </a:r>
            <a:r>
              <a:rPr lang="fa-IR">
                <a:latin typeface="2  Koodak"/>
              </a:rPr>
              <a:t>قاعده</a:t>
            </a:r>
            <a:r>
              <a:rPr lang="fa-IR"/>
              <a:t> </a:t>
            </a:r>
            <a:r>
              <a:rPr lang="fa-IR">
                <a:latin typeface="2  Koodak"/>
              </a:rPr>
              <a:t>بزرگ</a:t>
            </a:r>
            <a:r>
              <a:rPr lang="fa-IR"/>
              <a:t>)=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ذوزنقه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Trapezoid 3"/>
          <p:cNvSpPr/>
          <p:nvPr/>
        </p:nvSpPr>
        <p:spPr>
          <a:xfrm>
            <a:off x="1121834" y="2769734"/>
            <a:ext cx="3611835" cy="1738766"/>
          </a:xfrm>
          <a:prstGeom prst="trapezoid">
            <a:avLst>
              <a:gd name="adj" fmla="val 34865"/>
            </a:avLst>
          </a:prstGeom>
          <a:solidFill>
            <a:schemeClr val="accent1"/>
          </a:solidFill>
          <a:ln w="19050" cap="rnd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Left Brace 4"/>
          <p:cNvSpPr/>
          <p:nvPr/>
        </p:nvSpPr>
        <p:spPr>
          <a:xfrm rot="5400000">
            <a:off x="2766883" y="1323050"/>
            <a:ext cx="321734" cy="2359515"/>
          </a:xfrm>
          <a:prstGeom prst="leftBrace">
            <a:avLst/>
          </a:prstGeom>
          <a:noFill/>
          <a:ln w="19050" cap="rnd">
            <a:solidFill>
              <a:schemeClr val="dk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ight Brace 5"/>
          <p:cNvSpPr/>
          <p:nvPr/>
        </p:nvSpPr>
        <p:spPr>
          <a:xfrm rot="5400000">
            <a:off x="2734691" y="3001702"/>
            <a:ext cx="386119" cy="3611834"/>
          </a:xfrm>
          <a:prstGeom prst="rightBrace">
            <a:avLst/>
          </a:prstGeom>
          <a:noFill/>
          <a:ln w="19050" cap="rnd">
            <a:solidFill>
              <a:schemeClr val="dk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222500" y="1905000"/>
            <a:ext cx="135890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>
                <a:latin typeface="2  Koodak"/>
              </a:rPr>
              <a:t>قاعده</a:t>
            </a:r>
            <a:r>
              <a:rPr lang="fa-IR"/>
              <a:t> </a:t>
            </a:r>
            <a:r>
              <a:rPr lang="fa-IR">
                <a:latin typeface="2  Koodak"/>
              </a:rPr>
              <a:t>کوچک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70546" y="5000680"/>
            <a:ext cx="2062808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>
                <a:latin typeface="2  Koodak"/>
              </a:rPr>
              <a:t>قاعده</a:t>
            </a:r>
            <a:r>
              <a:rPr lang="fa-IR"/>
              <a:t> </a:t>
            </a:r>
            <a:r>
              <a:rPr lang="fa-IR">
                <a:latin typeface="2  Koodak"/>
              </a:rPr>
              <a:t>بزرگ</a:t>
            </a:r>
          </a:p>
        </p:txBody>
      </p:sp>
      <p:sp>
        <p:nvSpPr>
          <p:cNvPr id="9" name="Straight Connector 8"/>
          <p:cNvSpPr/>
          <p:nvPr/>
        </p:nvSpPr>
        <p:spPr>
          <a:xfrm>
            <a:off x="1745126" y="2769734"/>
            <a:ext cx="0" cy="1738766"/>
          </a:xfrm>
          <a:prstGeom prst="line">
            <a:avLst/>
          </a:prstGeom>
          <a:noFill/>
          <a:ln w="19050" cap="rnd">
            <a:solidFill>
              <a:schemeClr val="dk1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965200" y="3429000"/>
            <a:ext cx="779926" cy="0"/>
          </a:xfrm>
          <a:prstGeom prst="straightConnector1">
            <a:avLst/>
          </a:prstGeom>
          <a:noFill/>
          <a:ln w="19050" cap="rnd">
            <a:solidFill>
              <a:schemeClr val="accent4"/>
            </a:solidFill>
            <a:tailEnd type="triangle"/>
          </a:ln>
        </p:spPr>
      </p:cxnSp>
      <p:sp>
        <p:nvSpPr>
          <p:cNvPr id="11" name="TextBox 10"/>
          <p:cNvSpPr txBox="1"/>
          <p:nvPr/>
        </p:nvSpPr>
        <p:spPr>
          <a:xfrm>
            <a:off x="253999" y="3228945"/>
            <a:ext cx="711200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latin typeface="2  Koodak"/>
              </a:rPr>
              <a:t>ارتفاع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مثال</a:t>
            </a:r>
            <a:r>
              <a:rPr lang="fa-IR"/>
              <a:t>: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>
                <a:latin typeface="2  Koodak"/>
              </a:rPr>
              <a:t>ذوزنقه</a:t>
            </a:r>
            <a:r>
              <a:rPr lang="fa-IR"/>
              <a:t> </a:t>
            </a:r>
            <a:r>
              <a:rPr lang="fa-IR">
                <a:latin typeface="2  Koodak"/>
              </a:rPr>
              <a:t>ای</a:t>
            </a:r>
            <a:r>
              <a:rPr lang="fa-IR"/>
              <a:t> </a:t>
            </a:r>
            <a:r>
              <a:rPr lang="fa-IR">
                <a:latin typeface="2  Koodak"/>
              </a:rPr>
              <a:t>به</a:t>
            </a:r>
            <a:r>
              <a:rPr lang="fa-IR"/>
              <a:t> </a:t>
            </a:r>
            <a:r>
              <a:rPr lang="fa-IR">
                <a:latin typeface="2  Koodak"/>
              </a:rPr>
              <a:t>شکل</a:t>
            </a:r>
            <a:r>
              <a:rPr lang="fa-IR"/>
              <a:t> </a:t>
            </a:r>
            <a:r>
              <a:rPr lang="fa-IR">
                <a:latin typeface="2  Koodak"/>
              </a:rPr>
              <a:t>زیر</a:t>
            </a:r>
            <a:r>
              <a:rPr lang="fa-IR"/>
              <a:t> </a:t>
            </a:r>
            <a:r>
              <a:rPr lang="fa-IR">
                <a:latin typeface="2  Koodak"/>
              </a:rPr>
              <a:t>و</a:t>
            </a:r>
            <a:r>
              <a:rPr lang="fa-IR"/>
              <a:t> </a:t>
            </a:r>
            <a:r>
              <a:rPr lang="fa-IR">
                <a:latin typeface="2  Koodak"/>
              </a:rPr>
              <a:t>به</a:t>
            </a:r>
            <a:r>
              <a:rPr lang="fa-IR"/>
              <a:t> </a:t>
            </a:r>
            <a:r>
              <a:rPr lang="fa-IR">
                <a:latin typeface="2  Koodak"/>
              </a:rPr>
              <a:t>ارتفاع</a:t>
            </a:r>
            <a:r>
              <a:rPr lang="fa-IR"/>
              <a:t> 4 </a:t>
            </a:r>
            <a:r>
              <a:rPr lang="fa-IR">
                <a:latin typeface="2  Koodak"/>
              </a:rPr>
              <a:t>سانتی</a:t>
            </a:r>
            <a:r>
              <a:rPr lang="fa-IR"/>
              <a:t> </a:t>
            </a:r>
            <a:r>
              <a:rPr lang="fa-IR">
                <a:latin typeface="2  Koodak"/>
              </a:rPr>
              <a:t>متر</a:t>
            </a:r>
            <a:r>
              <a:rPr lang="fa-IR"/>
              <a:t> </a:t>
            </a:r>
            <a:r>
              <a:rPr lang="fa-IR">
                <a:latin typeface="2  Koodak"/>
              </a:rPr>
              <a:t>وجود</a:t>
            </a:r>
            <a:r>
              <a:rPr lang="fa-IR"/>
              <a:t> </a:t>
            </a:r>
            <a:r>
              <a:rPr lang="fa-IR">
                <a:latin typeface="2  Koodak"/>
              </a:rPr>
              <a:t>دارد،</a:t>
            </a:r>
            <a:r>
              <a:rPr lang="fa-IR"/>
              <a:t> 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آن</a:t>
            </a:r>
            <a:r>
              <a:rPr lang="fa-IR"/>
              <a:t> </a:t>
            </a:r>
            <a:r>
              <a:rPr lang="fa-IR">
                <a:latin typeface="2  Koodak"/>
              </a:rPr>
              <a:t>را</a:t>
            </a:r>
            <a:r>
              <a:rPr lang="fa-IR"/>
              <a:t> </a:t>
            </a:r>
            <a:r>
              <a:rPr lang="fa-IR">
                <a:latin typeface="2  Koodak"/>
              </a:rPr>
              <a:t>حساب</a:t>
            </a:r>
            <a:r>
              <a:rPr lang="fa-IR"/>
              <a:t> </a:t>
            </a:r>
            <a:r>
              <a:rPr lang="fa-IR">
                <a:latin typeface="2  Koodak"/>
              </a:rPr>
              <a:t>کنید</a:t>
            </a:r>
            <a:r>
              <a:rPr lang="fa-IR"/>
              <a:t>.</a:t>
            </a:r>
          </a:p>
        </p:txBody>
      </p:sp>
      <p:sp>
        <p:nvSpPr>
          <p:cNvPr id="4" name="Trapezoid 3"/>
          <p:cNvSpPr/>
          <p:nvPr/>
        </p:nvSpPr>
        <p:spPr>
          <a:xfrm>
            <a:off x="677334" y="3091892"/>
            <a:ext cx="3611834" cy="1738766"/>
          </a:xfrm>
          <a:prstGeom prst="trapezoid">
            <a:avLst>
              <a:gd name="adj" fmla="val 34865"/>
            </a:avLst>
          </a:prstGeom>
          <a:solidFill>
            <a:schemeClr val="accent1"/>
          </a:solidFill>
          <a:ln w="19050" cap="rnd">
            <a:solidFill>
              <a:schemeClr val="accent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095500" y="2654300"/>
            <a:ext cx="838200" cy="36830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60951" y="4899950"/>
            <a:ext cx="124460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37100" y="2844800"/>
            <a:ext cx="4991100" cy="203132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/>
              <a:t>2÷</a:t>
            </a:r>
            <a:r>
              <a:rPr lang="fa-IR">
                <a:latin typeface="2  Koodak"/>
              </a:rPr>
              <a:t>ارتفاع</a:t>
            </a:r>
            <a:r>
              <a:rPr lang="fa-IR"/>
              <a:t>×(</a:t>
            </a:r>
            <a:r>
              <a:rPr lang="fa-IR">
                <a:latin typeface="2  Koodak"/>
              </a:rPr>
              <a:t>قاعده</a:t>
            </a:r>
            <a:r>
              <a:rPr lang="fa-IR"/>
              <a:t> </a:t>
            </a:r>
            <a:r>
              <a:rPr lang="fa-IR">
                <a:latin typeface="2  Koodak"/>
              </a:rPr>
              <a:t>کوچک</a:t>
            </a:r>
            <a:r>
              <a:rPr lang="fa-IR"/>
              <a:t>×</a:t>
            </a:r>
            <a:r>
              <a:rPr lang="fa-IR">
                <a:latin typeface="2  Koodak"/>
              </a:rPr>
              <a:t>قاعده</a:t>
            </a:r>
            <a:r>
              <a:rPr lang="fa-IR"/>
              <a:t> </a:t>
            </a:r>
            <a:r>
              <a:rPr lang="fa-IR">
                <a:latin typeface="2  Koodak"/>
              </a:rPr>
              <a:t>بزرگ</a:t>
            </a:r>
            <a:r>
              <a:rPr lang="fa-IR"/>
              <a:t>)=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ذوزنقه</a:t>
            </a:r>
          </a:p>
          <a:p>
            <a:pPr lvl="0"/>
            <a:endParaRPr lang="fa-IR">
              <a:latin typeface="2  Koodak"/>
            </a:endParaRPr>
          </a:p>
          <a:p>
            <a:pPr lvl="0"/>
            <a:r>
              <a:rPr lang="fa-IR">
                <a:solidFill>
                  <a:srgbClr val="FF0000"/>
                </a:solidFill>
              </a:rPr>
              <a:t>     16=2÷4×(3+5)                  </a:t>
            </a:r>
          </a:p>
          <a:p>
            <a:pPr lvl="0"/>
            <a:endParaRPr lang="fa-IR">
              <a:solidFill>
                <a:srgbClr val="FF0000"/>
              </a:solidFill>
            </a:endParaRPr>
          </a:p>
          <a:p>
            <a:pPr lvl="0"/>
            <a:endParaRPr lang="fa-IR">
              <a:solidFill>
                <a:srgbClr val="FF0000"/>
              </a:solidFill>
            </a:endParaRPr>
          </a:p>
          <a:p>
            <a:pPr lvl="0"/>
            <a:endParaRPr lang="fa-IR">
              <a:solidFill>
                <a:srgbClr val="FF0000"/>
              </a:solidFill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4737100" y="3385078"/>
            <a:ext cx="688932" cy="338203"/>
          </a:xfrm>
          <a:prstGeom prst="rightArrow">
            <a:avLst/>
          </a:prstGeom>
          <a:gradFill rotWithShape="1">
            <a:gsLst>
              <a:gs pos="0">
                <a:schemeClr val="accent6">
                  <a:tint val="96000"/>
                  <a:lumMod val="100000"/>
                </a:schemeClr>
              </a:gs>
              <a:gs pos="78000">
                <a:schemeClr val="accent6">
                  <a:shade val="94000"/>
                  <a:lumMod val="94000"/>
                </a:schemeClr>
              </a:gs>
            </a:gsLst>
            <a:lin ang="5400000" scaled="1"/>
          </a:gradFill>
          <a:ln w="12700" cap="rnd">
            <a:solidFill>
              <a:schemeClr val="accent6"/>
            </a:solidFill>
          </a:ln>
          <a:effectLst>
            <a:outerShdw blurRad="50800" dist="380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2÷</a:t>
            </a:r>
            <a:r>
              <a:rPr lang="fa-IR">
                <a:latin typeface="2  Koodak"/>
              </a:rPr>
              <a:t>ارتفاع</a:t>
            </a:r>
            <a:r>
              <a:rPr lang="fa-IR"/>
              <a:t>×</a:t>
            </a:r>
            <a:r>
              <a:rPr lang="fa-IR">
                <a:latin typeface="2  Koodak"/>
              </a:rPr>
              <a:t>قاعده</a:t>
            </a:r>
            <a:r>
              <a:rPr lang="fa-IR"/>
              <a:t>=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مثلث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Isosceles Triangle 3"/>
          <p:cNvSpPr/>
          <p:nvPr/>
        </p:nvSpPr>
        <p:spPr>
          <a:xfrm>
            <a:off x="2918564" y="2397434"/>
            <a:ext cx="2642991" cy="2337404"/>
          </a:xfrm>
          <a:prstGeom prst="triangle">
            <a:avLst/>
          </a:prstGeom>
          <a:solidFill>
            <a:schemeClr val="accent6"/>
          </a:solidFill>
          <a:ln w="19050" cap="rnd">
            <a:solidFill>
              <a:schemeClr val="accent6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Left Brace 4"/>
          <p:cNvSpPr/>
          <p:nvPr/>
        </p:nvSpPr>
        <p:spPr>
          <a:xfrm rot="16200000">
            <a:off x="4045905" y="3678297"/>
            <a:ext cx="388307" cy="2642991"/>
          </a:xfrm>
          <a:prstGeom prst="leftBrace">
            <a:avLst/>
          </a:prstGeom>
          <a:noFill/>
          <a:ln w="12700" cap="rnd">
            <a:solidFill>
              <a:schemeClr val="dk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traight Connector 5"/>
          <p:cNvSpPr/>
          <p:nvPr/>
        </p:nvSpPr>
        <p:spPr>
          <a:xfrm>
            <a:off x="4240060" y="2397434"/>
            <a:ext cx="0" cy="2337404"/>
          </a:xfrm>
          <a:prstGeom prst="line">
            <a:avLst/>
          </a:prstGeom>
          <a:noFill/>
          <a:ln w="25400" cap="rnd">
            <a:solidFill>
              <a:srgbClr val="FF0000"/>
            </a:solidFill>
          </a:ln>
          <a:effectLst>
            <a:outerShdw blurRad="38100" dist="25399" dir="5400000">
              <a:srgbClr val="000000">
                <a:alpha val="35000"/>
              </a:srgbClr>
            </a:outerShdw>
          </a:effectLst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479800" y="5188044"/>
            <a:ext cx="1495868" cy="400111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latin typeface="2  Koodak"/>
              </a:rPr>
              <a:t>قاعده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918563" y="3566135"/>
            <a:ext cx="1309171" cy="0"/>
          </a:xfrm>
          <a:prstGeom prst="straightConnector1">
            <a:avLst/>
          </a:prstGeom>
          <a:noFill/>
          <a:ln w="19050" cap="rnd">
            <a:solidFill>
              <a:schemeClr val="accent1">
                <a:lumMod val="75000"/>
              </a:schemeClr>
            </a:solidFill>
            <a:tailEnd type="triangle"/>
          </a:ln>
        </p:spPr>
      </p:cxnSp>
      <p:sp>
        <p:nvSpPr>
          <p:cNvPr id="9" name="TextBox 8"/>
          <p:cNvSpPr txBox="1"/>
          <p:nvPr/>
        </p:nvSpPr>
        <p:spPr>
          <a:xfrm>
            <a:off x="2112462" y="3381469"/>
            <a:ext cx="97790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>
                <a:latin typeface="2  Koodak"/>
              </a:rPr>
              <a:t>ارتفاع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مثال</a:t>
            </a:r>
            <a:r>
              <a:rPr lang="fa-IR"/>
              <a:t>: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>
                <a:latin typeface="2  Koodak"/>
              </a:rPr>
              <a:t>مثلثی</a:t>
            </a:r>
            <a:r>
              <a:rPr lang="fa-IR"/>
              <a:t> </a:t>
            </a:r>
            <a:r>
              <a:rPr lang="fa-IR">
                <a:latin typeface="2  Koodak"/>
              </a:rPr>
              <a:t>به</a:t>
            </a:r>
            <a:r>
              <a:rPr lang="fa-IR"/>
              <a:t> </a:t>
            </a:r>
            <a:r>
              <a:rPr lang="fa-IR">
                <a:latin typeface="2  Koodak"/>
              </a:rPr>
              <a:t>ارتفاع</a:t>
            </a:r>
            <a:r>
              <a:rPr lang="fa-IR"/>
              <a:t> 4 </a:t>
            </a:r>
            <a:r>
              <a:rPr lang="fa-IR">
                <a:latin typeface="2  Koodak"/>
              </a:rPr>
              <a:t>سانتی</a:t>
            </a:r>
            <a:r>
              <a:rPr lang="fa-IR"/>
              <a:t> </a:t>
            </a:r>
            <a:r>
              <a:rPr lang="fa-IR">
                <a:latin typeface="2  Koodak"/>
              </a:rPr>
              <a:t>متر</a:t>
            </a:r>
            <a:r>
              <a:rPr lang="fa-IR"/>
              <a:t> </a:t>
            </a:r>
            <a:r>
              <a:rPr lang="fa-IR">
                <a:latin typeface="2  Koodak"/>
              </a:rPr>
              <a:t>وجود</a:t>
            </a:r>
            <a:r>
              <a:rPr lang="fa-IR"/>
              <a:t> </a:t>
            </a:r>
            <a:r>
              <a:rPr lang="fa-IR">
                <a:latin typeface="2  Koodak"/>
              </a:rPr>
              <a:t>دارد،</a:t>
            </a:r>
            <a:r>
              <a:rPr lang="fa-IR"/>
              <a:t> 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آن</a:t>
            </a:r>
            <a:r>
              <a:rPr lang="fa-IR"/>
              <a:t> </a:t>
            </a:r>
            <a:r>
              <a:rPr lang="fa-IR">
                <a:latin typeface="2  Koodak"/>
              </a:rPr>
              <a:t>چقدر</a:t>
            </a:r>
            <a:r>
              <a:rPr lang="fa-IR"/>
              <a:t> </a:t>
            </a:r>
            <a:r>
              <a:rPr lang="fa-IR">
                <a:latin typeface="2  Koodak"/>
              </a:rPr>
              <a:t>است؟</a:t>
            </a:r>
          </a:p>
        </p:txBody>
      </p:sp>
      <p:sp>
        <p:nvSpPr>
          <p:cNvPr id="4" name="Isosceles Triangle 3"/>
          <p:cNvSpPr/>
          <p:nvPr/>
        </p:nvSpPr>
        <p:spPr>
          <a:xfrm>
            <a:off x="1648564" y="2932273"/>
            <a:ext cx="2642991" cy="2337403"/>
          </a:xfrm>
          <a:prstGeom prst="triangle">
            <a:avLst/>
          </a:prstGeom>
          <a:solidFill>
            <a:schemeClr val="accent6"/>
          </a:solidFill>
          <a:ln w="19050" cap="rnd">
            <a:solidFill>
              <a:schemeClr val="accent6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309659" y="5315199"/>
            <a:ext cx="1320800" cy="369333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5900" y="2932273"/>
            <a:ext cx="4406900" cy="1477328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/>
              <a:t>2÷</a:t>
            </a:r>
            <a:r>
              <a:rPr lang="fa-IR">
                <a:latin typeface="2  Koodak"/>
              </a:rPr>
              <a:t>ارتفاع</a:t>
            </a:r>
            <a:r>
              <a:rPr lang="fa-IR"/>
              <a:t>×</a:t>
            </a:r>
            <a:r>
              <a:rPr lang="fa-IR">
                <a:latin typeface="2  Koodak"/>
              </a:rPr>
              <a:t>قاعده</a:t>
            </a:r>
            <a:r>
              <a:rPr lang="fa-IR"/>
              <a:t>=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مثلث</a:t>
            </a:r>
          </a:p>
          <a:p>
            <a:pPr lvl="0"/>
            <a:endParaRPr lang="fa-IR">
              <a:latin typeface="2  Koodak"/>
            </a:endParaRPr>
          </a:p>
          <a:p>
            <a:pPr lvl="0"/>
            <a:r>
              <a:rPr lang="fa-IR">
                <a:solidFill>
                  <a:srgbClr val="FF0000"/>
                </a:solidFill>
              </a:rPr>
              <a:t> 8=2÷4×4              </a:t>
            </a:r>
          </a:p>
          <a:p>
            <a:pPr lvl="0"/>
            <a:endParaRPr lang="fa-IR">
              <a:solidFill>
                <a:srgbClr val="FF0000"/>
              </a:solidFill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5262785" y="3501835"/>
            <a:ext cx="688932" cy="338203"/>
          </a:xfrm>
          <a:prstGeom prst="rightArrow">
            <a:avLst/>
          </a:prstGeom>
          <a:gradFill rotWithShape="1">
            <a:gsLst>
              <a:gs pos="0">
                <a:schemeClr val="accent6">
                  <a:tint val="96000"/>
                  <a:lumMod val="100000"/>
                </a:schemeClr>
              </a:gs>
              <a:gs pos="78000">
                <a:schemeClr val="accent6">
                  <a:shade val="94000"/>
                  <a:lumMod val="94000"/>
                </a:schemeClr>
              </a:gs>
            </a:gsLst>
            <a:lin ang="5400000" scaled="1"/>
          </a:gradFill>
          <a:ln w="12700" cap="rnd">
            <a:solidFill>
              <a:schemeClr val="accent6"/>
            </a:solidFill>
          </a:ln>
          <a:effectLst>
            <a:outerShdw blurRad="50800" dist="380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>
                <a:latin typeface="2  Koodak"/>
              </a:rPr>
              <a:t>قاعده</a:t>
            </a:r>
            <a:r>
              <a:rPr lang="fa-IR"/>
              <a:t>×</a:t>
            </a:r>
            <a:r>
              <a:rPr lang="fa-IR">
                <a:latin typeface="2  Koodak"/>
              </a:rPr>
              <a:t>ارتفاع</a:t>
            </a:r>
            <a:r>
              <a:rPr lang="fa-IR"/>
              <a:t>=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متوازی</a:t>
            </a:r>
            <a:r>
              <a:rPr lang="fa-IR"/>
              <a:t> </a:t>
            </a:r>
            <a:r>
              <a:rPr lang="fa-IR">
                <a:latin typeface="2  Koodak"/>
              </a:rPr>
              <a:t>الاضلاع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0" y="1655279"/>
            <a:ext cx="8596668" cy="3880773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Parallelogram 3"/>
          <p:cNvSpPr/>
          <p:nvPr/>
        </p:nvSpPr>
        <p:spPr>
          <a:xfrm>
            <a:off x="1878905" y="2760690"/>
            <a:ext cx="5148197" cy="1340285"/>
          </a:xfrm>
          <a:prstGeom prst="parallelogram">
            <a:avLst>
              <a:gd name="adj" fmla="val 64252"/>
            </a:avLst>
          </a:prstGeom>
          <a:solidFill>
            <a:srgbClr val="FFFF00"/>
          </a:solidFill>
          <a:ln w="19050" cap="rnd">
            <a:solidFill>
              <a:srgbClr val="FFFF0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Left Brace 4"/>
          <p:cNvSpPr/>
          <p:nvPr/>
        </p:nvSpPr>
        <p:spPr>
          <a:xfrm rot="16200000">
            <a:off x="3839229" y="2275729"/>
            <a:ext cx="388307" cy="4308955"/>
          </a:xfrm>
          <a:prstGeom prst="leftBrace">
            <a:avLst/>
          </a:prstGeom>
          <a:noFill/>
          <a:ln w="19050" cap="rnd">
            <a:solidFill>
              <a:schemeClr val="dk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231716" y="4680096"/>
            <a:ext cx="1603331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latin typeface="2  Koodak"/>
              </a:rPr>
              <a:t>قاعده</a:t>
            </a:r>
          </a:p>
        </p:txBody>
      </p:sp>
      <p:sp>
        <p:nvSpPr>
          <p:cNvPr id="7" name="Straight Connector 6"/>
          <p:cNvSpPr/>
          <p:nvPr/>
        </p:nvSpPr>
        <p:spPr>
          <a:xfrm>
            <a:off x="2755726" y="2760690"/>
            <a:ext cx="0" cy="1340285"/>
          </a:xfrm>
          <a:prstGeom prst="line">
            <a:avLst/>
          </a:prstGeom>
          <a:noFill/>
          <a:ln w="19050" cap="rnd">
            <a:solidFill>
              <a:schemeClr val="dk1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878905" y="3430832"/>
            <a:ext cx="876821" cy="0"/>
          </a:xfrm>
          <a:prstGeom prst="straightConnector1">
            <a:avLst/>
          </a:prstGeom>
          <a:noFill/>
          <a:ln w="12700" cap="rnd">
            <a:solidFill>
              <a:schemeClr val="accent2"/>
            </a:solidFill>
            <a:tailEnd type="triangle"/>
          </a:ln>
        </p:spPr>
      </p:cxnSp>
      <p:sp>
        <p:nvSpPr>
          <p:cNvPr id="9" name="TextBox 8"/>
          <p:cNvSpPr txBox="1"/>
          <p:nvPr/>
        </p:nvSpPr>
        <p:spPr>
          <a:xfrm>
            <a:off x="450937" y="3294345"/>
            <a:ext cx="1427968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>
                <a:latin typeface="2  Koodak"/>
              </a:rPr>
              <a:t>ارتفاع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مثال</a:t>
            </a:r>
            <a:r>
              <a:rPr lang="fa-IR"/>
              <a:t>: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 sz="2000"/>
              <a:t> </a:t>
            </a:r>
            <a:r>
              <a:rPr lang="fa-IR" sz="2000">
                <a:latin typeface="2  Koodak"/>
              </a:rPr>
              <a:t>مساحت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شکل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زیر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را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به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ارتفاع</a:t>
            </a:r>
            <a:r>
              <a:rPr lang="fa-IR" sz="2000"/>
              <a:t> 3 </a:t>
            </a:r>
            <a:r>
              <a:rPr lang="fa-IR" sz="2000">
                <a:latin typeface="2  Koodak"/>
              </a:rPr>
              <a:t>سانتی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متر،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بدست</a:t>
            </a:r>
            <a:r>
              <a:rPr lang="fa-IR" sz="2000"/>
              <a:t> </a:t>
            </a:r>
            <a:r>
              <a:rPr lang="fa-IR" sz="2000">
                <a:latin typeface="2  Koodak"/>
              </a:rPr>
              <a:t>آورید</a:t>
            </a:r>
            <a:r>
              <a:rPr lang="fa-IR" sz="2000"/>
              <a:t>.</a:t>
            </a:r>
          </a:p>
        </p:txBody>
      </p:sp>
      <p:sp>
        <p:nvSpPr>
          <p:cNvPr id="4" name="Parallelogram 3"/>
          <p:cNvSpPr/>
          <p:nvPr/>
        </p:nvSpPr>
        <p:spPr>
          <a:xfrm>
            <a:off x="300625" y="3161523"/>
            <a:ext cx="5148197" cy="1340285"/>
          </a:xfrm>
          <a:prstGeom prst="parallelogram">
            <a:avLst>
              <a:gd name="adj" fmla="val 64252"/>
            </a:avLst>
          </a:prstGeom>
          <a:solidFill>
            <a:srgbClr val="FFFF00"/>
          </a:solidFill>
          <a:ln w="19050" cap="rnd">
            <a:solidFill>
              <a:srgbClr val="FFFF0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402915" y="4547331"/>
            <a:ext cx="2004164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34087" y="3161523"/>
            <a:ext cx="4258849" cy="203132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  <a:r>
              <a:rPr lang="fa-IR">
                <a:latin typeface="2  Koodak"/>
              </a:rPr>
              <a:t>قاعده</a:t>
            </a:r>
            <a:r>
              <a:rPr lang="fa-IR"/>
              <a:t>×</a:t>
            </a:r>
            <a:r>
              <a:rPr lang="fa-IR">
                <a:latin typeface="2  Koodak"/>
              </a:rPr>
              <a:t>ارتفاع</a:t>
            </a:r>
            <a:r>
              <a:rPr lang="fa-IR"/>
              <a:t>=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متوازی</a:t>
            </a:r>
            <a:r>
              <a:rPr lang="fa-IR"/>
              <a:t> </a:t>
            </a:r>
            <a:r>
              <a:rPr lang="fa-IR">
                <a:latin typeface="2  Koodak"/>
              </a:rPr>
              <a:t>الاضلاع</a:t>
            </a:r>
          </a:p>
          <a:p>
            <a:pPr lvl="0"/>
            <a:endParaRPr lang="fa-IR">
              <a:latin typeface="2  Koodak"/>
            </a:endParaRPr>
          </a:p>
          <a:p>
            <a:pPr lvl="0"/>
            <a:r>
              <a:rPr lang="fa-IR">
                <a:solidFill>
                  <a:srgbClr val="FF0000"/>
                </a:solidFill>
              </a:rPr>
              <a:t>24=8×3            </a:t>
            </a:r>
          </a:p>
          <a:p>
            <a:pPr lvl="0"/>
            <a:endParaRPr lang="fa-IR">
              <a:solidFill>
                <a:srgbClr val="FF0000"/>
              </a:solidFill>
            </a:endParaRPr>
          </a:p>
          <a:p>
            <a:pPr lvl="0"/>
            <a:endParaRPr lang="fa-IR">
              <a:solidFill>
                <a:srgbClr val="FF0000"/>
              </a:solidFill>
            </a:endParaRPr>
          </a:p>
          <a:p>
            <a:pPr lvl="0"/>
            <a:endParaRPr lang="fa-IR">
              <a:solidFill>
                <a:srgbClr val="FF0000"/>
              </a:solidFill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5834087" y="3762772"/>
            <a:ext cx="688932" cy="338203"/>
          </a:xfrm>
          <a:prstGeom prst="rightArrow">
            <a:avLst/>
          </a:prstGeom>
          <a:gradFill rotWithShape="1">
            <a:gsLst>
              <a:gs pos="0">
                <a:schemeClr val="accent6">
                  <a:tint val="96000"/>
                  <a:lumMod val="100000"/>
                </a:schemeClr>
              </a:gs>
              <a:gs pos="78000">
                <a:schemeClr val="accent6">
                  <a:shade val="94000"/>
                  <a:lumMod val="94000"/>
                </a:schemeClr>
              </a:gs>
            </a:gsLst>
            <a:lin ang="5400000" scaled="1"/>
          </a:gradFill>
          <a:ln w="12700" cap="rnd">
            <a:solidFill>
              <a:schemeClr val="accent6"/>
            </a:solidFill>
          </a:ln>
          <a:effectLst>
            <a:outerShdw blurRad="50800" dist="380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</a:p>
        </p:txBody>
      </p:sp>
      <p:pic>
        <p:nvPicPr>
          <p:cNvPr id="3" name="Text Placeholder 2">
            <a:hlinkClick r:id="" action="ppaction://media"/>
          </p:cNvPr>
          <p:cNvPicPr>
            <a:picLocks noGrp="1"/>
          </p:cNvPicPr>
          <p:nvPr>
            <p:ph type="body" idx="1"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1703540" y="874500"/>
            <a:ext cx="6409898" cy="4807424"/>
          </a:xfrm>
          <a:prstGeom prst="rect">
            <a:avLst/>
          </a:prstGeom>
          <a:solidFill>
            <a:srgbClr val="EDEDED">
              <a:shade val="85000"/>
            </a:srgbClr>
          </a:solidFill>
          <a:ln w="190500" cap="sq">
            <a:solidFill>
              <a:srgbClr val="FFFFFF"/>
            </a:solidFill>
            <a:miter/>
          </a:ln>
          <a:effectLst>
            <a:outerShdw blurRad="65000" dist="50798" dir="12899998" kx="180000" ky="120000" algn="tl">
              <a:srgbClr val="000000">
                <a:alpha val="3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3/14×</a:t>
            </a:r>
            <a:r>
              <a:rPr lang="fa-IR">
                <a:latin typeface="2  Koodak"/>
              </a:rPr>
              <a:t>شعاع</a:t>
            </a:r>
            <a:r>
              <a:rPr lang="fa-IR"/>
              <a:t>×</a:t>
            </a:r>
            <a:r>
              <a:rPr lang="fa-IR">
                <a:latin typeface="2  Koodak"/>
              </a:rPr>
              <a:t>شعاع</a:t>
            </a:r>
            <a:r>
              <a:rPr lang="fa-IR"/>
              <a:t>=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دایره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Oval 3"/>
          <p:cNvSpPr/>
          <p:nvPr/>
        </p:nvSpPr>
        <p:spPr>
          <a:xfrm>
            <a:off x="3144033" y="2597851"/>
            <a:ext cx="3006248" cy="3006247"/>
          </a:xfrm>
          <a:prstGeom prst="ellipse">
            <a:avLst/>
          </a:prstGeom>
          <a:solidFill>
            <a:srgbClr val="7030A0"/>
          </a:solidFill>
          <a:ln w="19050" cap="rnd">
            <a:solidFill>
              <a:srgbClr val="7030A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traight Connector 4"/>
          <p:cNvSpPr/>
          <p:nvPr/>
        </p:nvSpPr>
        <p:spPr>
          <a:xfrm>
            <a:off x="3144033" y="4100975"/>
            <a:ext cx="1402915" cy="7562"/>
          </a:xfrm>
          <a:prstGeom prst="line">
            <a:avLst/>
          </a:prstGeom>
          <a:noFill/>
          <a:ln w="19050" cap="rnd">
            <a:solidFill>
              <a:schemeClr val="tx1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cxnSp>
        <p:nvCxnSpPr>
          <p:cNvPr id="6" name="Elbow Connector 5"/>
          <p:cNvCxnSpPr/>
          <p:nvPr/>
        </p:nvCxnSpPr>
        <p:spPr>
          <a:xfrm rot="5400000" flipH="1" flipV="1">
            <a:off x="2691116" y="4114715"/>
            <a:ext cx="659943" cy="632460"/>
          </a:xfrm>
          <a:prstGeom prst="bentConnector3">
            <a:avLst>
              <a:gd name="adj1" fmla="val 50000"/>
            </a:avLst>
          </a:prstGeom>
          <a:noFill/>
          <a:ln w="12700" cap="rnd">
            <a:solidFill>
              <a:schemeClr val="accent1"/>
            </a:solidFill>
            <a:tailEnd type="triangle"/>
          </a:ln>
        </p:spPr>
      </p:cxnSp>
      <p:sp>
        <p:nvSpPr>
          <p:cNvPr id="7" name="TextBox 6"/>
          <p:cNvSpPr txBox="1"/>
          <p:nvPr/>
        </p:nvSpPr>
        <p:spPr>
          <a:xfrm>
            <a:off x="1971980" y="4782397"/>
            <a:ext cx="1365337" cy="400111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latin typeface="2  Koodak"/>
              </a:rPr>
              <a:t>شعاع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4000">
                <a:latin typeface="2  Koodak"/>
              </a:rPr>
              <a:t>مثال</a:t>
            </a:r>
            <a:r>
              <a:rPr lang="fa-IR" sz="4000"/>
              <a:t>: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شکل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زیر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بدست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آورید</a:t>
            </a:r>
            <a:r>
              <a:rPr lang="fa-IR" sz="2400"/>
              <a:t>.</a:t>
            </a:r>
          </a:p>
        </p:txBody>
      </p:sp>
      <p:sp>
        <p:nvSpPr>
          <p:cNvPr id="4" name="Oval 3"/>
          <p:cNvSpPr/>
          <p:nvPr/>
        </p:nvSpPr>
        <p:spPr>
          <a:xfrm>
            <a:off x="526093" y="2828281"/>
            <a:ext cx="3006247" cy="3006248"/>
          </a:xfrm>
          <a:prstGeom prst="ellipse">
            <a:avLst/>
          </a:prstGeom>
          <a:solidFill>
            <a:srgbClr val="7030A0"/>
          </a:solidFill>
          <a:ln w="19050" cap="rnd">
            <a:solidFill>
              <a:srgbClr val="7030A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Straight Connector 4"/>
          <p:cNvSpPr/>
          <p:nvPr/>
        </p:nvSpPr>
        <p:spPr>
          <a:xfrm>
            <a:off x="526093" y="4331404"/>
            <a:ext cx="3006247" cy="0"/>
          </a:xfrm>
          <a:prstGeom prst="line">
            <a:avLst/>
          </a:prstGeom>
          <a:noFill/>
          <a:ln w="12700" cap="rnd">
            <a:solidFill>
              <a:schemeClr val="accent1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478071" y="3966272"/>
            <a:ext cx="1102290" cy="400111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58433" y="2993721"/>
            <a:ext cx="5035463" cy="2400657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/>
              <a:t>  3/14×</a:t>
            </a:r>
            <a:r>
              <a:rPr lang="fa-IR">
                <a:latin typeface="2  Koodak"/>
              </a:rPr>
              <a:t>شعاع</a:t>
            </a:r>
            <a:r>
              <a:rPr lang="fa-IR"/>
              <a:t>×</a:t>
            </a:r>
            <a:r>
              <a:rPr lang="fa-IR">
                <a:latin typeface="2  Koodak"/>
              </a:rPr>
              <a:t>شعاع</a:t>
            </a:r>
            <a:r>
              <a:rPr lang="fa-IR"/>
              <a:t>=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دایره</a:t>
            </a:r>
          </a:p>
          <a:p>
            <a:pPr lvl="0"/>
            <a:endParaRPr lang="fa-IR">
              <a:latin typeface="2  Koodak"/>
            </a:endParaRPr>
          </a:p>
          <a:p>
            <a:pPr lvl="0" algn="r"/>
            <a:r>
              <a:rPr lang="fa-IR" sz="2400">
                <a:solidFill>
                  <a:srgbClr val="FF0000"/>
                </a:solidFill>
              </a:rPr>
              <a:t>*</a:t>
            </a:r>
            <a:r>
              <a:rPr lang="fa-IR">
                <a:latin typeface="2  Koodak"/>
              </a:rPr>
              <a:t>می</a:t>
            </a:r>
            <a:r>
              <a:rPr lang="fa-IR"/>
              <a:t> </a:t>
            </a:r>
            <a:r>
              <a:rPr lang="fa-IR">
                <a:latin typeface="2  Koodak"/>
              </a:rPr>
              <a:t>دانیم</a:t>
            </a:r>
            <a:r>
              <a:rPr lang="fa-IR"/>
              <a:t> </a:t>
            </a:r>
            <a:r>
              <a:rPr lang="fa-IR">
                <a:latin typeface="2  Koodak"/>
              </a:rPr>
              <a:t>که</a:t>
            </a:r>
            <a:r>
              <a:rPr lang="fa-IR"/>
              <a:t> </a:t>
            </a:r>
            <a:r>
              <a:rPr lang="fa-IR">
                <a:latin typeface="2  Koodak"/>
              </a:rPr>
              <a:t>قطر</a:t>
            </a:r>
            <a:r>
              <a:rPr lang="fa-IR"/>
              <a:t> </a:t>
            </a:r>
            <a:r>
              <a:rPr lang="fa-IR">
                <a:latin typeface="2  Koodak"/>
              </a:rPr>
              <a:t>دایره</a:t>
            </a:r>
            <a:r>
              <a:rPr lang="fa-IR"/>
              <a:t> </a:t>
            </a:r>
            <a:r>
              <a:rPr lang="fa-IR">
                <a:latin typeface="2  Koodak"/>
              </a:rPr>
              <a:t>دو</a:t>
            </a:r>
            <a:r>
              <a:rPr lang="fa-IR"/>
              <a:t> </a:t>
            </a:r>
            <a:r>
              <a:rPr lang="fa-IR">
                <a:latin typeface="2  Koodak"/>
              </a:rPr>
              <a:t>برابر</a:t>
            </a:r>
            <a:r>
              <a:rPr lang="fa-IR"/>
              <a:t> </a:t>
            </a:r>
            <a:r>
              <a:rPr lang="fa-IR">
                <a:latin typeface="2  Koodak"/>
              </a:rPr>
              <a:t>شعاع</a:t>
            </a:r>
            <a:r>
              <a:rPr lang="fa-IR"/>
              <a:t> </a:t>
            </a:r>
            <a:r>
              <a:rPr lang="fa-IR">
                <a:latin typeface="2  Koodak"/>
              </a:rPr>
              <a:t>دایره</a:t>
            </a:r>
            <a:r>
              <a:rPr lang="fa-IR"/>
              <a:t> </a:t>
            </a:r>
            <a:r>
              <a:rPr lang="fa-IR">
                <a:latin typeface="2  Koodak"/>
              </a:rPr>
              <a:t>است</a:t>
            </a:r>
            <a:r>
              <a:rPr lang="fa-IR"/>
              <a:t>. </a:t>
            </a:r>
            <a:r>
              <a:rPr lang="fa-IR">
                <a:latin typeface="2  Koodak"/>
              </a:rPr>
              <a:t>بنابراین</a:t>
            </a:r>
            <a:r>
              <a:rPr lang="fa-IR"/>
              <a:t> </a:t>
            </a:r>
            <a:r>
              <a:rPr lang="fa-IR">
                <a:latin typeface="2  Koodak"/>
              </a:rPr>
              <a:t>شعاع</a:t>
            </a:r>
            <a:r>
              <a:rPr lang="fa-IR"/>
              <a:t> </a:t>
            </a:r>
            <a:r>
              <a:rPr lang="fa-IR">
                <a:latin typeface="2  Koodak"/>
              </a:rPr>
              <a:t>این</a:t>
            </a:r>
            <a:r>
              <a:rPr lang="fa-IR"/>
              <a:t> </a:t>
            </a:r>
            <a:r>
              <a:rPr lang="fa-IR">
                <a:latin typeface="2  Koodak"/>
              </a:rPr>
              <a:t>دایره</a:t>
            </a:r>
            <a:r>
              <a:rPr lang="fa-IR"/>
              <a:t> </a:t>
            </a:r>
            <a:r>
              <a:rPr lang="fa-IR">
                <a:latin typeface="2  Koodak"/>
              </a:rPr>
              <a:t>برابر</a:t>
            </a:r>
            <a:r>
              <a:rPr lang="fa-IR"/>
              <a:t> 4 </a:t>
            </a:r>
            <a:r>
              <a:rPr lang="fa-IR">
                <a:latin typeface="2  Koodak"/>
              </a:rPr>
              <a:t>خواهد</a:t>
            </a:r>
            <a:r>
              <a:rPr lang="fa-IR"/>
              <a:t> </a:t>
            </a:r>
            <a:r>
              <a:rPr lang="fa-IR">
                <a:latin typeface="2  Koodak"/>
              </a:rPr>
              <a:t>بود</a:t>
            </a:r>
            <a:r>
              <a:rPr lang="fa-IR"/>
              <a:t>.</a:t>
            </a:r>
          </a:p>
          <a:p>
            <a:pPr lvl="0"/>
            <a:endParaRPr lang="fa-IR"/>
          </a:p>
          <a:p>
            <a:pPr lvl="0"/>
            <a:endParaRPr lang="fa-IR"/>
          </a:p>
          <a:p>
            <a:pPr lvl="0"/>
            <a:r>
              <a:rPr/>
              <a:t>                </a:t>
            </a:r>
            <a:r>
              <a:rPr lang="fa-IR">
                <a:solidFill>
                  <a:srgbClr val="FF0000"/>
                </a:solidFill>
              </a:rPr>
              <a:t>50/24=3/14×4×4</a:t>
            </a:r>
          </a:p>
          <a:p>
            <a:pPr lvl="0"/>
            <a:r>
              <a:rPr lang="fa-IR"/>
              <a:t> </a:t>
            </a:r>
          </a:p>
        </p:txBody>
      </p:sp>
      <p:sp>
        <p:nvSpPr>
          <p:cNvPr id="8" name="Right Arrow 7"/>
          <p:cNvSpPr/>
          <p:nvPr/>
        </p:nvSpPr>
        <p:spPr>
          <a:xfrm>
            <a:off x="4286736" y="4752328"/>
            <a:ext cx="688932" cy="338203"/>
          </a:xfrm>
          <a:prstGeom prst="rightArrow">
            <a:avLst/>
          </a:prstGeom>
          <a:gradFill rotWithShape="1">
            <a:gsLst>
              <a:gs pos="0">
                <a:schemeClr val="accent6">
                  <a:tint val="96000"/>
                  <a:lumMod val="100000"/>
                </a:schemeClr>
              </a:gs>
              <a:gs pos="78000">
                <a:schemeClr val="accent6">
                  <a:shade val="94000"/>
                  <a:lumMod val="94000"/>
                </a:schemeClr>
              </a:gs>
            </a:gsLst>
            <a:lin ang="5400000" scaled="1"/>
          </a:gradFill>
          <a:ln w="12700" cap="rnd">
            <a:solidFill>
              <a:schemeClr val="accent6"/>
            </a:solidFill>
          </a:ln>
          <a:effectLst>
            <a:outerShdw blurRad="50800" dist="38099" dir="5400000">
              <a:srgbClr val="000000">
                <a:alpha val="35000"/>
              </a:srgbClr>
            </a:outerShdw>
          </a:effectLst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ctr">
              <a:buNone/>
            </a:pPr>
            <a:r>
              <a:rPr lang="fa-IR" sz="9600">
                <a:latin typeface="2  Koodak"/>
              </a:rPr>
              <a:t>سوالات</a:t>
            </a:r>
            <a:r>
              <a:rPr lang="fa-IR" sz="9600"/>
              <a:t> </a:t>
            </a:r>
            <a:r>
              <a:rPr lang="fa-IR" sz="9600">
                <a:latin typeface="2  Koodak"/>
              </a:rPr>
              <a:t>ترکیبی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4400">
                <a:latin typeface="2  Koodak"/>
              </a:rPr>
              <a:t>مساحت</a:t>
            </a:r>
            <a:r>
              <a:rPr lang="fa-IR" sz="4400"/>
              <a:t> </a:t>
            </a:r>
            <a:r>
              <a:rPr lang="fa-IR" sz="4400">
                <a:latin typeface="2  Koodak"/>
              </a:rPr>
              <a:t>شکل</a:t>
            </a:r>
            <a:r>
              <a:rPr lang="fa-IR" sz="4400"/>
              <a:t> </a:t>
            </a:r>
            <a:r>
              <a:rPr lang="fa-IR" sz="4400">
                <a:latin typeface="2  Koodak"/>
              </a:rPr>
              <a:t>زیر</a:t>
            </a:r>
            <a:r>
              <a:rPr lang="fa-IR" sz="4400"/>
              <a:t> </a:t>
            </a:r>
            <a:r>
              <a:rPr lang="fa-IR" sz="4400">
                <a:latin typeface="2  Koodak"/>
              </a:rPr>
              <a:t>را</a:t>
            </a:r>
            <a:r>
              <a:rPr lang="fa-IR" sz="4400"/>
              <a:t> </a:t>
            </a:r>
            <a:r>
              <a:rPr lang="fa-IR" sz="4400">
                <a:latin typeface="2  Koodak"/>
              </a:rPr>
              <a:t>حساب</a:t>
            </a:r>
            <a:r>
              <a:rPr lang="fa-IR" sz="4400"/>
              <a:t> </a:t>
            </a:r>
            <a:r>
              <a:rPr lang="fa-IR" sz="4400">
                <a:latin typeface="2  Koodak"/>
              </a:rPr>
              <a:t>کنید</a:t>
            </a:r>
            <a:r>
              <a:rPr lang="fa-IR" sz="4400"/>
              <a:t>.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801384" y="2160589"/>
            <a:ext cx="4522241" cy="3120025"/>
            <a:chOff x="1320800" y="1720850"/>
            <a:chExt cx="3222559" cy="2393950"/>
          </a:xfrm>
        </p:grpSpPr>
        <p:grpSp>
          <p:nvGrpSpPr>
            <p:cNvPr id="5" name="Group 4"/>
            <p:cNvGrpSpPr/>
            <p:nvPr/>
          </p:nvGrpSpPr>
          <p:grpSpPr>
            <a:xfrm>
              <a:off x="1320800" y="1720850"/>
              <a:ext cx="3222559" cy="2393950"/>
              <a:chOff x="1320800" y="1720850"/>
              <a:chExt cx="3222559" cy="2393950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1320800" y="3029200"/>
                <a:ext cx="296803" cy="30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>
                <a:lvl1pPr lvl="0">
                  <a:defRPr>
                    <a:solidFill>
                      <a:schemeClr val="tx1"/>
                    </a:solidFill>
                    <a:latin typeface="Calibri"/>
                  </a:defRPr>
                </a:lvl1pPr>
              </a:lstStyle>
              <a:p>
                <a:pPr lvl="0" algn="ctr"/>
                <a:r>
                  <a:rPr lang="fa-IR" sz="2000" b="1">
                    <a:solidFill>
                      <a:srgbClr val="002060"/>
                    </a:solidFill>
                  </a:rPr>
                  <a:t>5</a:t>
                </a: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2648315" y="2994648"/>
                <a:ext cx="338878" cy="30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>
                <a:lvl1pPr lvl="0">
                  <a:defRPr>
                    <a:solidFill>
                      <a:schemeClr val="tx1"/>
                    </a:solidFill>
                    <a:latin typeface="Calibri"/>
                  </a:defRPr>
                </a:lvl1pPr>
              </a:lstStyle>
              <a:p>
                <a:pPr lvl="0" algn="ctr"/>
                <a:r>
                  <a:rPr lang="fa-IR" sz="2000" b="1">
                    <a:solidFill>
                      <a:srgbClr val="002060"/>
                    </a:solidFill>
                  </a:rPr>
                  <a:t>7</a:t>
                </a: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4212442" y="2829217"/>
                <a:ext cx="330917" cy="30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>
                <a:lvl1pPr lvl="0">
                  <a:defRPr>
                    <a:solidFill>
                      <a:schemeClr val="tx1"/>
                    </a:solidFill>
                    <a:latin typeface="Calibri"/>
                  </a:defRPr>
                </a:lvl1pPr>
              </a:lstStyle>
              <a:p>
                <a:pPr lvl="0" algn="ctr"/>
                <a:r>
                  <a:rPr lang="fa-IR" sz="2000" b="1">
                    <a:solidFill>
                      <a:srgbClr val="002060"/>
                    </a:solidFill>
                  </a:rPr>
                  <a:t>8</a:t>
                </a: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1718810" y="2267475"/>
                <a:ext cx="296803" cy="30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>
                <a:lvl1pPr lvl="0">
                  <a:defRPr>
                    <a:solidFill>
                      <a:schemeClr val="tx1"/>
                    </a:solidFill>
                    <a:latin typeface="Calibri"/>
                  </a:defRPr>
                </a:lvl1pPr>
              </a:lstStyle>
              <a:p>
                <a:pPr lvl="0" algn="ctr"/>
                <a:r>
                  <a:rPr lang="fa-IR" sz="2000" b="1">
                    <a:solidFill>
                      <a:srgbClr val="002060"/>
                    </a:solidFill>
                  </a:rPr>
                  <a:t>2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3579228" y="1720850"/>
                <a:ext cx="330917" cy="30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/>
              <a:lstStyle>
                <a:lvl1pPr lvl="0">
                  <a:defRPr>
                    <a:solidFill>
                      <a:schemeClr val="tx1"/>
                    </a:solidFill>
                    <a:latin typeface="Calibri"/>
                  </a:defRPr>
                </a:lvl1pPr>
              </a:lstStyle>
              <a:p>
                <a:pPr lvl="0" algn="ctr"/>
                <a:r>
                  <a:rPr lang="fa-IR" sz="2000" b="1">
                    <a:solidFill>
                      <a:srgbClr val="002060"/>
                    </a:solidFill>
                  </a:rPr>
                  <a:t>2</a:t>
                </a: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617663" y="2647950"/>
                <a:ext cx="592137" cy="1466850"/>
              </a:xfrm>
              <a:prstGeom prst="rect">
                <a:avLst/>
              </a:prstGeom>
              <a:solidFill>
                <a:srgbClr val="FFC000"/>
              </a:solidFill>
              <a:ln w="19050" cap="rnd">
                <a:solidFill>
                  <a:srgbClr val="FFC000"/>
                </a:solidFill>
              </a:ln>
            </p:spPr>
            <p:txBody>
              <a:bodyPr anchor="ctr"/>
              <a:lstStyle>
                <a:lvl1pPr lvl="0">
                  <a:defRPr/>
                </a:lvl1pPr>
              </a:lstStyle>
              <a:p>
                <a:endParaRPr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2209800" y="3429000"/>
                <a:ext cx="1216025" cy="685800"/>
              </a:xfrm>
              <a:prstGeom prst="rect">
                <a:avLst/>
              </a:prstGeom>
              <a:solidFill>
                <a:srgbClr val="FFC000"/>
              </a:solidFill>
              <a:ln w="19050" cap="rnd">
                <a:solidFill>
                  <a:srgbClr val="FFC000"/>
                </a:solidFill>
              </a:ln>
            </p:spPr>
            <p:txBody>
              <a:bodyPr anchor="ctr"/>
              <a:lstStyle>
                <a:lvl1pPr lvl="0">
                  <a:defRPr/>
                </a:lvl1pPr>
              </a:lstStyle>
              <a:p>
                <a:endParaRPr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3435049" y="2120815"/>
                <a:ext cx="663575" cy="1993900"/>
              </a:xfrm>
              <a:prstGeom prst="rect">
                <a:avLst/>
              </a:prstGeom>
              <a:solidFill>
                <a:srgbClr val="FFC000"/>
              </a:solidFill>
              <a:ln w="19050" cap="rnd">
                <a:solidFill>
                  <a:srgbClr val="FFC000"/>
                </a:solidFill>
              </a:ln>
            </p:spPr>
            <p:txBody>
              <a:bodyPr anchor="ctr"/>
              <a:lstStyle>
                <a:lvl1pPr lvl="0">
                  <a:defRPr/>
                </a:lvl1pPr>
              </a:lstStyle>
              <a:p>
                <a:endParaRPr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2209800" y="2893485"/>
              <a:ext cx="296803" cy="306999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 lvl="0">
                <a:defRPr>
                  <a:solidFill>
                    <a:schemeClr val="tx1"/>
                  </a:solidFill>
                  <a:latin typeface="Calibri"/>
                </a:defRPr>
              </a:lvl1pPr>
            </a:lstStyle>
            <a:p>
              <a:pPr lvl="0" algn="ctr"/>
              <a:r>
                <a:rPr lang="fa-IR" sz="2000" b="1">
                  <a:solidFill>
                    <a:srgbClr val="002060"/>
                  </a:solidFill>
                </a:rPr>
                <a:t>3</a:t>
              </a: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1881430" y="2189235"/>
            <a:ext cx="830950" cy="1911739"/>
          </a:xfrm>
          <a:prstGeom prst="rect">
            <a:avLst/>
          </a:prstGeom>
          <a:solidFill>
            <a:srgbClr val="FFC000"/>
          </a:solidFill>
          <a:ln w="19050" cap="rnd">
            <a:solidFill>
              <a:srgbClr val="FFC00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122439" y="3207174"/>
            <a:ext cx="1706457" cy="893800"/>
          </a:xfrm>
          <a:prstGeom prst="rect">
            <a:avLst/>
          </a:prstGeom>
          <a:solidFill>
            <a:srgbClr val="FFC000"/>
          </a:solidFill>
          <a:ln w="19050" cap="rnd">
            <a:solidFill>
              <a:srgbClr val="FFC00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221345" y="1502332"/>
            <a:ext cx="931199" cy="2598642"/>
          </a:xfrm>
          <a:prstGeom prst="rect">
            <a:avLst/>
          </a:prstGeom>
          <a:solidFill>
            <a:srgbClr val="FFC000"/>
          </a:solidFill>
          <a:ln w="19050" cap="rnd">
            <a:solidFill>
              <a:srgbClr val="FFC00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088652" y="1784858"/>
            <a:ext cx="416506" cy="40011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4924" y="2884467"/>
            <a:ext cx="416506" cy="40011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95137" y="4331163"/>
            <a:ext cx="1403536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solidFill>
                  <a:srgbClr val="FF0000"/>
                </a:solidFill>
              </a:rPr>
              <a:t>10=2×5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65094" y="4306292"/>
            <a:ext cx="1403536" cy="400111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solidFill>
                  <a:srgbClr val="FF0000"/>
                </a:solidFill>
              </a:rPr>
              <a:t>14=2×7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58153" y="3393437"/>
            <a:ext cx="416506" cy="40011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58609" y="2821019"/>
            <a:ext cx="416506" cy="40011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</a:rPr>
              <a:t>7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85176" y="4328321"/>
            <a:ext cx="1403536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>
                <a:solidFill>
                  <a:srgbClr val="FF0000"/>
                </a:solidFill>
              </a:rPr>
              <a:t>16=2×8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80459" y="2484357"/>
            <a:ext cx="416507" cy="40011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</a:rPr>
              <a:t>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78691" y="1069945"/>
            <a:ext cx="416506" cy="40011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88652" y="5386192"/>
            <a:ext cx="4337200" cy="46166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/>
            <a:r>
              <a:rPr lang="fa-IR" sz="2400">
                <a:solidFill>
                  <a:srgbClr val="FF0000"/>
                </a:solidFill>
              </a:rPr>
              <a:t>40=16+14+10</a:t>
            </a:r>
            <a:r>
              <a:rPr lang="fa-IR" sz="2400"/>
              <a:t>  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 sz="4000">
                <a:latin typeface="2  Koodak"/>
              </a:rPr>
              <a:t>مساحت</a:t>
            </a:r>
            <a:r>
              <a:rPr lang="fa-IR" sz="4000"/>
              <a:t> </a:t>
            </a:r>
            <a:r>
              <a:rPr lang="fa-IR" sz="4000">
                <a:latin typeface="2  Koodak"/>
              </a:rPr>
              <a:t>قسمت</a:t>
            </a:r>
            <a:r>
              <a:rPr lang="fa-IR" sz="4000"/>
              <a:t> </a:t>
            </a:r>
            <a:r>
              <a:rPr lang="fa-IR" sz="4000">
                <a:latin typeface="2  Koodak"/>
              </a:rPr>
              <a:t>رنگی</a:t>
            </a:r>
            <a:r>
              <a:rPr lang="fa-IR" sz="4000"/>
              <a:t> </a:t>
            </a:r>
            <a:r>
              <a:rPr lang="fa-IR" sz="4000">
                <a:latin typeface="2  Koodak"/>
              </a:rPr>
              <a:t>را</a:t>
            </a:r>
            <a:r>
              <a:rPr lang="fa-IR" sz="4000"/>
              <a:t> </a:t>
            </a:r>
            <a:r>
              <a:rPr lang="fa-IR" sz="4000">
                <a:latin typeface="2  Koodak"/>
              </a:rPr>
              <a:t>حساب</a:t>
            </a:r>
            <a:r>
              <a:rPr lang="fa-IR" sz="4000"/>
              <a:t> </a:t>
            </a:r>
            <a:r>
              <a:rPr lang="fa-IR" sz="4000">
                <a:latin typeface="2  Koodak"/>
              </a:rPr>
              <a:t>کنید</a:t>
            </a:r>
            <a:r>
              <a:rPr lang="fa-IR" sz="4000"/>
              <a:t>.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1515649" y="2354893"/>
            <a:ext cx="7064681" cy="2668044"/>
          </a:xfrm>
          <a:prstGeom prst="rect">
            <a:avLst/>
          </a:prstGeom>
          <a:solidFill>
            <a:srgbClr val="C00000"/>
          </a:solidFill>
          <a:ln w="19050" cap="rnd">
            <a:solidFill>
              <a:srgbClr val="C0000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Oval 4"/>
          <p:cNvSpPr/>
          <p:nvPr/>
        </p:nvSpPr>
        <p:spPr>
          <a:xfrm>
            <a:off x="2354893" y="2354893"/>
            <a:ext cx="2705622" cy="2668044"/>
          </a:xfrm>
          <a:prstGeom prst="ellipse">
            <a:avLst/>
          </a:prstGeom>
          <a:solidFill>
            <a:schemeClr val="lt1"/>
          </a:solidFill>
          <a:ln w="19050" cap="rnd">
            <a:solidFill>
              <a:srgbClr val="C00000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070722" y="3385520"/>
            <a:ext cx="416506" cy="40011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lv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84734" y="1839689"/>
            <a:ext cx="499187" cy="400110"/>
          </a:xfrm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</a:rPr>
              <a:t>10</a:t>
            </a:r>
          </a:p>
        </p:txBody>
      </p:sp>
      <p:sp>
        <p:nvSpPr>
          <p:cNvPr id="8" name="Straight Connector 7"/>
          <p:cNvSpPr/>
          <p:nvPr/>
        </p:nvSpPr>
        <p:spPr>
          <a:xfrm flipV="1">
            <a:off x="2354893" y="3682652"/>
            <a:ext cx="1252603" cy="6263"/>
          </a:xfrm>
          <a:prstGeom prst="line">
            <a:avLst/>
          </a:prstGeom>
          <a:noFill/>
          <a:ln w="19050" cap="rnd">
            <a:solidFill>
              <a:schemeClr val="dk1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773479" y="3334312"/>
            <a:ext cx="569796" cy="400110"/>
          </a:xfrm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/>
            <a:r>
              <a:rPr lang="fa-IR" sz="2000" b="1">
                <a:solidFill>
                  <a:srgbClr val="002060"/>
                </a:solidFill>
              </a:rPr>
              <a:t>1/5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 sz="2400">
                <a:solidFill>
                  <a:schemeClr val="tx1"/>
                </a:solidFill>
              </a:rPr>
              <a:t>1.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ابتدا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مساحت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دایره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را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بدست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می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آوریم</a:t>
            </a:r>
            <a:r>
              <a:rPr lang="fa-IR" sz="2400">
                <a:solidFill>
                  <a:schemeClr val="tx1"/>
                </a:solidFill>
              </a:rPr>
              <a:t>.                                                  </a:t>
            </a:r>
            <a:r>
              <a:rPr lang="fa-IR" sz="2400">
                <a:solidFill>
                  <a:srgbClr val="FF0000"/>
                </a:solidFill>
              </a:rPr>
              <a:t>7/065=3/14×1/5×1/5</a:t>
            </a:r>
          </a:p>
          <a:p>
            <a:pPr marL="0" lvl="0" indent="0">
              <a:buNone/>
            </a:pPr>
            <a:r>
              <a:rPr lang="fa-IR" sz="2400">
                <a:solidFill>
                  <a:schemeClr val="tx1"/>
                </a:solidFill>
              </a:rPr>
              <a:t>2.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سپس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مساحت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مستطیل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را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بدست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می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آوریم</a:t>
            </a:r>
            <a:r>
              <a:rPr lang="fa-IR" sz="2400">
                <a:solidFill>
                  <a:schemeClr val="tx1"/>
                </a:solidFill>
              </a:rPr>
              <a:t>.                                                     </a:t>
            </a:r>
            <a:r>
              <a:rPr lang="fa-IR" sz="2400">
                <a:solidFill>
                  <a:srgbClr val="FF0000"/>
                </a:solidFill>
              </a:rPr>
              <a:t>40=10×4   </a:t>
            </a:r>
            <a:r>
              <a:rPr lang="fa-IR" sz="2400">
                <a:solidFill>
                  <a:schemeClr val="tx1"/>
                </a:solidFill>
              </a:rPr>
              <a:t> </a:t>
            </a:r>
          </a:p>
          <a:p>
            <a:pPr marL="0" lvl="0" indent="0">
              <a:buNone/>
            </a:pPr>
            <a:r>
              <a:rPr lang="fa-IR" sz="2400">
                <a:solidFill>
                  <a:schemeClr val="tx1"/>
                </a:solidFill>
              </a:rPr>
              <a:t>3.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در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آخر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مساحت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دایره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را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از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مساحت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مستطیل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کم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می</a:t>
            </a:r>
            <a:r>
              <a:rPr lang="fa-IR" sz="2400">
                <a:solidFill>
                  <a:schemeClr val="tx1"/>
                </a:solidFill>
              </a:rPr>
              <a:t> </a:t>
            </a:r>
            <a:r>
              <a:rPr lang="fa-IR" sz="2400">
                <a:solidFill>
                  <a:schemeClr val="tx1"/>
                </a:solidFill>
                <a:latin typeface="2  Koodak"/>
              </a:rPr>
              <a:t>کنیم</a:t>
            </a:r>
            <a:r>
              <a:rPr lang="fa-IR" sz="2400">
                <a:solidFill>
                  <a:schemeClr val="tx1"/>
                </a:solidFill>
              </a:rPr>
              <a:t>.</a:t>
            </a:r>
          </a:p>
          <a:p>
            <a:pPr marL="0" lvl="0" indent="0">
              <a:buNone/>
            </a:pPr>
            <a:r>
              <a:rPr lang="fa-IR" sz="2400">
                <a:solidFill>
                  <a:srgbClr val="FF0000"/>
                </a:solidFill>
              </a:rPr>
              <a:t> 32/935=7/065-40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قسمت</a:t>
            </a:r>
            <a:r>
              <a:rPr lang="fa-IR"/>
              <a:t> </a:t>
            </a:r>
            <a:r>
              <a:rPr lang="fa-IR">
                <a:latin typeface="2  Koodak"/>
              </a:rPr>
              <a:t>سفید</a:t>
            </a:r>
            <a:r>
              <a:rPr lang="fa-IR"/>
              <a:t> </a:t>
            </a:r>
            <a:r>
              <a:rPr lang="fa-IR">
                <a:latin typeface="2  Koodak"/>
              </a:rPr>
              <a:t>شکل</a:t>
            </a:r>
            <a:r>
              <a:rPr lang="fa-IR"/>
              <a:t> </a:t>
            </a:r>
            <a:r>
              <a:rPr lang="fa-IR">
                <a:latin typeface="2  Koodak"/>
              </a:rPr>
              <a:t>زیر</a:t>
            </a:r>
            <a:r>
              <a:rPr lang="fa-IR"/>
              <a:t> </a:t>
            </a:r>
            <a:r>
              <a:rPr lang="fa-IR">
                <a:latin typeface="2  Koodak"/>
              </a:rPr>
              <a:t>را</a:t>
            </a:r>
            <a:r>
              <a:rPr lang="fa-IR"/>
              <a:t> </a:t>
            </a:r>
            <a:r>
              <a:rPr lang="fa-IR">
                <a:latin typeface="2  Koodak"/>
              </a:rPr>
              <a:t>بدست</a:t>
            </a:r>
            <a:r>
              <a:rPr lang="fa-IR"/>
              <a:t> </a:t>
            </a:r>
            <a:r>
              <a:rPr lang="fa-IR">
                <a:latin typeface="2  Koodak"/>
              </a:rPr>
              <a:t>آورید</a:t>
            </a:r>
            <a:r>
              <a:rPr lang="fa-IR"/>
              <a:t>.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Oval 3"/>
          <p:cNvSpPr/>
          <p:nvPr/>
        </p:nvSpPr>
        <p:spPr>
          <a:xfrm>
            <a:off x="2406639" y="1637175"/>
            <a:ext cx="5138057" cy="4927601"/>
          </a:xfrm>
          <a:prstGeom prst="ellipse">
            <a:avLst/>
          </a:prstGeom>
          <a:solidFill>
            <a:schemeClr val="lt1"/>
          </a:solidFill>
          <a:ln w="19050" cap="rnd">
            <a:solidFill>
              <a:schemeClr val="dk1"/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Isosceles Triangle 4"/>
          <p:cNvSpPr/>
          <p:nvPr/>
        </p:nvSpPr>
        <p:spPr>
          <a:xfrm>
            <a:off x="2406639" y="1637175"/>
            <a:ext cx="5138057" cy="2688081"/>
          </a:xfrm>
          <a:prstGeom prst="triangle">
            <a:avLst>
              <a:gd name="adj" fmla="val 49331"/>
            </a:avLst>
          </a:prstGeom>
          <a:solidFill>
            <a:schemeClr val="dk1"/>
          </a:solidFill>
          <a:ln w="19050" cap="rnd">
            <a:solidFill>
              <a:schemeClr val="dk1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4975667" y="3003909"/>
            <a:ext cx="436794" cy="461665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40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7" name="Straight Connector 6"/>
          <p:cNvSpPr/>
          <p:nvPr/>
        </p:nvSpPr>
        <p:spPr>
          <a:xfrm flipH="1">
            <a:off x="4941294" y="1682562"/>
            <a:ext cx="34374" cy="2642694"/>
          </a:xfrm>
          <a:prstGeom prst="line">
            <a:avLst/>
          </a:prstGeom>
          <a:noFill/>
          <a:ln w="25400" cap="rnd">
            <a:solidFill>
              <a:schemeClr val="accent3"/>
            </a:solidFill>
          </a:ln>
          <a:effectLst>
            <a:outerShdw blurRad="38100" dist="25399" dir="5400000">
              <a:srgbClr val="000000">
                <a:alpha val="35000"/>
              </a:srgbClr>
            </a:outerShdw>
          </a:effectLst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just">
              <a:buNone/>
            </a:pPr>
            <a:r>
              <a:rPr lang="fa-IR" sz="2800">
                <a:solidFill>
                  <a:srgbClr val="FF0000"/>
                </a:solidFill>
              </a:rPr>
              <a:t>*</a:t>
            </a:r>
            <a:r>
              <a:rPr lang="fa-IR" sz="2400">
                <a:latin typeface="2  Koodak"/>
              </a:rPr>
              <a:t>شعاع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برابر</a:t>
            </a:r>
            <a:r>
              <a:rPr lang="fa-IR" sz="2400"/>
              <a:t> 3 </a:t>
            </a:r>
            <a:r>
              <a:rPr lang="fa-IR" sz="2400">
                <a:latin typeface="2  Koodak"/>
              </a:rPr>
              <a:t>است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وقطر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برابر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شعاع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است</a:t>
            </a:r>
            <a:r>
              <a:rPr lang="fa-IR" sz="2400"/>
              <a:t>. </a:t>
            </a:r>
            <a:r>
              <a:rPr lang="fa-IR" sz="2400">
                <a:latin typeface="2  Koodak"/>
              </a:rPr>
              <a:t>بنابراین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قطر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برابر</a:t>
            </a:r>
            <a:r>
              <a:rPr lang="fa-IR" sz="2400"/>
              <a:t> 6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باشد</a:t>
            </a:r>
            <a:r>
              <a:rPr lang="fa-IR" sz="2400"/>
              <a:t>. </a:t>
            </a:r>
            <a:r>
              <a:rPr lang="fa-IR" sz="2400">
                <a:latin typeface="2  Koodak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چون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این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شکل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قطر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برابر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قاعده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مثلث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است،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بنابراین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قاعده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نیز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برابر</a:t>
            </a:r>
            <a:r>
              <a:rPr lang="fa-IR" sz="2400"/>
              <a:t> 6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باشد</a:t>
            </a:r>
            <a:r>
              <a:rPr lang="fa-IR" sz="2400"/>
              <a:t>.</a:t>
            </a:r>
          </a:p>
          <a:p>
            <a:pPr marL="0" lvl="0" indent="0" algn="just">
              <a:buNone/>
            </a:pPr>
            <a:r>
              <a:rPr lang="fa-IR" sz="2400"/>
              <a:t>1.</a:t>
            </a:r>
            <a:r>
              <a:rPr lang="fa-IR" sz="2400">
                <a:latin typeface="2  Koodak"/>
              </a:rPr>
              <a:t>ابتدا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مثلث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پیدا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                                            </a:t>
            </a:r>
            <a:r>
              <a:rPr lang="fa-IR" sz="2400">
                <a:solidFill>
                  <a:srgbClr val="FF0000"/>
                </a:solidFill>
              </a:rPr>
              <a:t>9=2÷6×3 </a:t>
            </a:r>
          </a:p>
          <a:p>
            <a:pPr marL="0" lvl="0" indent="0" algn="just">
              <a:buNone/>
            </a:pPr>
            <a:r>
              <a:rPr lang="fa-IR" sz="2400"/>
              <a:t>2.</a:t>
            </a:r>
            <a:r>
              <a:rPr lang="fa-IR" sz="2400">
                <a:latin typeface="2  Koodak"/>
              </a:rPr>
              <a:t>سپس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بدست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آوریم</a:t>
            </a:r>
            <a:r>
              <a:rPr lang="fa-IR" sz="2400"/>
              <a:t>.                             </a:t>
            </a:r>
            <a:r>
              <a:rPr lang="fa-IR" sz="2400">
                <a:solidFill>
                  <a:srgbClr val="FF0000"/>
                </a:solidFill>
              </a:rPr>
              <a:t>28/26=3/14×3×3</a:t>
            </a:r>
          </a:p>
          <a:p>
            <a:pPr marL="0" lvl="0" indent="0" algn="just">
              <a:buNone/>
            </a:pPr>
            <a:r>
              <a:rPr lang="fa-IR" sz="2400"/>
              <a:t>3.</a:t>
            </a:r>
            <a:r>
              <a:rPr lang="fa-IR" sz="2400">
                <a:latin typeface="2  Koodak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آخر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مثلث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</a:t>
            </a:r>
            <a:r>
              <a:rPr lang="fa-IR" sz="2400">
                <a:solidFill>
                  <a:srgbClr val="FF0000"/>
                </a:solidFill>
              </a:rPr>
              <a:t>19/26=9-28/26</a:t>
            </a:r>
          </a:p>
          <a:p>
            <a:pPr marL="0" lvl="0" indent="0" algn="just">
              <a:buNone/>
            </a:pPr>
            <a:r>
              <a:rPr lang="fa-IR" sz="2400"/>
              <a:t>                                                                                 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77333" y="609600"/>
            <a:ext cx="8854975" cy="1320800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در</a:t>
            </a:r>
            <a:r>
              <a:rPr lang="fa-IR"/>
              <a:t> </a:t>
            </a:r>
            <a:r>
              <a:rPr lang="fa-IR">
                <a:latin typeface="2  Koodak"/>
              </a:rPr>
              <a:t>شکل</a:t>
            </a:r>
            <a:r>
              <a:rPr lang="fa-IR"/>
              <a:t> </a:t>
            </a:r>
            <a:r>
              <a:rPr lang="fa-IR">
                <a:latin typeface="2  Koodak"/>
              </a:rPr>
              <a:t>زیر</a:t>
            </a:r>
            <a:r>
              <a:rPr lang="fa-IR"/>
              <a:t> </a:t>
            </a:r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قسمت</a:t>
            </a:r>
            <a:r>
              <a:rPr lang="fa-IR"/>
              <a:t> </a:t>
            </a:r>
            <a:r>
              <a:rPr lang="fa-IR">
                <a:latin typeface="2  Koodak"/>
              </a:rPr>
              <a:t>رنگی</a:t>
            </a:r>
            <a:r>
              <a:rPr lang="fa-IR"/>
              <a:t> </a:t>
            </a:r>
            <a:r>
              <a:rPr lang="fa-IR">
                <a:latin typeface="2  Koodak"/>
              </a:rPr>
              <a:t>چند</a:t>
            </a:r>
            <a:r>
              <a:rPr lang="fa-IR"/>
              <a:t> </a:t>
            </a:r>
            <a:r>
              <a:rPr lang="fa-IR">
                <a:latin typeface="2  Koodak"/>
              </a:rPr>
              <a:t>سانتی</a:t>
            </a:r>
            <a:r>
              <a:rPr lang="fa-IR"/>
              <a:t> </a:t>
            </a:r>
            <a:r>
              <a:rPr lang="fa-IR">
                <a:latin typeface="2  Koodak"/>
              </a:rPr>
              <a:t>متر</a:t>
            </a:r>
            <a:r>
              <a:rPr lang="fa-IR"/>
              <a:t> </a:t>
            </a:r>
            <a:r>
              <a:rPr lang="fa-IR">
                <a:latin typeface="2  Koodak"/>
              </a:rPr>
              <a:t>است؟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854972" cy="3880773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3131507" y="2160589"/>
            <a:ext cx="2116898" cy="1534589"/>
          </a:xfrm>
          <a:prstGeom prst="rect">
            <a:avLst/>
          </a:prstGeom>
          <a:solidFill>
            <a:schemeClr val="accent1"/>
          </a:solidFill>
          <a:ln w="19050" cap="rnd">
            <a:solidFill>
              <a:schemeClr val="accent2">
                <a:lumMod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86613" y="3081403"/>
            <a:ext cx="2116898" cy="1534589"/>
          </a:xfrm>
          <a:prstGeom prst="rect">
            <a:avLst/>
          </a:prstGeom>
          <a:solidFill>
            <a:schemeClr val="accent1"/>
          </a:solidFill>
          <a:ln w="19050" cap="rnd">
            <a:solidFill>
              <a:schemeClr val="accent2">
                <a:lumMod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4586613" y="3081403"/>
            <a:ext cx="661792" cy="613775"/>
          </a:xfrm>
          <a:prstGeom prst="rect">
            <a:avLst/>
          </a:prstGeom>
          <a:solidFill>
            <a:schemeClr val="lt1"/>
          </a:solidFill>
          <a:ln w="19050" cap="rnd">
            <a:solidFill>
              <a:schemeClr val="accent2">
                <a:lumMod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636207" y="2727828"/>
            <a:ext cx="495300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/>
              <a:t>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85156" y="1836809"/>
            <a:ext cx="60960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47405" y="3648642"/>
            <a:ext cx="495300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/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40262" y="4615992"/>
            <a:ext cx="60960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86613" y="3203624"/>
            <a:ext cx="265656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3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64535" y="2097089"/>
            <a:ext cx="8822267" cy="3880773"/>
          </a:xfrm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just">
              <a:buNone/>
            </a:pPr>
            <a:r>
              <a:rPr lang="fa-IR" sz="2400"/>
              <a:t>1.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مستطیل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های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آبی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حساب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   </a:t>
            </a:r>
            <a:r>
              <a:rPr lang="fa-IR" sz="2400">
                <a:solidFill>
                  <a:srgbClr val="FF0000"/>
                </a:solidFill>
              </a:rPr>
              <a:t>70=2×35=5×7</a:t>
            </a:r>
          </a:p>
          <a:p>
            <a:pPr marL="0" lvl="0" indent="0" algn="just">
              <a:buNone/>
            </a:pPr>
            <a:r>
              <a:rPr lang="fa-IR" sz="2400"/>
              <a:t>2.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مربع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سفید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حساب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               </a:t>
            </a:r>
            <a:r>
              <a:rPr lang="fa-IR" sz="2400">
                <a:solidFill>
                  <a:srgbClr val="FF0000"/>
                </a:solidFill>
              </a:rPr>
              <a:t>9=3×3</a:t>
            </a:r>
          </a:p>
          <a:p>
            <a:pPr marL="0" lvl="0" indent="0" algn="just">
              <a:buNone/>
            </a:pPr>
            <a:r>
              <a:rPr lang="fa-IR" sz="2400"/>
              <a:t>3.</a:t>
            </a:r>
            <a:r>
              <a:rPr lang="fa-IR" sz="2400">
                <a:latin typeface="2  Koodak"/>
              </a:rPr>
              <a:t>چون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مربع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سفید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هر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مستطیل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وجود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دارد،بنابراین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هر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مستطیل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                                            </a:t>
            </a:r>
            <a:r>
              <a:rPr lang="fa-IR" sz="2400">
                <a:solidFill>
                  <a:srgbClr val="FF0000"/>
                </a:solidFill>
              </a:rPr>
              <a:t>52=18-70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قسمت</a:t>
            </a:r>
            <a:r>
              <a:rPr lang="fa-IR"/>
              <a:t> </a:t>
            </a:r>
            <a:r>
              <a:rPr lang="fa-IR">
                <a:latin typeface="2  Koodak"/>
              </a:rPr>
              <a:t>رنگی</a:t>
            </a:r>
            <a:r>
              <a:rPr lang="fa-IR"/>
              <a:t> </a:t>
            </a:r>
            <a:r>
              <a:rPr lang="fa-IR">
                <a:latin typeface="2  Koodak"/>
              </a:rPr>
              <a:t>را</a:t>
            </a:r>
            <a:r>
              <a:rPr lang="fa-IR"/>
              <a:t> </a:t>
            </a:r>
            <a:r>
              <a:rPr lang="fa-IR">
                <a:latin typeface="2  Koodak"/>
              </a:rPr>
              <a:t>بدست</a:t>
            </a:r>
            <a:r>
              <a:rPr lang="fa-IR"/>
              <a:t> </a:t>
            </a:r>
            <a:r>
              <a:rPr lang="fa-IR">
                <a:latin typeface="2  Koodak"/>
              </a:rPr>
              <a:t>آورید</a:t>
            </a:r>
            <a:r>
              <a:rPr lang="fa-IR"/>
              <a:t>.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Oval 3"/>
          <p:cNvSpPr/>
          <p:nvPr/>
        </p:nvSpPr>
        <p:spPr>
          <a:xfrm>
            <a:off x="3416177" y="2522695"/>
            <a:ext cx="3118982" cy="3156559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 cap="rnd">
            <a:solidFill>
              <a:schemeClr val="bg1">
                <a:lumMod val="6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Oval 4"/>
          <p:cNvSpPr/>
          <p:nvPr/>
        </p:nvSpPr>
        <p:spPr>
          <a:xfrm>
            <a:off x="3416177" y="3244242"/>
            <a:ext cx="1559490" cy="1640909"/>
          </a:xfrm>
          <a:prstGeom prst="ellipse">
            <a:avLst/>
          </a:prstGeom>
          <a:solidFill>
            <a:schemeClr val="bg1"/>
          </a:solidFill>
          <a:ln w="19050" cap="rnd">
            <a:solidFill>
              <a:schemeClr val="bg1">
                <a:lumMod val="6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traight Connector 5"/>
          <p:cNvSpPr/>
          <p:nvPr/>
        </p:nvSpPr>
        <p:spPr>
          <a:xfrm>
            <a:off x="3416177" y="4039645"/>
            <a:ext cx="1559490" cy="0"/>
          </a:xfrm>
          <a:prstGeom prst="line">
            <a:avLst/>
          </a:prstGeom>
          <a:noFill/>
          <a:ln w="12700" cap="rnd">
            <a:solidFill>
              <a:schemeClr val="tx1"/>
            </a:solidFill>
          </a:ln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951664" y="3745281"/>
            <a:ext cx="488516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/>
              <a:t>2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just">
              <a:buNone/>
            </a:pPr>
            <a:r>
              <a:rPr lang="fa-IR" sz="2400"/>
              <a:t>1.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کوچک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بدست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آوریم</a:t>
            </a:r>
            <a:r>
              <a:rPr lang="fa-IR" sz="2400"/>
              <a:t>.             </a:t>
            </a:r>
            <a:r>
              <a:rPr lang="fa-IR" sz="2400">
                <a:solidFill>
                  <a:srgbClr val="FF0000"/>
                </a:solidFill>
              </a:rPr>
              <a:t>3/14=3/14×1×1</a:t>
            </a:r>
          </a:p>
          <a:p>
            <a:pPr marL="0" lvl="0" indent="0" algn="just">
              <a:buNone/>
            </a:pPr>
            <a:r>
              <a:rPr lang="fa-IR" sz="2400"/>
              <a:t>2.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بزرگ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حساب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میکنیم</a:t>
            </a:r>
            <a:r>
              <a:rPr lang="fa-IR" sz="2400"/>
              <a:t>.                  </a:t>
            </a:r>
            <a:r>
              <a:rPr lang="fa-IR" sz="2400">
                <a:solidFill>
                  <a:srgbClr val="FF0000"/>
                </a:solidFill>
              </a:rPr>
              <a:t>12/56=3/14×2×2</a:t>
            </a:r>
          </a:p>
          <a:p>
            <a:pPr marL="0" lvl="0" indent="0" algn="just">
              <a:buNone/>
            </a:pPr>
            <a:r>
              <a:rPr lang="fa-IR" sz="2400"/>
              <a:t>3.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کوچک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بزرگ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تا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قسمت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رنگی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بدست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آید</a:t>
            </a:r>
            <a:r>
              <a:rPr lang="fa-IR" sz="2400"/>
              <a:t>.                                                       </a:t>
            </a:r>
            <a:r>
              <a:rPr lang="fa-IR" sz="2400">
                <a:solidFill>
                  <a:srgbClr val="FF0000"/>
                </a:solidFill>
              </a:rPr>
              <a:t>9/42=3/14-12/56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قسمت</a:t>
            </a:r>
            <a:r>
              <a:rPr lang="fa-IR"/>
              <a:t> </a:t>
            </a:r>
            <a:r>
              <a:rPr lang="fa-IR">
                <a:latin typeface="2  Koodak"/>
              </a:rPr>
              <a:t>رنگی</a:t>
            </a:r>
            <a:r>
              <a:rPr lang="fa-IR"/>
              <a:t> </a:t>
            </a:r>
            <a:r>
              <a:rPr lang="fa-IR">
                <a:latin typeface="2  Koodak"/>
              </a:rPr>
              <a:t>را</a:t>
            </a:r>
            <a:r>
              <a:rPr lang="fa-IR"/>
              <a:t> </a:t>
            </a:r>
            <a:r>
              <a:rPr lang="fa-IR">
                <a:latin typeface="2  Koodak"/>
              </a:rPr>
              <a:t>حساب</a:t>
            </a:r>
            <a:r>
              <a:rPr lang="fa-IR"/>
              <a:t> </a:t>
            </a:r>
            <a:r>
              <a:rPr lang="fa-IR">
                <a:latin typeface="2  Koodak"/>
              </a:rPr>
              <a:t>کنید</a:t>
            </a:r>
            <a:r>
              <a:rPr lang="fa-IR"/>
              <a:t>.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1536700" y="3187700"/>
            <a:ext cx="2476500" cy="17272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9050" cap="rnd">
            <a:solidFill>
              <a:schemeClr val="accent5">
                <a:lumMod val="7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ight Triangle 4"/>
          <p:cNvSpPr/>
          <p:nvPr/>
        </p:nvSpPr>
        <p:spPr>
          <a:xfrm>
            <a:off x="4014701" y="3187700"/>
            <a:ext cx="1117600" cy="17272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19050" cap="rnd">
            <a:solidFill>
              <a:schemeClr val="accent5">
                <a:lumMod val="7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066800" y="3866634"/>
            <a:ext cx="46990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27300" y="2856468"/>
            <a:ext cx="46990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40000" y="4962233"/>
            <a:ext cx="469900" cy="369333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14</a:t>
            </a:r>
          </a:p>
        </p:txBody>
      </p:sp>
      <p:sp>
        <p:nvSpPr>
          <p:cNvPr id="9" name="Diamond 8"/>
          <p:cNvSpPr/>
          <p:nvPr/>
        </p:nvSpPr>
        <p:spPr>
          <a:xfrm>
            <a:off x="1689100" y="3187700"/>
            <a:ext cx="863600" cy="1727200"/>
          </a:xfrm>
          <a:prstGeom prst="diamond">
            <a:avLst/>
          </a:prstGeom>
          <a:solidFill>
            <a:schemeClr val="lt1"/>
          </a:solidFill>
          <a:ln w="19050" cap="rnd">
            <a:solidFill>
              <a:schemeClr val="accent5">
                <a:lumMod val="75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860550" y="3876159"/>
            <a:ext cx="469900" cy="369332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/>
              <a:t>4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 sz="2400"/>
              <a:t> 1.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ذوزنقه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حساب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                      </a:t>
            </a:r>
            <a:r>
              <a:rPr lang="fa-IR" sz="2400">
                <a:solidFill>
                  <a:srgbClr val="FF0000"/>
                </a:solidFill>
              </a:rPr>
              <a:t>110=2÷10×(14+8)</a:t>
            </a:r>
          </a:p>
          <a:p>
            <a:pPr marL="0" lvl="0" indent="0">
              <a:buNone/>
            </a:pPr>
            <a:r>
              <a:rPr lang="fa-IR" sz="2400"/>
              <a:t>2.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لوزی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حساب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                         </a:t>
            </a:r>
            <a:r>
              <a:rPr lang="fa-IR" sz="2400">
                <a:solidFill>
                  <a:srgbClr val="FF0000"/>
                </a:solidFill>
              </a:rPr>
              <a:t>20=2÷4×10</a:t>
            </a:r>
          </a:p>
          <a:p>
            <a:pPr marL="0" lvl="0" indent="0">
              <a:buNone/>
            </a:pPr>
            <a:r>
              <a:rPr lang="fa-IR" sz="2400"/>
              <a:t>3.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لوزی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از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ذوزنقه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      </a:t>
            </a:r>
            <a:r>
              <a:rPr lang="fa-IR" sz="2400">
                <a:solidFill>
                  <a:srgbClr val="FF0000"/>
                </a:solidFill>
              </a:rPr>
              <a:t>90=20-110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 algn="r"/>
            <a:r>
              <a:rPr lang="fa-IR">
                <a:latin typeface="2  Koodak"/>
              </a:rPr>
              <a:t>مساحت</a:t>
            </a:r>
            <a:r>
              <a:rPr lang="fa-IR"/>
              <a:t> </a:t>
            </a:r>
            <a:r>
              <a:rPr lang="fa-IR">
                <a:latin typeface="2  Koodak"/>
              </a:rPr>
              <a:t>شکل</a:t>
            </a:r>
            <a:r>
              <a:rPr lang="fa-IR"/>
              <a:t> </a:t>
            </a:r>
            <a:r>
              <a:rPr lang="fa-IR">
                <a:latin typeface="2  Koodak"/>
              </a:rPr>
              <a:t>زیر</a:t>
            </a:r>
            <a:r>
              <a:rPr lang="fa-IR"/>
              <a:t> </a:t>
            </a:r>
            <a:r>
              <a:rPr lang="fa-IR">
                <a:latin typeface="2  Koodak"/>
              </a:rPr>
              <a:t>را</a:t>
            </a:r>
            <a:r>
              <a:rPr lang="fa-IR"/>
              <a:t> </a:t>
            </a:r>
            <a:r>
              <a:rPr lang="fa-IR">
                <a:latin typeface="2  Koodak"/>
              </a:rPr>
              <a:t>حساب</a:t>
            </a:r>
            <a:r>
              <a:rPr lang="fa-IR"/>
              <a:t> </a:t>
            </a:r>
            <a:r>
              <a:rPr lang="fa-IR">
                <a:latin typeface="2  Koodak"/>
              </a:rPr>
              <a:t>کنید</a:t>
            </a:r>
            <a:r>
              <a:rPr lang="fa-IR"/>
              <a:t>.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>
              <a:buNone/>
            </a:pPr>
            <a:r>
              <a:rPr lang="fa-IR"/>
              <a:t> </a:t>
            </a:r>
          </a:p>
        </p:txBody>
      </p:sp>
      <p:sp>
        <p:nvSpPr>
          <p:cNvPr id="4" name="Oval 3"/>
          <p:cNvSpPr/>
          <p:nvPr/>
        </p:nvSpPr>
        <p:spPr>
          <a:xfrm>
            <a:off x="5902037" y="2505693"/>
            <a:ext cx="2113808" cy="2101933"/>
          </a:xfrm>
          <a:prstGeom prst="ellipse">
            <a:avLst/>
          </a:prstGeom>
          <a:solidFill>
            <a:schemeClr val="accent4"/>
          </a:solidFill>
          <a:ln w="19050" cap="rnd">
            <a:solidFill>
              <a:schemeClr val="accent4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2553196" y="2505693"/>
            <a:ext cx="4405747" cy="2101933"/>
          </a:xfrm>
          <a:prstGeom prst="rect">
            <a:avLst/>
          </a:prstGeom>
          <a:solidFill>
            <a:schemeClr val="accent4"/>
          </a:solidFill>
          <a:ln w="19050" cap="rnd">
            <a:solidFill>
              <a:schemeClr val="accent4">
                <a:shade val="50000"/>
              </a:schemeClr>
            </a:solidFill>
          </a:ln>
        </p:spPr>
        <p:txBody>
          <a:bodyPr anchor="ctr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4174804" y="2105583"/>
            <a:ext cx="938151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/>
              <a:t>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45261" y="3356604"/>
            <a:ext cx="938151" cy="400110"/>
          </a:xfrm>
          <a:prstGeom prst="rect">
            <a:avLst/>
          </a:prstGeom>
          <a:noFill/>
        </p:spPr>
        <p:txBody>
          <a:bodyPr wrap="square"/>
          <a:lstStyle>
            <a:lvl1pPr lvl="0">
              <a:defRPr/>
            </a:lvl1pPr>
          </a:lstStyle>
          <a:p>
            <a:pPr lvl="0" algn="ctr"/>
            <a:r>
              <a:rPr lang="fa-IR" sz="2000"/>
              <a:t>4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just">
              <a:buNone/>
            </a:pPr>
            <a:r>
              <a:rPr lang="fa-IR" sz="2400"/>
              <a:t>1.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مستطیل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حساب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       </a:t>
            </a:r>
            <a:r>
              <a:rPr lang="fa-IR" sz="2400">
                <a:solidFill>
                  <a:srgbClr val="FF0000"/>
                </a:solidFill>
              </a:rPr>
              <a:t>32=8×4</a:t>
            </a:r>
          </a:p>
          <a:p>
            <a:pPr marL="0" lvl="0" indent="0" algn="just">
              <a:buNone/>
            </a:pPr>
            <a:r>
              <a:rPr lang="fa-IR" sz="2400"/>
              <a:t>2.</a:t>
            </a:r>
            <a:r>
              <a:rPr lang="fa-IR" sz="2400">
                <a:latin typeface="2  Koodak"/>
              </a:rPr>
              <a:t>شعاع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برابر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قطر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است،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بنابراین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شعاع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نیم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شکل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برابر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است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با</a:t>
            </a:r>
            <a:r>
              <a:rPr lang="fa-IR" sz="2400"/>
              <a:t>: </a:t>
            </a:r>
            <a:r>
              <a:rPr lang="fa-IR" sz="2400">
                <a:solidFill>
                  <a:srgbClr val="FF0000"/>
                </a:solidFill>
              </a:rPr>
              <a:t>2</a:t>
            </a:r>
          </a:p>
          <a:p>
            <a:pPr marL="0" lvl="0" indent="0" algn="just">
              <a:buNone/>
            </a:pPr>
            <a:r>
              <a:rPr lang="fa-IR" sz="2400"/>
              <a:t>3.</a:t>
            </a:r>
            <a:r>
              <a:rPr lang="fa-IR" sz="2400">
                <a:latin typeface="2  Koodak"/>
              </a:rPr>
              <a:t>برای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محاسبه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نیم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کامل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فرض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کرده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آن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حساب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                          </a:t>
            </a:r>
            <a:r>
              <a:rPr lang="fa-IR" sz="2400">
                <a:solidFill>
                  <a:srgbClr val="FF0000"/>
                </a:solidFill>
              </a:rPr>
              <a:t>12/56=3/14×2×2</a:t>
            </a:r>
          </a:p>
          <a:p>
            <a:pPr marL="0" lvl="0" indent="0" algn="just">
              <a:buNone/>
            </a:pPr>
            <a:r>
              <a:rPr lang="fa-IR" sz="2400"/>
              <a:t>4.</a:t>
            </a:r>
            <a:r>
              <a:rPr lang="fa-IR" sz="2400">
                <a:latin typeface="2  Koodak"/>
              </a:rPr>
              <a:t>برای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محاسبه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نیم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بدست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آمده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تقسیم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بر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می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کنیم</a:t>
            </a:r>
            <a:r>
              <a:rPr lang="fa-IR" sz="2400"/>
              <a:t>. </a:t>
            </a:r>
            <a:r>
              <a:rPr lang="fa-IR" sz="2400">
                <a:solidFill>
                  <a:srgbClr val="FF0000"/>
                </a:solidFill>
              </a:rPr>
              <a:t>6/28=2÷12/56</a:t>
            </a:r>
          </a:p>
          <a:p>
            <a:pPr marL="0" lvl="0" indent="0" algn="just">
              <a:buNone/>
            </a:pPr>
            <a:r>
              <a:rPr lang="fa-IR" sz="2400"/>
              <a:t>5.</a:t>
            </a:r>
            <a:r>
              <a:rPr lang="fa-IR" sz="2400">
                <a:latin typeface="2  Koodak"/>
              </a:rPr>
              <a:t>مجموع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مستطیل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و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نیم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دایره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مساحت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شکل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را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تشکیل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خواهد</a:t>
            </a:r>
            <a:r>
              <a:rPr lang="fa-IR" sz="2400"/>
              <a:t> </a:t>
            </a:r>
            <a:r>
              <a:rPr lang="fa-IR" sz="2400">
                <a:latin typeface="2  Koodak"/>
              </a:rPr>
              <a:t>داد</a:t>
            </a:r>
            <a:r>
              <a:rPr lang="fa-IR" sz="2400"/>
              <a:t>.</a:t>
            </a:r>
          </a:p>
          <a:p>
            <a:pPr marL="0" lvl="0" indent="0" algn="just">
              <a:buNone/>
            </a:pPr>
            <a:r>
              <a:rPr lang="fa-IR" sz="2400">
                <a:solidFill>
                  <a:srgbClr val="FF0000"/>
                </a:solidFill>
              </a:rPr>
              <a:t>38/28=6/28+32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lvl="0"/>
            <a:r>
              <a:rPr lang="fa-IR"/>
              <a:t>  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pPr marL="0" lvl="0" indent="0" algn="ctr">
              <a:buNone/>
            </a:pPr>
            <a:r>
              <a:rPr lang="fa-IR" sz="23900">
                <a:solidFill>
                  <a:srgbClr val="FF0000"/>
                </a:solidFill>
                <a:latin typeface="IranNastaliq"/>
              </a:rPr>
              <a:t>تمام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715</Words>
  <Application>Microsoft Office PowerPoint</Application>
  <PresentationFormat>Custom</PresentationFormat>
  <Paragraphs>184</Paragraphs>
  <Slides>35</Slides>
  <Notes>3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Facet</vt:lpstr>
      <vt:lpstr>بسم الله الرحمن الرحیم</vt:lpstr>
      <vt:lpstr>انواع اشکال هندسی</vt:lpstr>
      <vt:lpstr>پیش نیازها:</vt:lpstr>
      <vt:lpstr>تعریف مساحت:</vt:lpstr>
      <vt:lpstr>خودش×ضلع= مساحت مربع</vt:lpstr>
      <vt:lpstr>مثال:</vt:lpstr>
      <vt:lpstr>عرض×طول= مساحت مستطیل</vt:lpstr>
      <vt:lpstr>مثال:</vt:lpstr>
      <vt:lpstr>2÷ (قطر کوچک×قطر بزرگ)= مساحت لوزی</vt:lpstr>
      <vt:lpstr>مثال:</vt:lpstr>
      <vt:lpstr>2÷ارتفاع×(قاعده کوچک+قاعده بزرگ)=مساحت ذوزنقه</vt:lpstr>
      <vt:lpstr>مثال:</vt:lpstr>
      <vt:lpstr>2÷ارتفاع×قاعده=مساحت مثلث</vt:lpstr>
      <vt:lpstr>مثال:</vt:lpstr>
      <vt:lpstr>قاعده×ارتفاع=مساحت متوازی الاضلاع</vt:lpstr>
      <vt:lpstr>مثال:</vt:lpstr>
      <vt:lpstr> </vt:lpstr>
      <vt:lpstr>3/14×شعاع×شعاع=مساحت دایره</vt:lpstr>
      <vt:lpstr>مثال:</vt:lpstr>
      <vt:lpstr> </vt:lpstr>
      <vt:lpstr>مساحت شکل زیر را حساب کنید.</vt:lpstr>
      <vt:lpstr> </vt:lpstr>
      <vt:lpstr>مساحت قسمت رنگی را حساب کنید.</vt:lpstr>
      <vt:lpstr> </vt:lpstr>
      <vt:lpstr>مساحت قسمت سفید شکل زیر را بدست آورید.</vt:lpstr>
      <vt:lpstr> </vt:lpstr>
      <vt:lpstr>در شکل زیر مساحت قسمت رنگی چند سانتی متر است؟</vt:lpstr>
      <vt:lpstr> </vt:lpstr>
      <vt:lpstr>مساحت قسمت رنگی را بدست آورید.</vt:lpstr>
      <vt:lpstr> </vt:lpstr>
      <vt:lpstr>مساحت قسمت رنگی را حساب کنید.</vt:lpstr>
      <vt:lpstr> </vt:lpstr>
      <vt:lpstr>مساحت شکل زیر را حساب کنید.</vt:lpstr>
      <vt:lpstr> </vt:lpstr>
      <vt:lpstr>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cp:lastModifiedBy>Windows User</cp:lastModifiedBy>
  <cp:revision>1</cp:revision>
  <dcterms:modified xsi:type="dcterms:W3CDTF">2020-04-06T13:05:19Z</dcterms:modified>
</cp:coreProperties>
</file>