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handoutMasterIdLst>
    <p:handoutMasterId r:id="rId22"/>
  </p:handoutMasterIdLst>
  <p:sldIdLst>
    <p:sldId id="282" r:id="rId2"/>
    <p:sldId id="264" r:id="rId3"/>
    <p:sldId id="265" r:id="rId4"/>
    <p:sldId id="281" r:id="rId5"/>
    <p:sldId id="266" r:id="rId6"/>
    <p:sldId id="267" r:id="rId7"/>
    <p:sldId id="268" r:id="rId8"/>
    <p:sldId id="269" r:id="rId9"/>
    <p:sldId id="270" r:id="rId10"/>
    <p:sldId id="271" r:id="rId11"/>
    <p:sldId id="272" r:id="rId12"/>
    <p:sldId id="280" r:id="rId13"/>
    <p:sldId id="273" r:id="rId14"/>
    <p:sldId id="274" r:id="rId15"/>
    <p:sldId id="275" r:id="rId16"/>
    <p:sldId id="276" r:id="rId17"/>
    <p:sldId id="277" r:id="rId18"/>
    <p:sldId id="278" r:id="rId19"/>
    <p:sldId id="279" r:id="rId20"/>
  </p:sldIdLst>
  <p:sldSz cx="9144000" cy="6858000" type="screen4x3"/>
  <p:notesSz cx="6858000" cy="9144000"/>
  <p:custDataLst>
    <p:tags r:id="rId23"/>
  </p:custDataLst>
  <p:defaultTextStyle>
    <a:defPPr>
      <a:defRPr lang="en-US"/>
    </a:defPPr>
    <a:lvl1pPr algn="l" rtl="0" fontAlgn="base">
      <a:spcBef>
        <a:spcPct val="0"/>
      </a:spcBef>
      <a:spcAft>
        <a:spcPct val="0"/>
      </a:spcAft>
      <a:defRPr kumimoji="1" kern="1200">
        <a:solidFill>
          <a:schemeClr val="tx1"/>
        </a:solidFill>
        <a:latin typeface="Arial" charset="0"/>
        <a:ea typeface="+mn-ea"/>
        <a:cs typeface="+mn-cs"/>
      </a:defRPr>
    </a:lvl1pPr>
    <a:lvl2pPr marL="457200" algn="l" rtl="0" fontAlgn="base">
      <a:spcBef>
        <a:spcPct val="0"/>
      </a:spcBef>
      <a:spcAft>
        <a:spcPct val="0"/>
      </a:spcAft>
      <a:defRPr kumimoji="1" kern="1200">
        <a:solidFill>
          <a:schemeClr val="tx1"/>
        </a:solidFill>
        <a:latin typeface="Arial" charset="0"/>
        <a:ea typeface="+mn-ea"/>
        <a:cs typeface="+mn-cs"/>
      </a:defRPr>
    </a:lvl2pPr>
    <a:lvl3pPr marL="914400" algn="l" rtl="0" fontAlgn="base">
      <a:spcBef>
        <a:spcPct val="0"/>
      </a:spcBef>
      <a:spcAft>
        <a:spcPct val="0"/>
      </a:spcAft>
      <a:defRPr kumimoji="1" kern="1200">
        <a:solidFill>
          <a:schemeClr val="tx1"/>
        </a:solidFill>
        <a:latin typeface="Arial" charset="0"/>
        <a:ea typeface="+mn-ea"/>
        <a:cs typeface="+mn-cs"/>
      </a:defRPr>
    </a:lvl3pPr>
    <a:lvl4pPr marL="1371600" algn="l" rtl="0" fontAlgn="base">
      <a:spcBef>
        <a:spcPct val="0"/>
      </a:spcBef>
      <a:spcAft>
        <a:spcPct val="0"/>
      </a:spcAft>
      <a:defRPr kumimoji="1" kern="1200">
        <a:solidFill>
          <a:schemeClr val="tx1"/>
        </a:solidFill>
        <a:latin typeface="Arial" charset="0"/>
        <a:ea typeface="+mn-ea"/>
        <a:cs typeface="+mn-cs"/>
      </a:defRPr>
    </a:lvl4pPr>
    <a:lvl5pPr marL="1828800" algn="l" rtl="0" fontAlgn="base">
      <a:spcBef>
        <a:spcPct val="0"/>
      </a:spcBef>
      <a:spcAft>
        <a:spcPct val="0"/>
      </a:spcAft>
      <a:defRPr kumimoji="1" kern="1200">
        <a:solidFill>
          <a:schemeClr val="tx1"/>
        </a:solidFill>
        <a:latin typeface="Arial" charset="0"/>
        <a:ea typeface="+mn-ea"/>
        <a:cs typeface="+mn-cs"/>
      </a:defRPr>
    </a:lvl5pPr>
    <a:lvl6pPr marL="2286000" algn="l" defTabSz="914400" rtl="0" eaLnBrk="1" latinLnBrk="0" hangingPunct="1">
      <a:defRPr kumimoji="1" kern="1200">
        <a:solidFill>
          <a:schemeClr val="tx1"/>
        </a:solidFill>
        <a:latin typeface="Arial" charset="0"/>
        <a:ea typeface="+mn-ea"/>
        <a:cs typeface="+mn-cs"/>
      </a:defRPr>
    </a:lvl6pPr>
    <a:lvl7pPr marL="2743200" algn="l" defTabSz="914400" rtl="0" eaLnBrk="1" latinLnBrk="0" hangingPunct="1">
      <a:defRPr kumimoji="1" kern="1200">
        <a:solidFill>
          <a:schemeClr val="tx1"/>
        </a:solidFill>
        <a:latin typeface="Arial" charset="0"/>
        <a:ea typeface="+mn-ea"/>
        <a:cs typeface="+mn-cs"/>
      </a:defRPr>
    </a:lvl7pPr>
    <a:lvl8pPr marL="3200400" algn="l" defTabSz="914400" rtl="0" eaLnBrk="1" latinLnBrk="0" hangingPunct="1">
      <a:defRPr kumimoji="1" kern="1200">
        <a:solidFill>
          <a:schemeClr val="tx1"/>
        </a:solidFill>
        <a:latin typeface="Arial" charset="0"/>
        <a:ea typeface="+mn-ea"/>
        <a:cs typeface="+mn-cs"/>
      </a:defRPr>
    </a:lvl8pPr>
    <a:lvl9pPr marL="3657600" algn="l" defTabSz="914400" rtl="0" eaLnBrk="1" latinLnBrk="0" hangingPunct="1">
      <a:defRPr kumimoji="1"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6600FF"/>
    <a:srgbClr val="009999"/>
    <a:srgbClr val="FF3300"/>
    <a:srgbClr val="FF6633"/>
    <a:srgbClr val="F8F8F8"/>
    <a:srgbClr val="B1A9CF"/>
    <a:srgbClr val="9885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charset="0"/>
              </a:defRPr>
            </a:lvl1pPr>
          </a:lstStyle>
          <a:p>
            <a:endParaRPr lang="en-US"/>
          </a:p>
        </p:txBody>
      </p:sp>
      <p:sp>
        <p:nvSpPr>
          <p:cNvPr id="3993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charset="0"/>
              </a:defRPr>
            </a:lvl1pPr>
          </a:lstStyle>
          <a:p>
            <a:endParaRPr lang="en-US"/>
          </a:p>
        </p:txBody>
      </p:sp>
      <p:sp>
        <p:nvSpPr>
          <p:cNvPr id="3994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charset="0"/>
              </a:defRPr>
            </a:lvl1pPr>
          </a:lstStyle>
          <a:p>
            <a:endParaRPr lang="en-US"/>
          </a:p>
        </p:txBody>
      </p:sp>
      <p:sp>
        <p:nvSpPr>
          <p:cNvPr id="3994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charset="0"/>
              </a:defRPr>
            </a:lvl1pPr>
          </a:lstStyle>
          <a:p>
            <a:fld id="{7BD9D84D-9D16-4620-9535-96335AE917D4}" type="slidenum">
              <a:rPr lang="en-US"/>
              <a:pPr/>
              <a:t>‹#›</a:t>
            </a:fld>
            <a:endParaRPr lang="en-US"/>
          </a:p>
        </p:txBody>
      </p:sp>
    </p:spTree>
    <p:extLst>
      <p:ext uri="{BB962C8B-B14F-4D97-AF65-F5344CB8AC3E}">
        <p14:creationId xmlns:p14="http://schemas.microsoft.com/office/powerpoint/2010/main" val="10255865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eaLnBrk="0" hangingPunct="0">
              <a:defRPr kumimoji="0" sz="1200">
                <a:latin typeface="Times New Roman" charset="0"/>
              </a:defRPr>
            </a:lvl1pPr>
          </a:lstStyle>
          <a:p>
            <a:endParaRPr lang="en-US"/>
          </a:p>
        </p:txBody>
      </p:sp>
      <p:sp>
        <p:nvSpPr>
          <p:cNvPr id="102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bodyPr>
          <a:lstStyle>
            <a:lvl1pPr algn="r" eaLnBrk="0" hangingPunct="0">
              <a:defRPr kumimoji="0" sz="1200">
                <a:latin typeface="Times New Roman" charset="0"/>
              </a:defRPr>
            </a:lvl1pPr>
          </a:lstStyle>
          <a:p>
            <a:endParaRPr lang="en-US"/>
          </a:p>
        </p:txBody>
      </p:sp>
      <p:sp>
        <p:nvSpPr>
          <p:cNvPr id="102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02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kumimoji="0" sz="1200">
                <a:latin typeface="Times New Roman" charset="0"/>
              </a:defRPr>
            </a:lvl1pPr>
          </a:lstStyle>
          <a:p>
            <a:endParaRPr lang="en-US"/>
          </a:p>
        </p:txBody>
      </p:sp>
      <p:sp>
        <p:nvSpPr>
          <p:cNvPr id="103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none" lIns="91440" tIns="45720" rIns="91440" bIns="45720" numCol="1" anchor="b" anchorCtr="0" compatLnSpc="1">
            <a:prstTxWarp prst="textNoShape">
              <a:avLst/>
            </a:prstTxWarp>
          </a:bodyPr>
          <a:lstStyle>
            <a:lvl1pPr algn="r" eaLnBrk="0" hangingPunct="0">
              <a:defRPr kumimoji="0" sz="1200">
                <a:latin typeface="Times New Roman" charset="0"/>
              </a:defRPr>
            </a:lvl1pPr>
          </a:lstStyle>
          <a:p>
            <a:fld id="{FAD9BE9B-D5FC-48B0-8100-511F5375AA48}" type="slidenum">
              <a:rPr lang="en-US"/>
              <a:pPr/>
              <a:t>‹#›</a:t>
            </a:fld>
            <a:endParaRPr lang="en-US"/>
          </a:p>
        </p:txBody>
      </p:sp>
    </p:spTree>
    <p:extLst>
      <p:ext uri="{BB962C8B-B14F-4D97-AF65-F5344CB8AC3E}">
        <p14:creationId xmlns:p14="http://schemas.microsoft.com/office/powerpoint/2010/main" val="41701352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72D92D-A8E2-4AA3-A1EE-D8DF39566589}" type="slidenum">
              <a:rPr lang="en-US"/>
              <a:pPr/>
              <a:t>2</a:t>
            </a:fld>
            <a:endParaRPr lang="en-US"/>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160435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FAD9BE9B-D5FC-48B0-8100-511F5375AA48}" type="slidenum">
              <a:rPr lang="en-US" smtClean="0"/>
              <a:pPr/>
              <a:t>8</a:t>
            </a:fld>
            <a:endParaRPr lang="en-US"/>
          </a:p>
        </p:txBody>
      </p:sp>
    </p:spTree>
    <p:extLst>
      <p:ext uri="{BB962C8B-B14F-4D97-AF65-F5344CB8AC3E}">
        <p14:creationId xmlns:p14="http://schemas.microsoft.com/office/powerpoint/2010/main" val="1359053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9154" name="Group 2"/>
          <p:cNvGrpSpPr>
            <a:grpSpLocks/>
          </p:cNvGrpSpPr>
          <p:nvPr/>
        </p:nvGrpSpPr>
        <p:grpSpPr bwMode="auto">
          <a:xfrm>
            <a:off x="0" y="0"/>
            <a:ext cx="9144000" cy="6858000"/>
            <a:chOff x="0" y="0"/>
            <a:chExt cx="5760" cy="4320"/>
          </a:xfrm>
        </p:grpSpPr>
        <p:sp>
          <p:nvSpPr>
            <p:cNvPr id="4915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kumimoji="0" lang="en-US" sz="2400">
                <a:latin typeface="Times New Roman" charset="0"/>
              </a:endParaRPr>
            </a:p>
          </p:txBody>
        </p:sp>
        <p:sp>
          <p:nvSpPr>
            <p:cNvPr id="4915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endParaRPr kumimoji="0" lang="en-US" sz="2400">
                <a:latin typeface="Times New Roman" charset="0"/>
              </a:endParaRPr>
            </a:p>
          </p:txBody>
        </p:sp>
        <p:grpSp>
          <p:nvGrpSpPr>
            <p:cNvPr id="49157" name="Group 5"/>
            <p:cNvGrpSpPr>
              <a:grpSpLocks/>
            </p:cNvGrpSpPr>
            <p:nvPr/>
          </p:nvGrpSpPr>
          <p:grpSpPr bwMode="auto">
            <a:xfrm>
              <a:off x="0" y="672"/>
              <a:ext cx="1806" cy="1989"/>
              <a:chOff x="0" y="672"/>
              <a:chExt cx="1806" cy="1989"/>
            </a:xfrm>
          </p:grpSpPr>
          <p:sp>
            <p:nvSpPr>
              <p:cNvPr id="4915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endParaRPr kumimoji="0" lang="en-US" sz="2400">
                  <a:latin typeface="Times New Roman" charset="0"/>
                </a:endParaRPr>
              </a:p>
            </p:txBody>
          </p:sp>
          <p:sp>
            <p:nvSpPr>
              <p:cNvPr id="4915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endParaRPr kumimoji="0" lang="en-US" sz="2400">
                  <a:latin typeface="Times New Roman" charset="0"/>
                </a:endParaRPr>
              </a:p>
            </p:txBody>
          </p:sp>
          <p:sp>
            <p:nvSpPr>
              <p:cNvPr id="4916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endParaRPr kumimoji="0" lang="en-US" sz="2400">
                  <a:latin typeface="Times New Roman" charset="0"/>
                </a:endParaRPr>
              </a:p>
            </p:txBody>
          </p:sp>
          <p:sp>
            <p:nvSpPr>
              <p:cNvPr id="4916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endParaRPr kumimoji="0" lang="en-US" sz="2400">
                  <a:latin typeface="Times New Roman" charset="0"/>
                </a:endParaRPr>
              </a:p>
            </p:txBody>
          </p:sp>
          <p:sp>
            <p:nvSpPr>
              <p:cNvPr id="4916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endParaRPr kumimoji="0" lang="en-US" sz="2400">
                  <a:latin typeface="Times New Roman" charset="0"/>
                </a:endParaRPr>
              </a:p>
            </p:txBody>
          </p:sp>
          <p:sp>
            <p:nvSpPr>
              <p:cNvPr id="4916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endParaRPr kumimoji="0" lang="en-US" sz="2400">
                  <a:latin typeface="Times New Roman" charset="0"/>
                </a:endParaRPr>
              </a:p>
            </p:txBody>
          </p:sp>
          <p:sp>
            <p:nvSpPr>
              <p:cNvPr id="4916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endParaRPr kumimoji="0" lang="en-US" sz="2400">
                  <a:latin typeface="Times New Roman" charset="0"/>
                </a:endParaRPr>
              </a:p>
            </p:txBody>
          </p:sp>
          <p:sp>
            <p:nvSpPr>
              <p:cNvPr id="4916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endParaRPr kumimoji="0" lang="en-US" sz="2400">
                  <a:latin typeface="Times New Roman" charset="0"/>
                </a:endParaRPr>
              </a:p>
            </p:txBody>
          </p:sp>
          <p:sp>
            <p:nvSpPr>
              <p:cNvPr id="4916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endParaRPr kumimoji="0" lang="en-US" sz="2400">
                  <a:latin typeface="Times New Roman" charset="0"/>
                </a:endParaRPr>
              </a:p>
            </p:txBody>
          </p:sp>
          <p:sp>
            <p:nvSpPr>
              <p:cNvPr id="4916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endParaRPr kumimoji="0" lang="en-US" sz="2400">
                  <a:latin typeface="Times New Roman" charset="0"/>
                </a:endParaRPr>
              </a:p>
            </p:txBody>
          </p:sp>
        </p:grpSp>
      </p:grpSp>
      <p:sp>
        <p:nvSpPr>
          <p:cNvPr id="49168" name="Rectangle 16"/>
          <p:cNvSpPr>
            <a:spLocks noGrp="1" noChangeArrowheads="1"/>
          </p:cNvSpPr>
          <p:nvPr>
            <p:ph type="dt" sz="half" idx="2"/>
          </p:nvPr>
        </p:nvSpPr>
        <p:spPr>
          <a:xfrm>
            <a:off x="457200" y="6248400"/>
            <a:ext cx="2133600" cy="457200"/>
          </a:xfrm>
        </p:spPr>
        <p:txBody>
          <a:bodyPr/>
          <a:lstStyle>
            <a:lvl1pPr>
              <a:defRPr/>
            </a:lvl1pPr>
          </a:lstStyle>
          <a:p>
            <a:endParaRPr lang="en-US"/>
          </a:p>
        </p:txBody>
      </p:sp>
      <p:sp>
        <p:nvSpPr>
          <p:cNvPr id="49169" name="Rectangle 17"/>
          <p:cNvSpPr>
            <a:spLocks noGrp="1" noChangeArrowheads="1"/>
          </p:cNvSpPr>
          <p:nvPr>
            <p:ph type="ftr" sz="quarter" idx="3"/>
          </p:nvPr>
        </p:nvSpPr>
        <p:spPr/>
        <p:txBody>
          <a:bodyPr/>
          <a:lstStyle>
            <a:lvl1pPr>
              <a:defRPr/>
            </a:lvl1pPr>
          </a:lstStyle>
          <a:p>
            <a:endParaRPr lang="en-US"/>
          </a:p>
        </p:txBody>
      </p:sp>
      <p:sp>
        <p:nvSpPr>
          <p:cNvPr id="49170" name="Rectangle 18"/>
          <p:cNvSpPr>
            <a:spLocks noGrp="1" noChangeArrowheads="1"/>
          </p:cNvSpPr>
          <p:nvPr>
            <p:ph type="sldNum" sz="quarter" idx="4"/>
          </p:nvPr>
        </p:nvSpPr>
        <p:spPr/>
        <p:txBody>
          <a:bodyPr/>
          <a:lstStyle>
            <a:lvl1pPr>
              <a:defRPr/>
            </a:lvl1pPr>
          </a:lstStyle>
          <a:p>
            <a:fld id="{D29E8BEA-EFD0-4483-9E0C-1E859F7E88D7}" type="slidenum">
              <a:rPr lang="en-US"/>
              <a:pPr/>
              <a:t>‹#›</a:t>
            </a:fld>
            <a:endParaRPr lang="en-US"/>
          </a:p>
        </p:txBody>
      </p:sp>
      <p:sp>
        <p:nvSpPr>
          <p:cNvPr id="49171"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en-US" smtClean="0"/>
              <a:t>Click to edit Master title style</a:t>
            </a:r>
            <a:endParaRPr lang="en-US"/>
          </a:p>
        </p:txBody>
      </p:sp>
      <p:sp>
        <p:nvSpPr>
          <p:cNvPr id="49172"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en-US" smtClean="0"/>
              <a:t>Click to edit Master subtitle style</a:t>
            </a:r>
            <a:endParaRPr lang="en-US"/>
          </a:p>
        </p:txBody>
      </p:sp>
    </p:spTree>
  </p:cSld>
  <p:clrMapOvr>
    <a:masterClrMapping/>
  </p:clrMapOvr>
  <p:transition spd="slow">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0B96006D-4748-4B0F-95C7-3E5792FA872D}"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704802A1-BC4E-439B-A23A-848A534C9287}"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62B941DC-441D-48C7-81D1-A6B379AA6E5A}" type="slidenum">
              <a:rPr lang="en-US"/>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endParaRPr lang="en-US"/>
          </a:p>
        </p:txBody>
      </p:sp>
      <p:sp>
        <p:nvSpPr>
          <p:cNvPr id="8" name="Slide Number Placeholder 7"/>
          <p:cNvSpPr>
            <a:spLocks noGrp="1"/>
          </p:cNvSpPr>
          <p:nvPr>
            <p:ph type="sldNum" sz="quarter" idx="11"/>
          </p:nvPr>
        </p:nvSpPr>
        <p:spPr/>
        <p:txBody>
          <a:bodyPr/>
          <a:lstStyle>
            <a:lvl1pPr>
              <a:defRPr/>
            </a:lvl1pPr>
          </a:lstStyle>
          <a:p>
            <a:fld id="{D4F2ACBE-1E20-42E1-BA51-0DB71BAB6F14}" type="slidenum">
              <a:rPr lang="en-US"/>
              <a:pPr/>
              <a:t>‹#›</a:t>
            </a:fld>
            <a:endParaRPr lang="en-US"/>
          </a:p>
        </p:txBody>
      </p:sp>
      <p:sp>
        <p:nvSpPr>
          <p:cNvPr id="9" name="Date Placeholder 8"/>
          <p:cNvSpPr>
            <a:spLocks noGrp="1"/>
          </p:cNvSpPr>
          <p:nvPr>
            <p:ph type="dt" sz="half" idx="12"/>
          </p:nvPr>
        </p:nvSpPr>
        <p:spPr/>
        <p:txBody>
          <a:bodyPr/>
          <a:lstStyle>
            <a:lvl1pPr>
              <a:defRPr/>
            </a:lvl1pPr>
          </a:lstStyle>
          <a:p>
            <a:endParaRPr lang="en-US"/>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6012FD67-6CFD-4F48-AF7E-EA8762D8BB61}" type="slidenum">
              <a:rPr lang="en-US"/>
              <a:pPr/>
              <a:t>‹#›</a:t>
            </a:fld>
            <a:endParaRPr lang="en-US"/>
          </a:p>
        </p:txBody>
      </p:sp>
      <p:sp>
        <p:nvSpPr>
          <p:cNvPr id="5" name="Date Placeholder 4"/>
          <p:cNvSpPr>
            <a:spLocks noGrp="1"/>
          </p:cNvSpPr>
          <p:nvPr>
            <p:ph type="dt" sz="half" idx="12"/>
          </p:nvPr>
        </p:nvSpPr>
        <p:spPr/>
        <p:txBody>
          <a:bodyPr/>
          <a:lstStyle>
            <a:lvl1pPr>
              <a:defRPr/>
            </a:lvl1pPr>
          </a:lstStyle>
          <a:p>
            <a:endParaRPr lang="en-US"/>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75E6E587-CC7F-4A58-B7A8-42E67A2BE6B6}" type="slidenum">
              <a:rPr lang="en-US"/>
              <a:pPr/>
              <a:t>‹#›</a:t>
            </a:fld>
            <a:endParaRPr lang="en-US"/>
          </a:p>
        </p:txBody>
      </p:sp>
      <p:sp>
        <p:nvSpPr>
          <p:cNvPr id="4" name="Date Placeholder 3"/>
          <p:cNvSpPr>
            <a:spLocks noGrp="1"/>
          </p:cNvSpPr>
          <p:nvPr>
            <p:ph type="dt" sz="half" idx="12"/>
          </p:nvPr>
        </p:nvSpPr>
        <p:spPr/>
        <p:txBody>
          <a:bodyPr/>
          <a:lstStyle>
            <a:lvl1pPr>
              <a:defRPr/>
            </a:lvl1pPr>
          </a:lstStyle>
          <a:p>
            <a:endParaRPr lang="en-US"/>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7F6A13A1-3D0A-4567-A1C5-6A067175581C}" type="slidenum">
              <a:rPr lang="en-US"/>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87542421-AF1E-4440-8607-3EF1BD42A584}" type="slidenum">
              <a:rPr lang="en-US"/>
              <a:pPr/>
              <a:t>‹#›</a:t>
            </a:fld>
            <a:endParaRPr lang="en-US"/>
          </a:p>
        </p:txBody>
      </p:sp>
      <p:sp>
        <p:nvSpPr>
          <p:cNvPr id="7" name="Date Placeholder 6"/>
          <p:cNvSpPr>
            <a:spLocks noGrp="1"/>
          </p:cNvSpPr>
          <p:nvPr>
            <p:ph type="dt" sz="half" idx="12"/>
          </p:nvPr>
        </p:nvSpPr>
        <p:spPr/>
        <p:txBody>
          <a:bodyPr/>
          <a:lstStyle>
            <a:lvl1pPr>
              <a:defRPr/>
            </a:lvl1pPr>
          </a:lstStyle>
          <a:p>
            <a:endParaRPr lang="en-US"/>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9B34E472-A9C7-4CB1-88F3-4C5DAC6674C5}"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5410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457200"/>
            <a:ext cx="60198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FD90F8E2-6EF6-4710-9F88-65F38D025F7F}" type="slidenum">
              <a:rPr lang="en-US"/>
              <a:pPr/>
              <a:t>‹#›</a:t>
            </a:fld>
            <a:endParaRPr lang="en-US"/>
          </a:p>
        </p:txBody>
      </p:sp>
      <p:sp>
        <p:nvSpPr>
          <p:cNvPr id="6" name="Date Placeholder 5"/>
          <p:cNvSpPr>
            <a:spLocks noGrp="1"/>
          </p:cNvSpPr>
          <p:nvPr>
            <p:ph type="dt" sz="half" idx="12"/>
          </p:nvPr>
        </p:nvSpPr>
        <p:spPr/>
        <p:txBody>
          <a:bodyPr/>
          <a:lstStyle>
            <a:lvl1pPr>
              <a:defRPr/>
            </a:lvl1pPr>
          </a:lstStyle>
          <a:p>
            <a:endParaRPr lang="en-US"/>
          </a:p>
        </p:txBody>
      </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1"/>
          </p:nvPr>
        </p:nvSpPr>
        <p:spPr>
          <a:xfrm>
            <a:off x="6553200" y="6248400"/>
            <a:ext cx="2133600" cy="457200"/>
          </a:xfrm>
        </p:spPr>
        <p:txBody>
          <a:bodyPr/>
          <a:lstStyle>
            <a:lvl1pPr>
              <a:defRPr/>
            </a:lvl1pPr>
          </a:lstStyle>
          <a:p>
            <a:fld id="{EF1DD3FC-B011-4B56-9019-D13184DC5F65}" type="slidenum">
              <a:rPr lang="en-US"/>
              <a:pPr/>
              <a:t>‹#›</a:t>
            </a:fld>
            <a:endParaRPr lang="en-US"/>
          </a:p>
        </p:txBody>
      </p:sp>
      <p:sp>
        <p:nvSpPr>
          <p:cNvPr id="7" name="Date Placeholder 6"/>
          <p:cNvSpPr>
            <a:spLocks noGrp="1"/>
          </p:cNvSpPr>
          <p:nvPr>
            <p:ph type="dt" sz="half" idx="12"/>
          </p:nvPr>
        </p:nvSpPr>
        <p:spPr>
          <a:xfrm>
            <a:off x="457200" y="6245225"/>
            <a:ext cx="2133600" cy="476250"/>
          </a:xfrm>
        </p:spPr>
        <p:txBody>
          <a:bodyPr/>
          <a:lstStyle>
            <a:lvl1pPr>
              <a:defRPr/>
            </a:lvl1pPr>
          </a:lstStyle>
          <a:p>
            <a:endParaRPr lang="en-US"/>
          </a:p>
        </p:txBody>
      </p:sp>
    </p:spTree>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4038600" cy="3886200"/>
          </a:xfrm>
        </p:spPr>
        <p:txBody>
          <a:bodyPr/>
          <a:lstStyle/>
          <a:p>
            <a:r>
              <a:rPr lang="en-US" smtClean="0"/>
              <a:t>Click icon to add clip art</a:t>
            </a:r>
            <a:endParaRPr lang="en-US"/>
          </a:p>
        </p:txBody>
      </p:sp>
      <p:sp>
        <p:nvSpPr>
          <p:cNvPr id="5" name="Footer Placeholder 4"/>
          <p:cNvSpPr>
            <a:spLocks noGrp="1"/>
          </p:cNvSpPr>
          <p:nvPr>
            <p:ph type="ftr" sz="quarter" idx="10"/>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1"/>
          </p:nvPr>
        </p:nvSpPr>
        <p:spPr>
          <a:xfrm>
            <a:off x="6553200" y="6248400"/>
            <a:ext cx="2133600" cy="457200"/>
          </a:xfrm>
        </p:spPr>
        <p:txBody>
          <a:bodyPr/>
          <a:lstStyle>
            <a:lvl1pPr>
              <a:defRPr/>
            </a:lvl1pPr>
          </a:lstStyle>
          <a:p>
            <a:fld id="{A8CB0C26-E456-4235-9E14-604F9EED08F0}" type="slidenum">
              <a:rPr lang="en-US"/>
              <a:pPr/>
              <a:t>‹#›</a:t>
            </a:fld>
            <a:endParaRPr lang="en-US"/>
          </a:p>
        </p:txBody>
      </p:sp>
      <p:sp>
        <p:nvSpPr>
          <p:cNvPr id="7" name="Date Placeholder 6"/>
          <p:cNvSpPr>
            <a:spLocks noGrp="1"/>
          </p:cNvSpPr>
          <p:nvPr>
            <p:ph type="dt" sz="half" idx="12"/>
          </p:nvPr>
        </p:nvSpPr>
        <p:spPr>
          <a:xfrm>
            <a:off x="457200" y="6245225"/>
            <a:ext cx="2133600" cy="476250"/>
          </a:xfrm>
        </p:spPr>
        <p:txBody>
          <a:bodyPr/>
          <a:lstStyle>
            <a:lvl1pPr>
              <a:defRPr/>
            </a:lvl1pPr>
          </a:lstStyle>
          <a:p>
            <a:endParaRPr lang="en-US"/>
          </a:p>
        </p:txBody>
      </p:sp>
    </p:spTree>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457200" y="1981200"/>
            <a:ext cx="4038600" cy="3886200"/>
          </a:xfrm>
        </p:spPr>
        <p:txBody>
          <a:bodyPr/>
          <a:lstStyle/>
          <a:p>
            <a:r>
              <a:rPr lang="en-US" smtClean="0"/>
              <a:t>Click icon to add clip art</a:t>
            </a:r>
            <a:endParaRPr lang="en-US"/>
          </a:p>
        </p:txBody>
      </p:sp>
      <p:sp>
        <p:nvSpPr>
          <p:cNvPr id="4" name="Text Placeholder 3"/>
          <p:cNvSpPr>
            <a:spLocks noGrp="1"/>
          </p:cNvSpPr>
          <p:nvPr>
            <p:ph type="body" sz="half" idx="2"/>
          </p:nvPr>
        </p:nvSpPr>
        <p:spPr>
          <a:xfrm>
            <a:off x="4648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1"/>
          </p:nvPr>
        </p:nvSpPr>
        <p:spPr>
          <a:xfrm>
            <a:off x="6553200" y="6248400"/>
            <a:ext cx="2133600" cy="457200"/>
          </a:xfrm>
        </p:spPr>
        <p:txBody>
          <a:bodyPr/>
          <a:lstStyle>
            <a:lvl1pPr>
              <a:defRPr/>
            </a:lvl1pPr>
          </a:lstStyle>
          <a:p>
            <a:fld id="{86750B48-3172-4DCB-9F3C-415F13DB1175}" type="slidenum">
              <a:rPr lang="en-US"/>
              <a:pPr/>
              <a:t>‹#›</a:t>
            </a:fld>
            <a:endParaRPr lang="en-US"/>
          </a:p>
        </p:txBody>
      </p:sp>
      <p:sp>
        <p:nvSpPr>
          <p:cNvPr id="7" name="Date Placeholder 6"/>
          <p:cNvSpPr>
            <a:spLocks noGrp="1"/>
          </p:cNvSpPr>
          <p:nvPr>
            <p:ph type="dt" sz="half" idx="12"/>
          </p:nvPr>
        </p:nvSpPr>
        <p:spPr>
          <a:xfrm>
            <a:off x="457200" y="6245225"/>
            <a:ext cx="2133600" cy="476250"/>
          </a:xfrm>
        </p:spPr>
        <p:txBody>
          <a:bodyPr/>
          <a:lstStyle>
            <a:lvl1pPr>
              <a:defRPr/>
            </a:lvl1pPr>
          </a:lstStyle>
          <a:p>
            <a:endParaRPr lang="en-US"/>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kumimoji="0" sz="1200"/>
            </a:lvl1pPr>
          </a:lstStyle>
          <a:p>
            <a:endParaRPr lang="en-US"/>
          </a:p>
        </p:txBody>
      </p:sp>
      <p:sp>
        <p:nvSpPr>
          <p:cNvPr id="48131"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Black" pitchFamily="34" charset="0"/>
              </a:defRPr>
            </a:lvl1pPr>
          </a:lstStyle>
          <a:p>
            <a:fld id="{020C78A2-3480-453E-8429-595B0D337E37}" type="slidenum">
              <a:rPr lang="en-US"/>
              <a:pPr/>
              <a:t>‹#›</a:t>
            </a:fld>
            <a:endParaRPr lang="en-US"/>
          </a:p>
        </p:txBody>
      </p:sp>
      <p:grpSp>
        <p:nvGrpSpPr>
          <p:cNvPr id="48132" name="Group 4"/>
          <p:cNvGrpSpPr>
            <a:grpSpLocks/>
          </p:cNvGrpSpPr>
          <p:nvPr/>
        </p:nvGrpSpPr>
        <p:grpSpPr bwMode="auto">
          <a:xfrm>
            <a:off x="0" y="0"/>
            <a:ext cx="9144000" cy="546100"/>
            <a:chOff x="0" y="0"/>
            <a:chExt cx="5760" cy="344"/>
          </a:xfrm>
        </p:grpSpPr>
        <p:sp>
          <p:nvSpPr>
            <p:cNvPr id="48133"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kumimoji="0" lang="en-US" sz="2400">
                <a:latin typeface="Times New Roman" charset="0"/>
              </a:endParaRPr>
            </a:p>
          </p:txBody>
        </p:sp>
        <p:sp>
          <p:nvSpPr>
            <p:cNvPr id="48134"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endParaRPr kumimoji="0" lang="en-US" sz="2400">
                <a:latin typeface="Times New Roman" charset="0"/>
              </a:endParaRPr>
            </a:p>
          </p:txBody>
        </p:sp>
        <p:sp>
          <p:nvSpPr>
            <p:cNvPr id="48135"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endParaRPr kumimoji="0" lang="en-US">
                <a:solidFill>
                  <a:schemeClr val="hlink"/>
                </a:solidFill>
              </a:endParaRPr>
            </a:p>
          </p:txBody>
        </p:sp>
        <p:sp>
          <p:nvSpPr>
            <p:cNvPr id="48136"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endParaRPr kumimoji="0" lang="en-US">
                <a:solidFill>
                  <a:schemeClr val="hlink"/>
                </a:solidFill>
              </a:endParaRPr>
            </a:p>
          </p:txBody>
        </p:sp>
        <p:sp>
          <p:nvSpPr>
            <p:cNvPr id="48137"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endParaRPr kumimoji="0" lang="en-US">
                <a:solidFill>
                  <a:schemeClr val="accent2"/>
                </a:solidFill>
              </a:endParaRPr>
            </a:p>
          </p:txBody>
        </p:sp>
        <p:sp>
          <p:nvSpPr>
            <p:cNvPr id="48138"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endParaRPr kumimoji="0" lang="en-US">
                <a:solidFill>
                  <a:schemeClr val="hlink"/>
                </a:solidFill>
              </a:endParaRPr>
            </a:p>
          </p:txBody>
        </p:sp>
        <p:sp>
          <p:nvSpPr>
            <p:cNvPr id="48139"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endParaRPr kumimoji="0" lang="en-US" sz="2400">
                <a:latin typeface="Times New Roman" charset="0"/>
              </a:endParaRPr>
            </a:p>
          </p:txBody>
        </p:sp>
        <p:sp>
          <p:nvSpPr>
            <p:cNvPr id="48140"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endParaRPr kumimoji="0" lang="en-US">
                <a:solidFill>
                  <a:schemeClr val="accent2"/>
                </a:solidFill>
              </a:endParaRPr>
            </a:p>
          </p:txBody>
        </p:sp>
        <p:sp>
          <p:nvSpPr>
            <p:cNvPr id="48141"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endParaRPr kumimoji="0" lang="en-US">
                <a:solidFill>
                  <a:schemeClr val="accent2"/>
                </a:solidFill>
              </a:endParaRPr>
            </a:p>
          </p:txBody>
        </p:sp>
      </p:grpSp>
      <p:sp>
        <p:nvSpPr>
          <p:cNvPr id="48142"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8143"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8144"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ransition spd="slow">
    <p:push dir="u"/>
  </p:transition>
  <p:txStyles>
    <p:titleStyle>
      <a:lvl1pPr algn="l" rtl="0" eaLnBrk="1" fontAlgn="base" hangingPunct="1">
        <a:spcBef>
          <a:spcPct val="0"/>
        </a:spcBef>
        <a:spcAft>
          <a:spcPct val="0"/>
        </a:spcAft>
        <a:defRPr sz="4400">
          <a:solidFill>
            <a:schemeClr val="tx1"/>
          </a:solidFill>
          <a:latin typeface="+mj-lt"/>
          <a:ea typeface="+mj-ea"/>
          <a:cs typeface="+mj-cs"/>
        </a:defRPr>
      </a:lvl1pPr>
      <a:lvl2pPr algn="l" rtl="0" eaLnBrk="1" fontAlgn="base" hangingPunct="1">
        <a:spcBef>
          <a:spcPct val="0"/>
        </a:spcBef>
        <a:spcAft>
          <a:spcPct val="0"/>
        </a:spcAft>
        <a:defRPr sz="4400">
          <a:solidFill>
            <a:schemeClr val="tx1"/>
          </a:solidFill>
          <a:latin typeface="Arial" charset="0"/>
        </a:defRPr>
      </a:lvl2pPr>
      <a:lvl3pPr algn="l" rtl="0" eaLnBrk="1" fontAlgn="base" hangingPunct="1">
        <a:spcBef>
          <a:spcPct val="0"/>
        </a:spcBef>
        <a:spcAft>
          <a:spcPct val="0"/>
        </a:spcAft>
        <a:defRPr sz="4400">
          <a:solidFill>
            <a:schemeClr val="tx1"/>
          </a:solidFill>
          <a:latin typeface="Arial" charset="0"/>
        </a:defRPr>
      </a:lvl3pPr>
      <a:lvl4pPr algn="l" rtl="0" eaLnBrk="1" fontAlgn="base" hangingPunct="1">
        <a:spcBef>
          <a:spcPct val="0"/>
        </a:spcBef>
        <a:spcAft>
          <a:spcPct val="0"/>
        </a:spcAft>
        <a:defRPr sz="4400">
          <a:solidFill>
            <a:schemeClr val="tx1"/>
          </a:solidFill>
          <a:latin typeface="Arial" charset="0"/>
        </a:defRPr>
      </a:lvl4pPr>
      <a:lvl5pPr algn="l" rtl="0" eaLnBrk="1" fontAlgn="base" hangingPunct="1">
        <a:spcBef>
          <a:spcPct val="0"/>
        </a:spcBef>
        <a:spcAft>
          <a:spcPct val="0"/>
        </a:spcAft>
        <a:defRPr sz="4400">
          <a:solidFill>
            <a:schemeClr val="tx1"/>
          </a:solidFill>
          <a:latin typeface="Arial" charset="0"/>
        </a:defRPr>
      </a:lvl5pPr>
      <a:lvl6pPr marL="457200" algn="l" rtl="0" eaLnBrk="1" fontAlgn="base" hangingPunct="1">
        <a:spcBef>
          <a:spcPct val="0"/>
        </a:spcBef>
        <a:spcAft>
          <a:spcPct val="0"/>
        </a:spcAft>
        <a:defRPr sz="4400">
          <a:solidFill>
            <a:schemeClr val="tx1"/>
          </a:solidFill>
          <a:latin typeface="Arial" charset="0"/>
        </a:defRPr>
      </a:lvl6pPr>
      <a:lvl7pPr marL="914400" algn="l" rtl="0" eaLnBrk="1" fontAlgn="base" hangingPunct="1">
        <a:spcBef>
          <a:spcPct val="0"/>
        </a:spcBef>
        <a:spcAft>
          <a:spcPct val="0"/>
        </a:spcAft>
        <a:defRPr sz="4400">
          <a:solidFill>
            <a:schemeClr val="tx1"/>
          </a:solidFill>
          <a:latin typeface="Arial" charset="0"/>
        </a:defRPr>
      </a:lvl7pPr>
      <a:lvl8pPr marL="1371600" algn="l" rtl="0" eaLnBrk="1" fontAlgn="base" hangingPunct="1">
        <a:spcBef>
          <a:spcPct val="0"/>
        </a:spcBef>
        <a:spcAft>
          <a:spcPct val="0"/>
        </a:spcAft>
        <a:defRPr sz="4400">
          <a:solidFill>
            <a:schemeClr val="tx1"/>
          </a:solidFill>
          <a:latin typeface="Arial" charset="0"/>
        </a:defRPr>
      </a:lvl8pPr>
      <a:lvl9pPr marL="1828800" algn="l" rtl="0" eaLnBrk="1" fontAlgn="base" hangingPunct="1">
        <a:spcBef>
          <a:spcPct val="0"/>
        </a:spcBef>
        <a:spcAft>
          <a:spcPct val="0"/>
        </a:spcAft>
        <a:defRPr sz="4400">
          <a:solidFill>
            <a:schemeClr val="tx1"/>
          </a:solidFill>
          <a:latin typeface="Arial" charset="0"/>
        </a:defRPr>
      </a:lvl9pPr>
    </p:titleStyle>
    <p:bodyStyle>
      <a:lvl1pPr marL="342900" indent="-342900" algn="l" rtl="0" eaLnBrk="1" fontAlgn="base" hangingPunct="1">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2"/>
        </a:buClr>
        <a:buSzPct val="80000"/>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lr>
          <a:schemeClr val="bg2"/>
        </a:buClr>
        <a:buSzPct val="65000"/>
        <a:buFont typeface="Wingdings" pitchFamily="2" charset="2"/>
        <a:buChar char="n"/>
        <a:defRPr sz="2400">
          <a:solidFill>
            <a:schemeClr val="tx1"/>
          </a:solidFill>
          <a:latin typeface="+mn-lt"/>
        </a:defRPr>
      </a:lvl3pPr>
      <a:lvl4pPr marL="1600200" indent="-228600" algn="l" rtl="0" eaLnBrk="1" fontAlgn="base" hangingPunct="1">
        <a:spcBef>
          <a:spcPct val="20000"/>
        </a:spcBef>
        <a:spcAft>
          <a:spcPct val="0"/>
        </a:spcAft>
        <a:buClr>
          <a:schemeClr val="accent2"/>
        </a:buClr>
        <a:buSzPct val="70000"/>
        <a:buFont typeface="Wingdings" pitchFamily="2" charset="2"/>
        <a:buChar char="¨"/>
        <a:defRPr sz="2000">
          <a:solidFill>
            <a:schemeClr val="tx1"/>
          </a:solidFill>
          <a:latin typeface="+mn-lt"/>
        </a:defRPr>
      </a:lvl4pPr>
      <a:lvl5pPr marL="20574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defRPr>
      </a:lvl5pPr>
      <a:lvl6pPr marL="25146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640769594"/>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ctrTitle"/>
          </p:nvPr>
        </p:nvSpPr>
        <p:spPr>
          <a:xfrm>
            <a:off x="1331640" y="2564904"/>
            <a:ext cx="7663135" cy="1631216"/>
          </a:xfrm>
          <a:noFill/>
          <a:ln/>
        </p:spPr>
        <p:txBody>
          <a:bodyPr wrap="square">
            <a:spAutoFit/>
          </a:bodyPr>
          <a:lstStyle/>
          <a:p>
            <a:pPr algn="ctr"/>
            <a:r>
              <a:rPr lang="fa-IR" dirty="0" smtClean="0"/>
              <a:t>مروری بر گزینه های ارتباطات بازاریابی</a:t>
            </a:r>
            <a:endParaRPr lang="en-US" dirty="0"/>
          </a:p>
        </p:txBody>
      </p:sp>
    </p:spTree>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تبلیغات </a:t>
            </a:r>
            <a:r>
              <a:rPr lang="en-US" dirty="0" smtClean="0"/>
              <a:t>Advertising                       </a:t>
            </a:r>
            <a:endParaRPr lang="fa-IR" dirty="0"/>
          </a:p>
        </p:txBody>
      </p:sp>
      <p:sp>
        <p:nvSpPr>
          <p:cNvPr id="3" name="Content Placeholder 2"/>
          <p:cNvSpPr>
            <a:spLocks noGrp="1"/>
          </p:cNvSpPr>
          <p:nvPr>
            <p:ph idx="1"/>
          </p:nvPr>
        </p:nvSpPr>
        <p:spPr/>
        <p:txBody>
          <a:bodyPr/>
          <a:lstStyle/>
          <a:p>
            <a:pPr algn="just" rtl="1">
              <a:lnSpc>
                <a:spcPct val="150000"/>
              </a:lnSpc>
            </a:pPr>
            <a:r>
              <a:rPr lang="fa-IR" sz="2800" dirty="0" smtClean="0"/>
              <a:t>تبلیغات عبارت است از هر شکل از ارائه و ترویج غیر شخصی ایده ها، کالاها و خدمات توسط حامی مشخص. </a:t>
            </a:r>
          </a:p>
          <a:p>
            <a:pPr algn="just" rtl="1">
              <a:lnSpc>
                <a:spcPct val="150000"/>
              </a:lnSpc>
            </a:pPr>
            <a:r>
              <a:rPr lang="fa-IR" sz="2800" dirty="0" smtClean="0"/>
              <a:t>اگرچه تبلیغات بعنوان یکی از قوی ترین ابزارهای ایجاد تداعیات قدرتمند، مطلوب و منحصر بفرد و ایجاد قضاوت ها و احساسات مثبت نسبت به آن شناخته می شود اما همیشه بحث برانگیز بوده است زیرا تأثیرات آن اغلب به سختی قابل سنجش و پیش بینی است.</a:t>
            </a:r>
            <a:endParaRPr lang="fa-IR" sz="2800" dirty="0"/>
          </a:p>
        </p:txBody>
      </p:sp>
    </p:spTree>
    <p:extLst>
      <p:ext uri="{BB962C8B-B14F-4D97-AF65-F5344CB8AC3E}">
        <p14:creationId xmlns:p14="http://schemas.microsoft.com/office/powerpoint/2010/main" val="1657819494"/>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گزینه های تبلیغات</a:t>
            </a:r>
            <a:endParaRPr lang="fa-IR" dirty="0"/>
          </a:p>
        </p:txBody>
      </p:sp>
      <p:sp>
        <p:nvSpPr>
          <p:cNvPr id="3" name="Content Placeholder 2"/>
          <p:cNvSpPr>
            <a:spLocks noGrp="1"/>
          </p:cNvSpPr>
          <p:nvPr>
            <p:ph sz="half" idx="1"/>
          </p:nvPr>
        </p:nvSpPr>
        <p:spPr>
          <a:xfrm>
            <a:off x="4754445" y="1700808"/>
            <a:ext cx="4038600" cy="3886200"/>
          </a:xfrm>
        </p:spPr>
        <p:txBody>
          <a:bodyPr/>
          <a:lstStyle/>
          <a:p>
            <a:pPr algn="r" rtl="1"/>
            <a:r>
              <a:rPr lang="fa-IR" dirty="0" smtClean="0"/>
              <a:t>تلویزیون</a:t>
            </a:r>
          </a:p>
          <a:p>
            <a:pPr algn="r" rtl="1"/>
            <a:r>
              <a:rPr lang="fa-IR" dirty="0" smtClean="0"/>
              <a:t>رادیو</a:t>
            </a:r>
          </a:p>
          <a:p>
            <a:pPr algn="r" rtl="1"/>
            <a:r>
              <a:rPr lang="fa-IR" dirty="0" smtClean="0"/>
              <a:t>آگهی های چاپی</a:t>
            </a:r>
          </a:p>
          <a:p>
            <a:pPr algn="r" rtl="1"/>
            <a:r>
              <a:rPr lang="fa-IR" dirty="0" smtClean="0"/>
              <a:t>پاسخ گویی مستقیم</a:t>
            </a:r>
          </a:p>
          <a:p>
            <a:pPr algn="r" rtl="1"/>
            <a:r>
              <a:rPr lang="fa-IR" dirty="0" smtClean="0"/>
              <a:t>بازاریابی تعاملی</a:t>
            </a:r>
          </a:p>
          <a:p>
            <a:pPr algn="r" rtl="1"/>
            <a:r>
              <a:rPr lang="fa-IR" dirty="0" smtClean="0"/>
              <a:t>سایتهای اینترنتی، تبلیغات اینترنتی</a:t>
            </a:r>
          </a:p>
        </p:txBody>
      </p:sp>
      <p:sp>
        <p:nvSpPr>
          <p:cNvPr id="4" name="Content Placeholder 3"/>
          <p:cNvSpPr>
            <a:spLocks noGrp="1"/>
          </p:cNvSpPr>
          <p:nvPr>
            <p:ph sz="half" idx="2"/>
          </p:nvPr>
        </p:nvSpPr>
        <p:spPr>
          <a:xfrm>
            <a:off x="552020" y="1628800"/>
            <a:ext cx="4038600" cy="3886200"/>
          </a:xfrm>
        </p:spPr>
        <p:txBody>
          <a:bodyPr/>
          <a:lstStyle/>
          <a:p>
            <a:pPr algn="r" rtl="1"/>
            <a:r>
              <a:rPr lang="fa-IR" dirty="0"/>
              <a:t>تلفن همراه</a:t>
            </a:r>
          </a:p>
          <a:p>
            <a:pPr algn="r" rtl="1"/>
            <a:r>
              <a:rPr lang="fa-IR" dirty="0"/>
              <a:t>تبلیغات </a:t>
            </a:r>
            <a:r>
              <a:rPr lang="fa-IR" dirty="0" smtClean="0"/>
              <a:t>مکانی</a:t>
            </a:r>
          </a:p>
          <a:p>
            <a:pPr algn="r" rtl="1"/>
            <a:r>
              <a:rPr lang="fa-IR" dirty="0" smtClean="0"/>
              <a:t>سینماها</a:t>
            </a:r>
          </a:p>
          <a:p>
            <a:pPr algn="r" rtl="1"/>
            <a:r>
              <a:rPr lang="fa-IR" dirty="0" smtClean="0"/>
              <a:t>فرودگاهها</a:t>
            </a:r>
          </a:p>
          <a:p>
            <a:pPr algn="r" rtl="1"/>
            <a:r>
              <a:rPr lang="fa-IR" dirty="0" smtClean="0"/>
              <a:t>سالن های انتظار، نمایش محصول</a:t>
            </a:r>
          </a:p>
          <a:p>
            <a:pPr algn="r" rtl="1"/>
            <a:r>
              <a:rPr lang="fa-IR" dirty="0" smtClean="0"/>
              <a:t>تبلیغات در مکان خرید</a:t>
            </a:r>
          </a:p>
        </p:txBody>
      </p:sp>
    </p:spTree>
    <p:extLst>
      <p:ext uri="{BB962C8B-B14F-4D97-AF65-F5344CB8AC3E}">
        <p14:creationId xmlns:p14="http://schemas.microsoft.com/office/powerpoint/2010/main" val="78219622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تبلیغات در زمان رکود</a:t>
            </a:r>
            <a:endParaRPr lang="fa-IR" dirty="0"/>
          </a:p>
        </p:txBody>
      </p:sp>
      <p:sp>
        <p:nvSpPr>
          <p:cNvPr id="3" name="Content Placeholder 2"/>
          <p:cNvSpPr>
            <a:spLocks noGrp="1"/>
          </p:cNvSpPr>
          <p:nvPr>
            <p:ph idx="1"/>
          </p:nvPr>
        </p:nvSpPr>
        <p:spPr/>
        <p:txBody>
          <a:bodyPr/>
          <a:lstStyle/>
          <a:p>
            <a:pPr algn="just" rtl="1"/>
            <a:r>
              <a:rPr lang="fa-IR" sz="2800" dirty="0" smtClean="0"/>
              <a:t>تجزیه و تحلیل تأثیر تبلیغات برای 750 شرکت در سطح صنایع مختلف نشان داد که شرکت هایی که در دوران رکود اقتصادی، فعالیتهای تبلیغاتی خود را افزایش می دهند، پس از پایان این دوران می توانند سهم بازار خود را پنجاه درصد(نسبت به قبل از دوران رکود) بهبود بخشند؛ در حالی که آن دسته از شرکت هایی که در این دوران، بودجه های تبلیغاتی خود را کاهش می دهند، تنها به اندازه ی بیست درصد میزان قبل از رکود، با رشد سهم بازار خود مواجه می شوند.</a:t>
            </a:r>
            <a:endParaRPr lang="fa-IR" sz="2800" dirty="0"/>
          </a:p>
        </p:txBody>
      </p:sp>
    </p:spTree>
    <p:extLst>
      <p:ext uri="{BB962C8B-B14F-4D97-AF65-F5344CB8AC3E}">
        <p14:creationId xmlns:p14="http://schemas.microsoft.com/office/powerpoint/2010/main" val="1515773242"/>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قدرت تبلیغات</a:t>
            </a:r>
            <a:endParaRPr lang="fa-IR" dirty="0"/>
          </a:p>
        </p:txBody>
      </p:sp>
      <p:sp>
        <p:nvSpPr>
          <p:cNvPr id="3" name="Content Placeholder 2"/>
          <p:cNvSpPr>
            <a:spLocks noGrp="1"/>
          </p:cNvSpPr>
          <p:nvPr>
            <p:ph idx="1"/>
          </p:nvPr>
        </p:nvSpPr>
        <p:spPr/>
        <p:txBody>
          <a:bodyPr/>
          <a:lstStyle/>
          <a:p>
            <a:pPr algn="just" rtl="1">
              <a:lnSpc>
                <a:spcPct val="150000"/>
              </a:lnSpc>
            </a:pPr>
            <a:r>
              <a:rPr lang="fa-IR" sz="2800" dirty="0" smtClean="0"/>
              <a:t>تحلیل تأثیر تبلیغات بر فروش در مورد 142 برند (در زمینه کالاهای مصرفی) نشان داد که هفتاد درصد از مبارزات تبلیغاتی انجام شده منجر به رشد سریع فروش شده است، اگرچه تنها در سی درصد موارد، تأثیر این فعالیتها بسیار قوی بوده است. 46 درصد از این فعالیت های تبلیغاتی بر رشد فروش بلندمدت شرکت تأثیر مثبت داشته است.</a:t>
            </a:r>
            <a:endParaRPr lang="fa-IR" sz="2800" dirty="0"/>
          </a:p>
        </p:txBody>
      </p:sp>
    </p:spTree>
    <p:extLst>
      <p:ext uri="{BB962C8B-B14F-4D97-AF65-F5344CB8AC3E}">
        <p14:creationId xmlns:p14="http://schemas.microsoft.com/office/powerpoint/2010/main" val="3015208920"/>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4000" dirty="0" smtClean="0"/>
              <a:t>تجزیه و تحلیل در سایر مطالعات نتایج جالب زیر را نشان میدهد:</a:t>
            </a:r>
            <a:endParaRPr lang="fa-IR" sz="4000" dirty="0"/>
          </a:p>
        </p:txBody>
      </p:sp>
      <p:sp>
        <p:nvSpPr>
          <p:cNvPr id="3" name="Content Placeholder 2"/>
          <p:cNvSpPr>
            <a:spLocks noGrp="1"/>
          </p:cNvSpPr>
          <p:nvPr>
            <p:ph idx="1"/>
          </p:nvPr>
        </p:nvSpPr>
        <p:spPr>
          <a:xfrm>
            <a:off x="457200" y="1981200"/>
            <a:ext cx="8229600" cy="4544144"/>
          </a:xfrm>
        </p:spPr>
        <p:txBody>
          <a:bodyPr/>
          <a:lstStyle/>
          <a:p>
            <a:pPr algn="just" rtl="1">
              <a:lnSpc>
                <a:spcPct val="150000"/>
              </a:lnSpc>
              <a:buFont typeface="Wingdings" panose="05000000000000000000" pitchFamily="2" charset="2"/>
              <a:buChar char="§"/>
            </a:pPr>
            <a:r>
              <a:rPr lang="fa-IR" sz="2800" dirty="0" smtClean="0"/>
              <a:t>در بسیاری از موارد، استفاده از تبلیغات (به عنوان تنها گزینه ی ارتباطات بازاریابی) می تواند به افزایش فروش منجر شود.</a:t>
            </a:r>
          </a:p>
          <a:p>
            <a:pPr algn="just" rtl="1">
              <a:lnSpc>
                <a:spcPct val="150000"/>
              </a:lnSpc>
              <a:buFont typeface="Wingdings" panose="05000000000000000000" pitchFamily="2" charset="2"/>
              <a:buChar char="§"/>
            </a:pPr>
            <a:r>
              <a:rPr lang="fa-IR" sz="2800" dirty="0" smtClean="0"/>
              <a:t>«مبارزات تبلیغاتی رعدآسا» (کوتاه مدت، با تکرار فراوان) با هدف نمایش و ارائه سریع محصول در بازار اغلب بازدهی محدودی دارند، اما فعالیت های تبلیغاتی بلندمدت با میزان تکرار اندک، از سطح اثربخشی بیشتری برخوردارند.</a:t>
            </a:r>
          </a:p>
        </p:txBody>
      </p:sp>
    </p:spTree>
    <p:extLst>
      <p:ext uri="{BB962C8B-B14F-4D97-AF65-F5344CB8AC3E}">
        <p14:creationId xmlns:p14="http://schemas.microsoft.com/office/powerpoint/2010/main" val="248985119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760640"/>
          </a:xfrm>
        </p:spPr>
        <p:txBody>
          <a:bodyPr>
            <a:normAutofit fontScale="92500" lnSpcReduction="10000"/>
          </a:bodyPr>
          <a:lstStyle/>
          <a:p>
            <a:pPr algn="just" rtl="1">
              <a:lnSpc>
                <a:spcPct val="200000"/>
              </a:lnSpc>
              <a:buFont typeface="Wingdings" panose="05000000000000000000" pitchFamily="2" charset="2"/>
              <a:buChar char="§"/>
            </a:pPr>
            <a:r>
              <a:rPr lang="fa-IR" sz="2800" dirty="0" smtClean="0"/>
              <a:t>در صورتی که تبلیغات در افزایش فروش موفق شود، تأثیرات آن تا مدتها پس از دوره اوج تبلیغ، ماندگار است.</a:t>
            </a:r>
          </a:p>
          <a:p>
            <a:pPr algn="just" rtl="1">
              <a:lnSpc>
                <a:spcPct val="200000"/>
              </a:lnSpc>
              <a:buFont typeface="Wingdings" panose="05000000000000000000" pitchFamily="2" charset="2"/>
              <a:buChar char="§"/>
            </a:pPr>
            <a:r>
              <a:rPr lang="fa-IR" sz="2800" dirty="0" smtClean="0"/>
              <a:t>تبلیغات تلویزیونی به ویژه زمانی که راهبرد رسانه ای شرکت (محتوای پیامهای تبلیغاتی)، تغییر می یابد از احتمال اثربخشی بیشتری برخوردارند.</a:t>
            </a:r>
          </a:p>
          <a:p>
            <a:pPr algn="just" rtl="1">
              <a:lnSpc>
                <a:spcPct val="200000"/>
              </a:lnSpc>
              <a:buFont typeface="Wingdings" panose="05000000000000000000" pitchFamily="2" charset="2"/>
              <a:buChar char="§"/>
            </a:pPr>
            <a:r>
              <a:rPr lang="fa-IR" sz="2800" dirty="0"/>
              <a:t>تبلیغات، بیش از فعالیت های پیشبرد فروش و ارائه تخفیف های کلان، در افزایش فروش و سودآوری بلندمدت شرکت ها مؤثر است.</a:t>
            </a:r>
          </a:p>
          <a:p>
            <a:pPr algn="just" rtl="1">
              <a:lnSpc>
                <a:spcPct val="200000"/>
              </a:lnSpc>
              <a:buFont typeface="Wingdings" panose="05000000000000000000" pitchFamily="2" charset="2"/>
              <a:buChar char="§"/>
            </a:pPr>
            <a:endParaRPr lang="fa-IR" sz="2800" dirty="0"/>
          </a:p>
        </p:txBody>
      </p:sp>
    </p:spTree>
    <p:extLst>
      <p:ext uri="{BB962C8B-B14F-4D97-AF65-F5344CB8AC3E}">
        <p14:creationId xmlns:p14="http://schemas.microsoft.com/office/powerpoint/2010/main" val="60132733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تلویزیون</a:t>
            </a:r>
            <a:endParaRPr lang="fa-IR" dirty="0"/>
          </a:p>
        </p:txBody>
      </p:sp>
      <p:sp>
        <p:nvSpPr>
          <p:cNvPr id="3" name="Content Placeholder 2"/>
          <p:cNvSpPr>
            <a:spLocks noGrp="1"/>
          </p:cNvSpPr>
          <p:nvPr>
            <p:ph idx="1"/>
          </p:nvPr>
        </p:nvSpPr>
        <p:spPr/>
        <p:txBody>
          <a:bodyPr/>
          <a:lstStyle/>
          <a:p>
            <a:pPr algn="just" rtl="1">
              <a:lnSpc>
                <a:spcPct val="150000"/>
              </a:lnSpc>
            </a:pPr>
            <a:r>
              <a:rPr lang="fa-IR" dirty="0" smtClean="0"/>
              <a:t>تلویزیون یکی از رسانه های قدرتمند تبلیغاتی است زیرا با درهم آمیختن تصاویر،صداها و حرکات با طیف وسیعی از مصرف کنندگان ارتباط برقرار میکند. با توجه به پوشش وسیع مشتری ها، تلویزیون در زمره ی رسانه هایی به شمار می آید که از پایین ترین هزینه ها برخوردار است.</a:t>
            </a:r>
            <a:endParaRPr lang="fa-IR" dirty="0"/>
          </a:p>
        </p:txBody>
      </p:sp>
    </p:spTree>
    <p:extLst>
      <p:ext uri="{BB962C8B-B14F-4D97-AF65-F5344CB8AC3E}">
        <p14:creationId xmlns:p14="http://schemas.microsoft.com/office/powerpoint/2010/main" val="7917206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از دیدگاه ارزش ویژه برند، تبلیغات تلویزیونی از دو مزیت برخوردارند:</a:t>
            </a:r>
            <a:endParaRPr lang="fa-IR" dirty="0"/>
          </a:p>
        </p:txBody>
      </p:sp>
      <p:sp>
        <p:nvSpPr>
          <p:cNvPr id="3" name="Content Placeholder 2"/>
          <p:cNvSpPr>
            <a:spLocks noGrp="1"/>
          </p:cNvSpPr>
          <p:nvPr>
            <p:ph idx="1"/>
          </p:nvPr>
        </p:nvSpPr>
        <p:spPr>
          <a:xfrm>
            <a:off x="457200" y="1981200"/>
            <a:ext cx="8229600" cy="4472136"/>
          </a:xfrm>
        </p:spPr>
        <p:txBody>
          <a:bodyPr>
            <a:normAutofit lnSpcReduction="10000"/>
          </a:bodyPr>
          <a:lstStyle/>
          <a:p>
            <a:pPr algn="just" rtl="1">
              <a:lnSpc>
                <a:spcPct val="150000"/>
              </a:lnSpc>
            </a:pPr>
            <a:r>
              <a:rPr lang="fa-IR" sz="2800" dirty="0" smtClean="0"/>
              <a:t>اول این که به روشنی ویژگی های محصول را نشان می دهد و ضمن تشریح مزایای محصول می تواند نقش مؤثری در ترغیب و متقاعد ساختن مشتری ها به خرید ایفا کند.</a:t>
            </a:r>
          </a:p>
          <a:p>
            <a:pPr algn="just" rtl="1">
              <a:lnSpc>
                <a:spcPct val="150000"/>
              </a:lnSpc>
            </a:pPr>
            <a:r>
              <a:rPr lang="fa-IR" sz="2800" dirty="0" smtClean="0"/>
              <a:t>دوم تبلیغات تلویزیونی شیوه ای اثربخش در بهره گیری از جذابیتهای تصویری است و با ارائه ی جلوه های ظاهری از موقعیت استفاده و تشریح شخصیت و سایر عناصر ناملموس برند، نقش مؤثری در افزایش ارزش ویژه بر عهده دارد.</a:t>
            </a:r>
            <a:endParaRPr lang="fa-IR" sz="2800" dirty="0"/>
          </a:p>
        </p:txBody>
      </p:sp>
    </p:spTree>
    <p:extLst>
      <p:ext uri="{BB962C8B-B14F-4D97-AF65-F5344CB8AC3E}">
        <p14:creationId xmlns:p14="http://schemas.microsoft.com/office/powerpoint/2010/main" val="2739332860"/>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04664"/>
            <a:ext cx="8686800" cy="1371600"/>
          </a:xfrm>
        </p:spPr>
        <p:txBody>
          <a:bodyPr/>
          <a:lstStyle/>
          <a:p>
            <a:pPr algn="r" rtl="1"/>
            <a:r>
              <a:rPr lang="fa-IR" dirty="0" smtClean="0"/>
              <a:t>نقاط ضعف و محدودیت های تبلیغات تلویزیونی</a:t>
            </a:r>
            <a:endParaRPr lang="fa-IR" dirty="0"/>
          </a:p>
        </p:txBody>
      </p:sp>
      <p:sp>
        <p:nvSpPr>
          <p:cNvPr id="3" name="Content Placeholder 2"/>
          <p:cNvSpPr>
            <a:spLocks noGrp="1"/>
          </p:cNvSpPr>
          <p:nvPr>
            <p:ph idx="1"/>
          </p:nvPr>
        </p:nvSpPr>
        <p:spPr>
          <a:xfrm>
            <a:off x="457200" y="1981200"/>
            <a:ext cx="8229600" cy="4616152"/>
          </a:xfrm>
        </p:spPr>
        <p:txBody>
          <a:bodyPr>
            <a:normAutofit fontScale="92500" lnSpcReduction="10000"/>
          </a:bodyPr>
          <a:lstStyle/>
          <a:p>
            <a:pPr algn="just" rtl="1">
              <a:lnSpc>
                <a:spcPct val="150000"/>
              </a:lnSpc>
            </a:pPr>
            <a:r>
              <a:rPr lang="fa-IR" sz="2800" dirty="0" smtClean="0"/>
              <a:t>به دلیل ماهیت زودگذر پیام های تبلیغاتی و آمیختگی آنها به شیوه ای که موجب عدم تمرکز حواس مخاطبان می شود، مخاطبان اغلب محو تماشای جاذبه های تبلیغ می شوند و کمتر به پیام های مرتبط با محصول برند توجه می کنند.</a:t>
            </a:r>
          </a:p>
          <a:p>
            <a:pPr algn="just" rtl="1">
              <a:lnSpc>
                <a:spcPct val="150000"/>
              </a:lnSpc>
            </a:pPr>
            <a:r>
              <a:rPr lang="fa-IR" sz="2800" dirty="0" smtClean="0"/>
              <a:t>علاوه بر آن، افزایش بیش از حد تعداد و مدت زمان پخش آگهی های تبلیغاتی، مخاطبان را کلافه می کند و موجب می شود که آن ها از توجه به آگهی های تبلیغات تلویزیونی غافل شده یا به سرعت آن ها را فراموش کنند. </a:t>
            </a:r>
          </a:p>
        </p:txBody>
      </p:sp>
    </p:spTree>
    <p:extLst>
      <p:ext uri="{BB962C8B-B14F-4D97-AF65-F5344CB8AC3E}">
        <p14:creationId xmlns:p14="http://schemas.microsoft.com/office/powerpoint/2010/main" val="498029680"/>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رهنمودها:</a:t>
            </a:r>
            <a:endParaRPr lang="fa-IR" dirty="0"/>
          </a:p>
        </p:txBody>
      </p:sp>
      <p:sp>
        <p:nvSpPr>
          <p:cNvPr id="3" name="Content Placeholder 2"/>
          <p:cNvSpPr>
            <a:spLocks noGrp="1"/>
          </p:cNvSpPr>
          <p:nvPr>
            <p:ph idx="1"/>
          </p:nvPr>
        </p:nvSpPr>
        <p:spPr>
          <a:xfrm>
            <a:off x="457200" y="1981200"/>
            <a:ext cx="8229600" cy="4616152"/>
          </a:xfrm>
        </p:spPr>
        <p:txBody>
          <a:bodyPr>
            <a:normAutofit lnSpcReduction="10000"/>
          </a:bodyPr>
          <a:lstStyle/>
          <a:p>
            <a:pPr algn="just" rtl="1">
              <a:lnSpc>
                <a:spcPct val="150000"/>
              </a:lnSpc>
            </a:pPr>
            <a:r>
              <a:rPr lang="fa-IR" sz="2800" dirty="0" smtClean="0"/>
              <a:t>بازاریابان باید در طراحی و ارزیابی مبارزه ی تبلیغاتی، راهبرد پیام </a:t>
            </a:r>
            <a:r>
              <a:rPr lang="en-US" sz="2800" dirty="0" smtClean="0"/>
              <a:t>(Massage Strategy)</a:t>
            </a:r>
            <a:r>
              <a:rPr lang="fa-IR" sz="2800" dirty="0" smtClean="0"/>
              <a:t> یا جایگاه سازی آگهی تبلیغاتی (آنچه آگهی تبلیغاتی تلاش می کند تا در مورد برند با مخاطب مطرح سازد) را از راهبرد ایجاد آگهی  </a:t>
            </a:r>
            <a:r>
              <a:rPr lang="en-US" sz="2800" dirty="0" smtClean="0"/>
              <a:t>(creative strategy)</a:t>
            </a:r>
            <a:r>
              <a:rPr lang="fa-IR" sz="2800" dirty="0" smtClean="0"/>
              <a:t> (راه و روشی که آگهی تبلیغاتی با در پیش گرفتن آن، ادعای برند خود را با مخاطب مطرح می سازد) متمایز سازند.</a:t>
            </a:r>
          </a:p>
          <a:p>
            <a:pPr algn="just" rtl="1">
              <a:lnSpc>
                <a:spcPct val="150000"/>
              </a:lnSpc>
            </a:pPr>
            <a:r>
              <a:rPr lang="fa-IR" sz="2800" dirty="0" smtClean="0"/>
              <a:t>طراحی اثربخشی مبارزه تبلیغاتی، آمیخته ای از علم و هنر است.</a:t>
            </a:r>
            <a:endParaRPr lang="fa-IR" sz="2800" dirty="0"/>
          </a:p>
        </p:txBody>
      </p:sp>
    </p:spTree>
    <p:extLst>
      <p:ext uri="{BB962C8B-B14F-4D97-AF65-F5344CB8AC3E}">
        <p14:creationId xmlns:p14="http://schemas.microsoft.com/office/powerpoint/2010/main" val="459012139"/>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شورولت</a:t>
            </a:r>
            <a:endParaRPr lang="fa-IR" dirty="0"/>
          </a:p>
        </p:txBody>
      </p:sp>
      <p:sp>
        <p:nvSpPr>
          <p:cNvPr id="3" name="Content Placeholder 2"/>
          <p:cNvSpPr>
            <a:spLocks noGrp="1"/>
          </p:cNvSpPr>
          <p:nvPr>
            <p:ph idx="1"/>
          </p:nvPr>
        </p:nvSpPr>
        <p:spPr/>
        <p:txBody>
          <a:bodyPr/>
          <a:lstStyle/>
          <a:p>
            <a:pPr algn="just" rtl="1">
              <a:lnSpc>
                <a:spcPct val="150000"/>
              </a:lnSpc>
            </a:pPr>
            <a:r>
              <a:rPr lang="fa-IR" dirty="0" smtClean="0"/>
              <a:t>در گذشته، شورولت یکی از پر فروش ترین اتومبیل های آمریکایی بود. اما تلاش برای رضایت همه گروهها، موجب شد که مفهوم و نفوذ نام تجاری نادیده انگاشته شود.</a:t>
            </a:r>
          </a:p>
          <a:p>
            <a:pPr algn="just" rtl="1">
              <a:lnSpc>
                <a:spcPct val="150000"/>
              </a:lnSpc>
            </a:pPr>
            <a:r>
              <a:rPr lang="fa-IR" dirty="0" smtClean="0"/>
              <a:t>امروزه، میزان فروش اتومبیل های شورولت از اتومبیل های فورد عقب مانده است.</a:t>
            </a:r>
            <a:endParaRPr lang="fa-IR" dirty="0"/>
          </a:p>
        </p:txBody>
      </p:sp>
    </p:spTree>
    <p:extLst>
      <p:ext uri="{BB962C8B-B14F-4D97-AF65-F5344CB8AC3E}">
        <p14:creationId xmlns:p14="http://schemas.microsoft.com/office/powerpoint/2010/main" val="811217106"/>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04664"/>
            <a:ext cx="8686800" cy="1371600"/>
          </a:xfrm>
        </p:spPr>
        <p:txBody>
          <a:bodyPr/>
          <a:lstStyle/>
          <a:p>
            <a:pPr algn="ctr" rtl="1"/>
            <a:r>
              <a:rPr lang="fa-IR" sz="3600" dirty="0" smtClean="0"/>
              <a:t>قانون گسترش(توسعه)</a:t>
            </a:r>
            <a:br>
              <a:rPr lang="fa-IR" sz="3600" dirty="0" smtClean="0"/>
            </a:br>
            <a:r>
              <a:rPr lang="fa-IR" sz="3600" dirty="0" smtClean="0"/>
              <a:t>قدرت یک نام تجاری، نسبت معکوس با گسترش آن دارد.</a:t>
            </a:r>
            <a:endParaRPr lang="fa-IR" sz="3600" dirty="0"/>
          </a:p>
        </p:txBody>
      </p:sp>
      <p:sp>
        <p:nvSpPr>
          <p:cNvPr id="3" name="Content Placeholder 2"/>
          <p:cNvSpPr>
            <a:spLocks noGrp="1"/>
          </p:cNvSpPr>
          <p:nvPr>
            <p:ph idx="1"/>
          </p:nvPr>
        </p:nvSpPr>
        <p:spPr>
          <a:xfrm>
            <a:off x="457200" y="1981200"/>
            <a:ext cx="8229600" cy="4472136"/>
          </a:xfrm>
        </p:spPr>
        <p:txBody>
          <a:bodyPr>
            <a:normAutofit fontScale="92500"/>
          </a:bodyPr>
          <a:lstStyle/>
          <a:p>
            <a:pPr algn="just" rtl="1">
              <a:lnSpc>
                <a:spcPct val="150000"/>
              </a:lnSpc>
            </a:pPr>
            <a:r>
              <a:rPr lang="fa-IR" sz="2800" dirty="0" smtClean="0"/>
              <a:t>زمانی که نام تجاری خود را بر روی کالاهای متعددی می گذارید، این نام، قدرت و نفوذ خود را از دست می دهد. نام تجاری شورولت بر بهترین اتومبیلهای سواری آمریکایی اطلاق می شد، اما نه امروز. امروزه، اتومبیل فورد حرف اول را میزند. حال به فورد بیندیشید. فورد نیز دارای مسأله مشابهی است. فورد و شورولت، که روزی بازارها را قبضه کرده بودند، اکنون در حال فرسودگی هستند؛ و اندک اندک در مسیر قبرستان اتومبیل های اوراق شده در حرکت اند.</a:t>
            </a:r>
            <a:endParaRPr lang="fa-IR" sz="2800" dirty="0"/>
          </a:p>
        </p:txBody>
      </p:sp>
    </p:spTree>
    <p:extLst>
      <p:ext uri="{BB962C8B-B14F-4D97-AF65-F5344CB8AC3E}">
        <p14:creationId xmlns:p14="http://schemas.microsoft.com/office/powerpoint/2010/main" val="2013956953"/>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کوتاه مدت در قبال دراز مدت؛</a:t>
            </a:r>
            <a:endParaRPr lang="fa-IR" dirty="0"/>
          </a:p>
        </p:txBody>
      </p:sp>
      <p:sp>
        <p:nvSpPr>
          <p:cNvPr id="3" name="Content Placeholder 2"/>
          <p:cNvSpPr>
            <a:spLocks noGrp="1"/>
          </p:cNvSpPr>
          <p:nvPr>
            <p:ph idx="1"/>
          </p:nvPr>
        </p:nvSpPr>
        <p:spPr/>
        <p:txBody>
          <a:bodyPr/>
          <a:lstStyle/>
          <a:p>
            <a:pPr algn="just" rtl="1">
              <a:lnSpc>
                <a:spcPct val="150000"/>
              </a:lnSpc>
            </a:pPr>
            <a:r>
              <a:rPr lang="fa-IR" dirty="0" smtClean="0"/>
              <a:t>کوتاه مدت در قبال دراز مدت؛ آیا شما به گسترش تولید خود می پردازید، چون قصد دارید در کوتاه مدت به فروش آن بیفزایید؛ و یا به آب باریکه ی خود راضی هستید، تا نام تجاری خود را در ذهن مصرف کننده تثبیت کنید و در آینده فروش بیشتری باشید؟</a:t>
            </a:r>
            <a:endParaRPr lang="fa-IR" dirty="0"/>
          </a:p>
        </p:txBody>
      </p:sp>
    </p:spTree>
    <p:extLst>
      <p:ext uri="{BB962C8B-B14F-4D97-AF65-F5344CB8AC3E}">
        <p14:creationId xmlns:p14="http://schemas.microsoft.com/office/powerpoint/2010/main" val="4179162044"/>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قهوه ی استارباکز</a:t>
            </a:r>
            <a:endParaRPr lang="fa-IR" dirty="0"/>
          </a:p>
        </p:txBody>
      </p:sp>
      <p:sp>
        <p:nvSpPr>
          <p:cNvPr id="3" name="Content Placeholder 2"/>
          <p:cNvSpPr>
            <a:spLocks noGrp="1"/>
          </p:cNvSpPr>
          <p:nvPr>
            <p:ph idx="1"/>
          </p:nvPr>
        </p:nvSpPr>
        <p:spPr/>
        <p:txBody>
          <a:bodyPr/>
          <a:lstStyle/>
          <a:p>
            <a:pPr algn="just" rtl="1">
              <a:lnSpc>
                <a:spcPct val="150000"/>
              </a:lnSpc>
            </a:pPr>
            <a:r>
              <a:rPr lang="fa-IR" dirty="0" smtClean="0"/>
              <a:t>در طول مدت کوتاهی،  قهوه ی استارباکز به صورت یکی از مهمترین و محبوب ترین نامهای تجاری درآمده است. محدود ساختن دامنه ی تمرکز، به مفهوم تولید یک محصول محدود نیست. استارباکز، سی نوع قهوه ی مختلف را عرضه می کند. </a:t>
            </a:r>
            <a:endParaRPr lang="fa-IR" dirty="0"/>
          </a:p>
        </p:txBody>
      </p:sp>
    </p:spTree>
    <p:extLst>
      <p:ext uri="{BB962C8B-B14F-4D97-AF65-F5344CB8AC3E}">
        <p14:creationId xmlns:p14="http://schemas.microsoft.com/office/powerpoint/2010/main" val="3125384498"/>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600" dirty="0" smtClean="0"/>
              <a:t>قانون اختصار</a:t>
            </a:r>
            <a:br>
              <a:rPr lang="fa-IR" sz="3600" dirty="0" smtClean="0"/>
            </a:br>
            <a:r>
              <a:rPr lang="fa-IR" sz="3600" dirty="0" smtClean="0"/>
              <a:t>زمانی که دامنه ی تمرکز خود را محدود می سازید، بر قدرت نام تجاری خود می افزایید</a:t>
            </a:r>
            <a:r>
              <a:rPr lang="fa-IR" dirty="0" smtClean="0"/>
              <a:t>.</a:t>
            </a:r>
            <a:endParaRPr lang="fa-IR" dirty="0"/>
          </a:p>
        </p:txBody>
      </p:sp>
      <p:sp>
        <p:nvSpPr>
          <p:cNvPr id="3" name="Content Placeholder 2"/>
          <p:cNvSpPr>
            <a:spLocks noGrp="1"/>
          </p:cNvSpPr>
          <p:nvPr>
            <p:ph idx="1"/>
          </p:nvPr>
        </p:nvSpPr>
        <p:spPr>
          <a:xfrm>
            <a:off x="457200" y="2420888"/>
            <a:ext cx="8229600" cy="3446512"/>
          </a:xfrm>
        </p:spPr>
        <p:txBody>
          <a:bodyPr/>
          <a:lstStyle/>
          <a:p>
            <a:pPr algn="just" rtl="1">
              <a:lnSpc>
                <a:spcPct val="150000"/>
              </a:lnSpc>
            </a:pPr>
            <a:r>
              <a:rPr lang="fa-IR" dirty="0" smtClean="0"/>
              <a:t>هاوارد شولتز چه کرد؟ او در اوج قدرت خلاقیت خود به گشودن قهوه خانه ای پرداخت که تخصص آن در میان تمامی خوردنیهای دنیا، درست کردن قهوه بود. به عبارت دیگر، او دامنه ی تمرکز خود را محدود ساخت.</a:t>
            </a:r>
            <a:endParaRPr lang="fa-IR" dirty="0"/>
          </a:p>
        </p:txBody>
      </p:sp>
    </p:spTree>
    <p:extLst>
      <p:ext uri="{BB962C8B-B14F-4D97-AF65-F5344CB8AC3E}">
        <p14:creationId xmlns:p14="http://schemas.microsoft.com/office/powerpoint/2010/main" val="674670916"/>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4598640"/>
          </a:xfrm>
        </p:spPr>
        <p:txBody>
          <a:bodyPr/>
          <a:lstStyle/>
          <a:p>
            <a:pPr algn="just" rtl="1">
              <a:lnSpc>
                <a:spcPct val="150000"/>
              </a:lnSpc>
            </a:pPr>
            <a:r>
              <a:rPr lang="fa-IR" dirty="0" smtClean="0"/>
              <a:t>اگر قصد دارید ثروتمند شوید، بایستی اعمالی را که ثروتمندان قبل از کسب ثروت انجام داده اند، بیاموزید- بایستی رمز ثروتمند شدن آنها را دریابید. اگر می خواهید کمپانی موفقی داشته باشید، بایستی آنچه را که شرکتهای موفق، قبل از کسب اعتبار و شهرت انجام داده اند، فرا گیرید.</a:t>
            </a:r>
            <a:endParaRPr lang="fa-IR" dirty="0"/>
          </a:p>
        </p:txBody>
      </p:sp>
    </p:spTree>
    <p:extLst>
      <p:ext uri="{BB962C8B-B14F-4D97-AF65-F5344CB8AC3E}">
        <p14:creationId xmlns:p14="http://schemas.microsoft.com/office/powerpoint/2010/main" val="4288032988"/>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rtl="1">
              <a:lnSpc>
                <a:spcPct val="200000"/>
              </a:lnSpc>
            </a:pPr>
            <a:r>
              <a:rPr lang="fa-IR" sz="4000" dirty="0" smtClean="0"/>
              <a:t>هر زمان که تمرکز خود را محدود می سازید، وقایع خوبی رخ می دهد.</a:t>
            </a:r>
            <a:endParaRPr lang="fa-IR" sz="4000" dirty="0"/>
          </a:p>
        </p:txBody>
      </p:sp>
    </p:spTree>
    <p:extLst>
      <p:ext uri="{BB962C8B-B14F-4D97-AF65-F5344CB8AC3E}">
        <p14:creationId xmlns:p14="http://schemas.microsoft.com/office/powerpoint/2010/main" val="3303459027"/>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BRANCHTO" val="0"/>
  <p:tag name="DEFINEDINNAVIGATOR" val="False"/>
</p:tagLst>
</file>

<file path=ppt/theme/theme1.xml><?xml version="1.0" encoding="utf-8"?>
<a:theme xmlns:a="http://schemas.openxmlformats.org/drawingml/2006/main" name="Grant proposa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Grant proposal</Template>
  <TotalTime>514</TotalTime>
  <Words>1138</Words>
  <Application>Microsoft Office PowerPoint</Application>
  <PresentationFormat>On-screen Show (4:3)</PresentationFormat>
  <Paragraphs>54</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Grant proposal</vt:lpstr>
      <vt:lpstr>بنام خدا</vt:lpstr>
      <vt:lpstr>مروری بر گزینه های ارتباطات بازاریابی</vt:lpstr>
      <vt:lpstr>تبلیغات Advertising                       </vt:lpstr>
      <vt:lpstr>گزینه های تبلیغات</vt:lpstr>
      <vt:lpstr>تبلیغات در زمان رکود</vt:lpstr>
      <vt:lpstr>قدرت تبلیغات</vt:lpstr>
      <vt:lpstr>تجزیه و تحلیل در سایر مطالعات نتایج جالب زیر را نشان میدهد:</vt:lpstr>
      <vt:lpstr>PowerPoint Presentation</vt:lpstr>
      <vt:lpstr>تلویزیون</vt:lpstr>
      <vt:lpstr>از دیدگاه ارزش ویژه برند، تبلیغات تلویزیونی از دو مزیت برخوردارند:</vt:lpstr>
      <vt:lpstr>نقاط ضعف و محدودیت های تبلیغات تلویزیونی</vt:lpstr>
      <vt:lpstr>رهنمودها:</vt:lpstr>
      <vt:lpstr>شورولت</vt:lpstr>
      <vt:lpstr>قانون گسترش(توسعه) قدرت یک نام تجاری، نسبت معکوس با گسترش آن دارد.</vt:lpstr>
      <vt:lpstr>کوتاه مدت در قبال دراز مدت؛</vt:lpstr>
      <vt:lpstr>قهوه ی استارباکز</vt:lpstr>
      <vt:lpstr>قانون اختصار زمانی که دامنه ی تمرکز خود را محدود می سازید، بر قدرت نام تجاری خود می افزایید.</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Grant Proposal  for Project Name</dc:title>
  <dc:creator>vcc</dc:creator>
  <cp:lastModifiedBy>Windows User</cp:lastModifiedBy>
  <cp:revision>57</cp:revision>
  <cp:lastPrinted>1601-01-01T00:00:00Z</cp:lastPrinted>
  <dcterms:created xsi:type="dcterms:W3CDTF">2010-12-23T13:17:32Z</dcterms:created>
  <dcterms:modified xsi:type="dcterms:W3CDTF">2020-05-23T04:04:35Z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TC010706081033</vt:lpwstr>
  </property>
</Properties>
</file>