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trictFirstAndLastChars="0" saveSubsetFonts="1">
  <p:sldMasterIdLst>
    <p:sldMasterId id="2147483660" r:id="rId1"/>
  </p:sldMasterIdLst>
  <p:notesMasterIdLst>
    <p:notesMasterId r:id="rId14"/>
  </p:notesMasterIdLst>
  <p:sldIdLst>
    <p:sldId id="267" r:id="rId2"/>
    <p:sldId id="256" r:id="rId3"/>
    <p:sldId id="26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AB8D25A7-43E6-49DA-B3C6-F17528C1058D}">
          <p14:sldIdLst>
            <p14:sldId id="267"/>
            <p14:sldId id="256"/>
            <p14:sldId id="26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2286CA-820B-4CD4-9544-A6E8BE4192C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49139C84-94BD-47A7-9F46-EADDD39E0146}">
      <dgm:prSet phldrT="[Text]" custT="1"/>
      <dgm:spPr/>
      <dgm:t>
        <a:bodyPr/>
        <a:lstStyle/>
        <a:p>
          <a:pPr rtl="1"/>
          <a:r>
            <a:rPr lang="fa-IR" sz="2000" b="1" dirty="0" smtClean="0">
              <a:solidFill>
                <a:schemeClr val="tx2">
                  <a:lumMod val="50000"/>
                </a:schemeClr>
              </a:solidFill>
              <a:cs typeface="2  Elham" pitchFamily="2" charset="-78"/>
            </a:rPr>
            <a:t>ازداوج با بانو خدیجه در25 سالگی</a:t>
          </a:r>
          <a:endParaRPr lang="fa-IR" sz="2000" b="1" dirty="0">
            <a:solidFill>
              <a:schemeClr val="tx2">
                <a:lumMod val="50000"/>
              </a:schemeClr>
            </a:solidFill>
            <a:cs typeface="2  Elham" pitchFamily="2" charset="-78"/>
          </a:endParaRPr>
        </a:p>
      </dgm:t>
    </dgm:pt>
    <dgm:pt modelId="{B962C85F-78DC-440F-A804-4116C2D99DE3}" type="parTrans" cxnId="{D3BEE74E-D9A0-4BFF-B22E-197AAFEBD1AF}">
      <dgm:prSet/>
      <dgm:spPr/>
      <dgm:t>
        <a:bodyPr/>
        <a:lstStyle/>
        <a:p>
          <a:pPr rtl="1"/>
          <a:endParaRPr lang="fa-IR"/>
        </a:p>
      </dgm:t>
    </dgm:pt>
    <dgm:pt modelId="{DE7AA370-212E-4082-A210-A72D0BCA4517}" type="sibTrans" cxnId="{D3BEE74E-D9A0-4BFF-B22E-197AAFEBD1AF}">
      <dgm:prSet/>
      <dgm:spPr/>
      <dgm:t>
        <a:bodyPr/>
        <a:lstStyle/>
        <a:p>
          <a:pPr rtl="1"/>
          <a:endParaRPr lang="fa-IR"/>
        </a:p>
      </dgm:t>
    </dgm:pt>
    <dgm:pt modelId="{4B70DCDA-C9B4-4E05-9C15-30A2D7C27BB2}">
      <dgm:prSet phldrT="[Text]" custT="1"/>
      <dgm:spPr/>
      <dgm:t>
        <a:bodyPr/>
        <a:lstStyle/>
        <a:p>
          <a:pPr rtl="1"/>
          <a:r>
            <a:rPr lang="fa-IR" sz="2000" b="1" dirty="0" smtClean="0">
              <a:solidFill>
                <a:schemeClr val="tx2">
                  <a:lumMod val="50000"/>
                </a:schemeClr>
              </a:solidFill>
              <a:cs typeface="2  Elham" pitchFamily="2" charset="-78"/>
            </a:rPr>
            <a:t>شرکت در پیمان جوانمردی ونیکوکاری (حلف الفضول)</a:t>
          </a:r>
          <a:endParaRPr lang="fa-IR" sz="2000" b="1" dirty="0">
            <a:solidFill>
              <a:schemeClr val="tx2">
                <a:lumMod val="50000"/>
              </a:schemeClr>
            </a:solidFill>
            <a:cs typeface="2  Elham" pitchFamily="2" charset="-78"/>
          </a:endParaRPr>
        </a:p>
      </dgm:t>
    </dgm:pt>
    <dgm:pt modelId="{ADDF150B-D2DC-408F-AAFF-B2636A155832}" type="parTrans" cxnId="{0DE72682-7339-4488-A4C4-364152478434}">
      <dgm:prSet/>
      <dgm:spPr/>
      <dgm:t>
        <a:bodyPr/>
        <a:lstStyle/>
        <a:p>
          <a:pPr rtl="1"/>
          <a:endParaRPr lang="fa-IR"/>
        </a:p>
      </dgm:t>
    </dgm:pt>
    <dgm:pt modelId="{E3BD1166-0A98-4CEB-A70E-CC83188955C2}" type="sibTrans" cxnId="{0DE72682-7339-4488-A4C4-364152478434}">
      <dgm:prSet/>
      <dgm:spPr/>
      <dgm:t>
        <a:bodyPr/>
        <a:lstStyle/>
        <a:p>
          <a:pPr rtl="1"/>
          <a:endParaRPr lang="fa-IR"/>
        </a:p>
      </dgm:t>
    </dgm:pt>
    <dgm:pt modelId="{4455887B-9D98-4D0C-B7AB-83294B232C49}">
      <dgm:prSet phldrT="[Text]" custT="1"/>
      <dgm:spPr/>
      <dgm:t>
        <a:bodyPr/>
        <a:lstStyle/>
        <a:p>
          <a:pPr rtl="1"/>
          <a:r>
            <a:rPr lang="fa-IR" sz="2000" b="1" dirty="0" smtClean="0">
              <a:solidFill>
                <a:schemeClr val="tx2">
                  <a:lumMod val="50000"/>
                </a:schemeClr>
              </a:solidFill>
              <a:cs typeface="2  Elham" pitchFamily="2" charset="-78"/>
            </a:rPr>
            <a:t>از دست دادن پدر پیش از تولد وازدست دادن مادر در سن 6 سالگی</a:t>
          </a:r>
          <a:endParaRPr lang="fa-IR" sz="2000" b="1" dirty="0">
            <a:solidFill>
              <a:schemeClr val="tx2">
                <a:lumMod val="50000"/>
              </a:schemeClr>
            </a:solidFill>
            <a:cs typeface="2  Elham" pitchFamily="2" charset="-78"/>
          </a:endParaRPr>
        </a:p>
      </dgm:t>
    </dgm:pt>
    <dgm:pt modelId="{F06E8D5D-3224-4864-8218-7F2C06910A4D}" type="parTrans" cxnId="{264FAE96-60A3-4ABD-A2FB-D945E17EF49D}">
      <dgm:prSet/>
      <dgm:spPr/>
      <dgm:t>
        <a:bodyPr/>
        <a:lstStyle/>
        <a:p>
          <a:pPr rtl="1"/>
          <a:endParaRPr lang="fa-IR"/>
        </a:p>
      </dgm:t>
    </dgm:pt>
    <dgm:pt modelId="{BCE20D6E-FABB-47E8-9EA2-F015098C473F}" type="sibTrans" cxnId="{264FAE96-60A3-4ABD-A2FB-D945E17EF49D}">
      <dgm:prSet/>
      <dgm:spPr/>
      <dgm:t>
        <a:bodyPr/>
        <a:lstStyle/>
        <a:p>
          <a:pPr rtl="1"/>
          <a:endParaRPr lang="fa-IR"/>
        </a:p>
      </dgm:t>
    </dgm:pt>
    <dgm:pt modelId="{61DF9C14-8599-493C-AD57-2886A81210B3}">
      <dgm:prSet phldrT="[Text]" custT="1"/>
      <dgm:spPr/>
      <dgm:t>
        <a:bodyPr/>
        <a:lstStyle/>
        <a:p>
          <a:pPr rtl="1"/>
          <a:r>
            <a:rPr lang="fa-IR" sz="2000" b="1" dirty="0" smtClean="0">
              <a:solidFill>
                <a:schemeClr val="tx2">
                  <a:lumMod val="50000"/>
                </a:schemeClr>
              </a:solidFill>
              <a:cs typeface="2  Elham" pitchFamily="2" charset="-78"/>
            </a:rPr>
            <a:t>ملقب شدن به امین قریش و حل ماجرای حجرالسود</a:t>
          </a:r>
          <a:endParaRPr lang="fa-IR" sz="2000" b="1" dirty="0">
            <a:solidFill>
              <a:schemeClr val="tx2">
                <a:lumMod val="50000"/>
              </a:schemeClr>
            </a:solidFill>
            <a:cs typeface="2  Elham" pitchFamily="2" charset="-78"/>
          </a:endParaRPr>
        </a:p>
      </dgm:t>
    </dgm:pt>
    <dgm:pt modelId="{BA99B253-EB58-45C1-8072-ACF300E360AE}" type="parTrans" cxnId="{E3BA1C52-66A4-45A8-9E7B-56D64A930E91}">
      <dgm:prSet/>
      <dgm:spPr/>
      <dgm:t>
        <a:bodyPr/>
        <a:lstStyle/>
        <a:p>
          <a:pPr rtl="1"/>
          <a:endParaRPr lang="fa-IR"/>
        </a:p>
      </dgm:t>
    </dgm:pt>
    <dgm:pt modelId="{03A2055A-E9BD-4354-8947-A818BCCF7BB1}" type="sibTrans" cxnId="{E3BA1C52-66A4-45A8-9E7B-56D64A930E91}">
      <dgm:prSet/>
      <dgm:spPr/>
      <dgm:t>
        <a:bodyPr/>
        <a:lstStyle/>
        <a:p>
          <a:pPr rtl="1"/>
          <a:endParaRPr lang="fa-IR"/>
        </a:p>
      </dgm:t>
    </dgm:pt>
    <dgm:pt modelId="{A5BF9D09-52BF-48BC-84F4-F5BA93D0EB08}">
      <dgm:prSet phldrT="[Text]" custT="1"/>
      <dgm:spPr/>
      <dgm:t>
        <a:bodyPr/>
        <a:lstStyle/>
        <a:p>
          <a:pPr rtl="1"/>
          <a:r>
            <a:rPr lang="fa-IR" sz="2000" b="1" dirty="0" smtClean="0">
              <a:solidFill>
                <a:schemeClr val="tx2">
                  <a:lumMod val="50000"/>
                </a:schemeClr>
              </a:solidFill>
              <a:cs typeface="2  Elham" pitchFamily="2" charset="-78"/>
            </a:rPr>
            <a:t>تربیت و پرورش دردامن دایه و زن عموی خود حلیمه سعدیه وفاطمه بنت اسد</a:t>
          </a:r>
          <a:endParaRPr lang="fa-IR" sz="2000" b="1" dirty="0">
            <a:solidFill>
              <a:schemeClr val="tx2">
                <a:lumMod val="50000"/>
              </a:schemeClr>
            </a:solidFill>
            <a:cs typeface="2  Elham" pitchFamily="2" charset="-78"/>
          </a:endParaRPr>
        </a:p>
      </dgm:t>
    </dgm:pt>
    <dgm:pt modelId="{3C26EF16-02C3-4CB1-9CF8-B825BD7B4A85}" type="parTrans" cxnId="{118036F5-5F56-45B8-AAF3-9E3C2F01526C}">
      <dgm:prSet/>
      <dgm:spPr/>
      <dgm:t>
        <a:bodyPr/>
        <a:lstStyle/>
        <a:p>
          <a:pPr rtl="1"/>
          <a:endParaRPr lang="fa-IR"/>
        </a:p>
      </dgm:t>
    </dgm:pt>
    <dgm:pt modelId="{7A5890DE-B1FF-4CE3-8134-E8804FF72626}" type="sibTrans" cxnId="{118036F5-5F56-45B8-AAF3-9E3C2F01526C}">
      <dgm:prSet/>
      <dgm:spPr/>
      <dgm:t>
        <a:bodyPr/>
        <a:lstStyle/>
        <a:p>
          <a:pPr rtl="1"/>
          <a:endParaRPr lang="fa-IR"/>
        </a:p>
      </dgm:t>
    </dgm:pt>
    <dgm:pt modelId="{858DD6C6-F424-47B2-912F-42A0441EA0FF}">
      <dgm:prSet phldrT="[Text]" custT="1"/>
      <dgm:spPr/>
      <dgm:t>
        <a:bodyPr/>
        <a:lstStyle/>
        <a:p>
          <a:pPr rtl="1"/>
          <a:r>
            <a:rPr lang="fa-IR" sz="2000" b="1" dirty="0" smtClean="0">
              <a:solidFill>
                <a:schemeClr val="tx2">
                  <a:lumMod val="50000"/>
                </a:schemeClr>
              </a:solidFill>
              <a:cs typeface="2  Elham" pitchFamily="2" charset="-78"/>
            </a:rPr>
            <a:t>مشغول شدن به شبانی و مشارکت درسفرهای تجاری</a:t>
          </a:r>
          <a:endParaRPr lang="fa-IR" sz="2000" b="1" dirty="0">
            <a:solidFill>
              <a:schemeClr val="tx2">
                <a:lumMod val="50000"/>
              </a:schemeClr>
            </a:solidFill>
            <a:cs typeface="2  Elham" pitchFamily="2" charset="-78"/>
          </a:endParaRPr>
        </a:p>
      </dgm:t>
    </dgm:pt>
    <dgm:pt modelId="{41EF6B29-3B57-4A1C-9D01-EC6BDC2D75B5}" type="sibTrans" cxnId="{78D5D537-0C23-4BC3-97E9-A3FA0CF335B4}">
      <dgm:prSet/>
      <dgm:spPr/>
      <dgm:t>
        <a:bodyPr/>
        <a:lstStyle/>
        <a:p>
          <a:pPr rtl="1"/>
          <a:endParaRPr lang="fa-IR"/>
        </a:p>
      </dgm:t>
    </dgm:pt>
    <dgm:pt modelId="{0CC83D40-D5AC-4B4E-A3BB-D032B4B66DB2}" type="parTrans" cxnId="{78D5D537-0C23-4BC3-97E9-A3FA0CF335B4}">
      <dgm:prSet/>
      <dgm:spPr/>
      <dgm:t>
        <a:bodyPr/>
        <a:lstStyle/>
        <a:p>
          <a:pPr rtl="1"/>
          <a:endParaRPr lang="fa-IR"/>
        </a:p>
      </dgm:t>
    </dgm:pt>
    <dgm:pt modelId="{4AE5857F-B82A-4102-A8FA-2B7F519E377F}" type="pres">
      <dgm:prSet presAssocID="{D62286CA-820B-4CD4-9544-A6E8BE4192C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fa-IR"/>
        </a:p>
      </dgm:t>
    </dgm:pt>
    <dgm:pt modelId="{7086A675-AEEF-4F4E-8BD7-56EDB15AB01F}" type="pres">
      <dgm:prSet presAssocID="{49139C84-94BD-47A7-9F46-EADDD39E0146}" presName="hierRoot1" presStyleCnt="0"/>
      <dgm:spPr/>
    </dgm:pt>
    <dgm:pt modelId="{6B60B725-3B0D-4116-A7CD-541184D881DD}" type="pres">
      <dgm:prSet presAssocID="{49139C84-94BD-47A7-9F46-EADDD39E0146}" presName="composite" presStyleCnt="0"/>
      <dgm:spPr/>
    </dgm:pt>
    <dgm:pt modelId="{21F7F2CD-29D0-4776-BF01-D35BC0D16781}" type="pres">
      <dgm:prSet presAssocID="{49139C84-94BD-47A7-9F46-EADDD39E0146}" presName="background" presStyleLbl="node0" presStyleIdx="0" presStyleCnt="1"/>
      <dgm:spPr/>
    </dgm:pt>
    <dgm:pt modelId="{5072F0B7-B47A-4BBA-9BC1-1B246F74AD99}" type="pres">
      <dgm:prSet presAssocID="{49139C84-94BD-47A7-9F46-EADDD39E0146}" presName="text" presStyleLbl="fgAcc0" presStyleIdx="0" presStyleCnt="1" custScaleX="143953" custScaleY="112294" custLinFactNeighborX="-37241" custLinFactNeighborY="15186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0C138090-1E18-428D-A032-9A55B5F08B35}" type="pres">
      <dgm:prSet presAssocID="{49139C84-94BD-47A7-9F46-EADDD39E0146}" presName="hierChild2" presStyleCnt="0"/>
      <dgm:spPr/>
    </dgm:pt>
    <dgm:pt modelId="{D12325CD-7C8E-40F3-A45F-B74CDD9E2978}" type="pres">
      <dgm:prSet presAssocID="{ADDF150B-D2DC-408F-AAFF-B2636A155832}" presName="Name10" presStyleLbl="parChTrans1D2" presStyleIdx="0" presStyleCnt="2"/>
      <dgm:spPr/>
      <dgm:t>
        <a:bodyPr/>
        <a:lstStyle/>
        <a:p>
          <a:pPr rtl="1"/>
          <a:endParaRPr lang="fa-IR"/>
        </a:p>
      </dgm:t>
    </dgm:pt>
    <dgm:pt modelId="{92653386-69A0-45C6-B40F-7DD5DB454882}" type="pres">
      <dgm:prSet presAssocID="{4B70DCDA-C9B4-4E05-9C15-30A2D7C27BB2}" presName="hierRoot2" presStyleCnt="0"/>
      <dgm:spPr/>
    </dgm:pt>
    <dgm:pt modelId="{11BEE860-B0FC-419B-BA29-7D54B9448105}" type="pres">
      <dgm:prSet presAssocID="{4B70DCDA-C9B4-4E05-9C15-30A2D7C27BB2}" presName="composite2" presStyleCnt="0"/>
      <dgm:spPr/>
    </dgm:pt>
    <dgm:pt modelId="{7B3DCB58-06BB-4187-9537-E660FE1C153E}" type="pres">
      <dgm:prSet presAssocID="{4B70DCDA-C9B4-4E05-9C15-30A2D7C27BB2}" presName="background2" presStyleLbl="node2" presStyleIdx="0" presStyleCnt="2"/>
      <dgm:spPr/>
    </dgm:pt>
    <dgm:pt modelId="{546678F7-066E-41C3-94D1-4770CA5B82E8}" type="pres">
      <dgm:prSet presAssocID="{4B70DCDA-C9B4-4E05-9C15-30A2D7C27BB2}" presName="text2" presStyleLbl="fgAcc2" presStyleIdx="0" presStyleCnt="2" custScaleX="159503" custScaleY="113961" custLinFactNeighborX="-79921" custLinFactNeighborY="-10097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FD69773F-DA2D-4606-B0F0-606C549D77B4}" type="pres">
      <dgm:prSet presAssocID="{4B70DCDA-C9B4-4E05-9C15-30A2D7C27BB2}" presName="hierChild3" presStyleCnt="0"/>
      <dgm:spPr/>
    </dgm:pt>
    <dgm:pt modelId="{393E6E02-5E9F-4A51-BE92-AFEBB545664F}" type="pres">
      <dgm:prSet presAssocID="{0CC83D40-D5AC-4B4E-A3BB-D032B4B66DB2}" presName="Name17" presStyleLbl="parChTrans1D3" presStyleIdx="0" presStyleCnt="3"/>
      <dgm:spPr/>
      <dgm:t>
        <a:bodyPr/>
        <a:lstStyle/>
        <a:p>
          <a:pPr rtl="1"/>
          <a:endParaRPr lang="fa-IR"/>
        </a:p>
      </dgm:t>
    </dgm:pt>
    <dgm:pt modelId="{F91F3D78-3B1C-4106-82AA-37296DFB0F38}" type="pres">
      <dgm:prSet presAssocID="{858DD6C6-F424-47B2-912F-42A0441EA0FF}" presName="hierRoot3" presStyleCnt="0"/>
      <dgm:spPr/>
    </dgm:pt>
    <dgm:pt modelId="{70EE792C-0869-4F20-94C3-B7C4BD3DD298}" type="pres">
      <dgm:prSet presAssocID="{858DD6C6-F424-47B2-912F-42A0441EA0FF}" presName="composite3" presStyleCnt="0"/>
      <dgm:spPr/>
    </dgm:pt>
    <dgm:pt modelId="{E68063A2-BF02-486F-8205-36589D3C0BE3}" type="pres">
      <dgm:prSet presAssocID="{858DD6C6-F424-47B2-912F-42A0441EA0FF}" presName="background3" presStyleLbl="node3" presStyleIdx="0" presStyleCnt="3"/>
      <dgm:spPr/>
    </dgm:pt>
    <dgm:pt modelId="{CE681C96-8BE5-44B9-B7CB-A07AA5D05045}" type="pres">
      <dgm:prSet presAssocID="{858DD6C6-F424-47B2-912F-42A0441EA0FF}" presName="text3" presStyleLbl="fgAcc3" presStyleIdx="0" presStyleCnt="3" custScaleX="167514" custScaleY="132391" custLinFactNeighborX="-32466" custLinFactNeighborY="22621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4B28001A-B08D-450B-B58D-28AE8DD1FE7D}" type="pres">
      <dgm:prSet presAssocID="{858DD6C6-F424-47B2-912F-42A0441EA0FF}" presName="hierChild4" presStyleCnt="0"/>
      <dgm:spPr/>
    </dgm:pt>
    <dgm:pt modelId="{6812F034-A622-4FDA-B2AF-EAFA284C5209}" type="pres">
      <dgm:prSet presAssocID="{F06E8D5D-3224-4864-8218-7F2C06910A4D}" presName="Name17" presStyleLbl="parChTrans1D3" presStyleIdx="1" presStyleCnt="3"/>
      <dgm:spPr/>
      <dgm:t>
        <a:bodyPr/>
        <a:lstStyle/>
        <a:p>
          <a:pPr rtl="1"/>
          <a:endParaRPr lang="fa-IR"/>
        </a:p>
      </dgm:t>
    </dgm:pt>
    <dgm:pt modelId="{FAC1559C-C842-414F-8B22-414930F6B1D7}" type="pres">
      <dgm:prSet presAssocID="{4455887B-9D98-4D0C-B7AB-83294B232C49}" presName="hierRoot3" presStyleCnt="0"/>
      <dgm:spPr/>
    </dgm:pt>
    <dgm:pt modelId="{98DF8C27-5DD3-4E4A-8270-DC4527CE79B7}" type="pres">
      <dgm:prSet presAssocID="{4455887B-9D98-4D0C-B7AB-83294B232C49}" presName="composite3" presStyleCnt="0"/>
      <dgm:spPr/>
    </dgm:pt>
    <dgm:pt modelId="{42D06834-CF3F-4F98-8DC3-1060EE5B6F78}" type="pres">
      <dgm:prSet presAssocID="{4455887B-9D98-4D0C-B7AB-83294B232C49}" presName="background3" presStyleLbl="node3" presStyleIdx="1" presStyleCnt="3"/>
      <dgm:spPr/>
    </dgm:pt>
    <dgm:pt modelId="{7C897171-C966-4EBE-9621-2A34CE83CE51}" type="pres">
      <dgm:prSet presAssocID="{4455887B-9D98-4D0C-B7AB-83294B232C49}" presName="text3" presStyleLbl="fgAcc3" presStyleIdx="1" presStyleCnt="3" custScaleX="148156" custScaleY="125706" custLinFactNeighborX="-19179" custLinFactNeighborY="17467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7A1568F1-681C-45D3-82BB-DFD9DDF20C0C}" type="pres">
      <dgm:prSet presAssocID="{4455887B-9D98-4D0C-B7AB-83294B232C49}" presName="hierChild4" presStyleCnt="0"/>
      <dgm:spPr/>
    </dgm:pt>
    <dgm:pt modelId="{FD2F94CD-7C05-4703-A645-9D17993BFDF6}" type="pres">
      <dgm:prSet presAssocID="{BA99B253-EB58-45C1-8072-ACF300E360AE}" presName="Name10" presStyleLbl="parChTrans1D2" presStyleIdx="1" presStyleCnt="2"/>
      <dgm:spPr/>
      <dgm:t>
        <a:bodyPr/>
        <a:lstStyle/>
        <a:p>
          <a:pPr rtl="1"/>
          <a:endParaRPr lang="fa-IR"/>
        </a:p>
      </dgm:t>
    </dgm:pt>
    <dgm:pt modelId="{57EFD30D-7BA4-4D52-83D0-565AC4E00A21}" type="pres">
      <dgm:prSet presAssocID="{61DF9C14-8599-493C-AD57-2886A81210B3}" presName="hierRoot2" presStyleCnt="0"/>
      <dgm:spPr/>
    </dgm:pt>
    <dgm:pt modelId="{074F017E-2D10-4437-A339-C037228726C1}" type="pres">
      <dgm:prSet presAssocID="{61DF9C14-8599-493C-AD57-2886A81210B3}" presName="composite2" presStyleCnt="0"/>
      <dgm:spPr/>
    </dgm:pt>
    <dgm:pt modelId="{B1352FEB-EC01-4DB4-A252-9FD15B550098}" type="pres">
      <dgm:prSet presAssocID="{61DF9C14-8599-493C-AD57-2886A81210B3}" presName="background2" presStyleLbl="node2" presStyleIdx="1" presStyleCnt="2"/>
      <dgm:spPr/>
    </dgm:pt>
    <dgm:pt modelId="{D5789B30-1D09-4A51-B1C2-4E9BAAA04FC5}" type="pres">
      <dgm:prSet presAssocID="{61DF9C14-8599-493C-AD57-2886A81210B3}" presName="text2" presStyleLbl="fgAcc2" presStyleIdx="1" presStyleCnt="2" custScaleX="139997" custScaleY="119622" custLinFactNeighborX="-9879" custLinFactNeighborY="-4993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F40845AA-A9B8-44A1-B027-63455CCEBB3E}" type="pres">
      <dgm:prSet presAssocID="{61DF9C14-8599-493C-AD57-2886A81210B3}" presName="hierChild3" presStyleCnt="0"/>
      <dgm:spPr/>
    </dgm:pt>
    <dgm:pt modelId="{B6F9BA73-566E-4BBF-AF65-60B49D3C613C}" type="pres">
      <dgm:prSet presAssocID="{3C26EF16-02C3-4CB1-9CF8-B825BD7B4A85}" presName="Name17" presStyleLbl="parChTrans1D3" presStyleIdx="2" presStyleCnt="3"/>
      <dgm:spPr/>
      <dgm:t>
        <a:bodyPr/>
        <a:lstStyle/>
        <a:p>
          <a:pPr rtl="1"/>
          <a:endParaRPr lang="fa-IR"/>
        </a:p>
      </dgm:t>
    </dgm:pt>
    <dgm:pt modelId="{440A8198-C66A-4CE7-847A-A03BF2574DCF}" type="pres">
      <dgm:prSet presAssocID="{A5BF9D09-52BF-48BC-84F4-F5BA93D0EB08}" presName="hierRoot3" presStyleCnt="0"/>
      <dgm:spPr/>
    </dgm:pt>
    <dgm:pt modelId="{A64C93B0-8268-4917-8AE3-E62FFEC2015F}" type="pres">
      <dgm:prSet presAssocID="{A5BF9D09-52BF-48BC-84F4-F5BA93D0EB08}" presName="composite3" presStyleCnt="0"/>
      <dgm:spPr/>
    </dgm:pt>
    <dgm:pt modelId="{FEB80F18-6374-44D3-8BC3-ABAAB13DE25B}" type="pres">
      <dgm:prSet presAssocID="{A5BF9D09-52BF-48BC-84F4-F5BA93D0EB08}" presName="background3" presStyleLbl="node3" presStyleIdx="2" presStyleCnt="3"/>
      <dgm:spPr/>
    </dgm:pt>
    <dgm:pt modelId="{56DFA1CB-DBAB-48CF-9171-81EB950871B6}" type="pres">
      <dgm:prSet presAssocID="{A5BF9D09-52BF-48BC-84F4-F5BA93D0EB08}" presName="text3" presStyleLbl="fgAcc3" presStyleIdx="2" presStyleCnt="3" custScaleX="159545" custScaleY="138130" custLinFactNeighborX="9504" custLinFactNeighborY="36416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32C2D210-1C45-4B12-88EB-3EA853F41CCC}" type="pres">
      <dgm:prSet presAssocID="{A5BF9D09-52BF-48BC-84F4-F5BA93D0EB08}" presName="hierChild4" presStyleCnt="0"/>
      <dgm:spPr/>
    </dgm:pt>
  </dgm:ptLst>
  <dgm:cxnLst>
    <dgm:cxn modelId="{D8DD4566-3CEC-4690-B463-1463F5652C84}" type="presOf" srcId="{0CC83D40-D5AC-4B4E-A3BB-D032B4B66DB2}" destId="{393E6E02-5E9F-4A51-BE92-AFEBB545664F}" srcOrd="0" destOrd="0" presId="urn:microsoft.com/office/officeart/2005/8/layout/hierarchy1"/>
    <dgm:cxn modelId="{268C2577-FCDC-4AAD-BC04-481F3DA65DAF}" type="presOf" srcId="{BA99B253-EB58-45C1-8072-ACF300E360AE}" destId="{FD2F94CD-7C05-4703-A645-9D17993BFDF6}" srcOrd="0" destOrd="0" presId="urn:microsoft.com/office/officeart/2005/8/layout/hierarchy1"/>
    <dgm:cxn modelId="{D9F5CA95-B148-4FD4-BA2E-C05798D8CBCB}" type="presOf" srcId="{D62286CA-820B-4CD4-9544-A6E8BE4192C6}" destId="{4AE5857F-B82A-4102-A8FA-2B7F519E377F}" srcOrd="0" destOrd="0" presId="urn:microsoft.com/office/officeart/2005/8/layout/hierarchy1"/>
    <dgm:cxn modelId="{74506271-5030-439F-AEFD-C8685D3732FF}" type="presOf" srcId="{4B70DCDA-C9B4-4E05-9C15-30A2D7C27BB2}" destId="{546678F7-066E-41C3-94D1-4770CA5B82E8}" srcOrd="0" destOrd="0" presId="urn:microsoft.com/office/officeart/2005/8/layout/hierarchy1"/>
    <dgm:cxn modelId="{0DE72682-7339-4488-A4C4-364152478434}" srcId="{49139C84-94BD-47A7-9F46-EADDD39E0146}" destId="{4B70DCDA-C9B4-4E05-9C15-30A2D7C27BB2}" srcOrd="0" destOrd="0" parTransId="{ADDF150B-D2DC-408F-AAFF-B2636A155832}" sibTransId="{E3BD1166-0A98-4CEB-A70E-CC83188955C2}"/>
    <dgm:cxn modelId="{2FFEBAB1-5D2A-4AC3-9064-9A88E916887D}" type="presOf" srcId="{3C26EF16-02C3-4CB1-9CF8-B825BD7B4A85}" destId="{B6F9BA73-566E-4BBF-AF65-60B49D3C613C}" srcOrd="0" destOrd="0" presId="urn:microsoft.com/office/officeart/2005/8/layout/hierarchy1"/>
    <dgm:cxn modelId="{C6EF1728-84AE-4A1F-B4DE-550D9A26962A}" type="presOf" srcId="{F06E8D5D-3224-4864-8218-7F2C06910A4D}" destId="{6812F034-A622-4FDA-B2AF-EAFA284C5209}" srcOrd="0" destOrd="0" presId="urn:microsoft.com/office/officeart/2005/8/layout/hierarchy1"/>
    <dgm:cxn modelId="{BB8E7D3E-2881-42F4-A669-F8DC0125057C}" type="presOf" srcId="{4455887B-9D98-4D0C-B7AB-83294B232C49}" destId="{7C897171-C966-4EBE-9621-2A34CE83CE51}" srcOrd="0" destOrd="0" presId="urn:microsoft.com/office/officeart/2005/8/layout/hierarchy1"/>
    <dgm:cxn modelId="{D3BEE74E-D9A0-4BFF-B22E-197AAFEBD1AF}" srcId="{D62286CA-820B-4CD4-9544-A6E8BE4192C6}" destId="{49139C84-94BD-47A7-9F46-EADDD39E0146}" srcOrd="0" destOrd="0" parTransId="{B962C85F-78DC-440F-A804-4116C2D99DE3}" sibTransId="{DE7AA370-212E-4082-A210-A72D0BCA4517}"/>
    <dgm:cxn modelId="{E3BA1C52-66A4-45A8-9E7B-56D64A930E91}" srcId="{49139C84-94BD-47A7-9F46-EADDD39E0146}" destId="{61DF9C14-8599-493C-AD57-2886A81210B3}" srcOrd="1" destOrd="0" parTransId="{BA99B253-EB58-45C1-8072-ACF300E360AE}" sibTransId="{03A2055A-E9BD-4354-8947-A818BCCF7BB1}"/>
    <dgm:cxn modelId="{E83E73BB-A0FB-484D-8D58-E62D862E7D6F}" type="presOf" srcId="{A5BF9D09-52BF-48BC-84F4-F5BA93D0EB08}" destId="{56DFA1CB-DBAB-48CF-9171-81EB950871B6}" srcOrd="0" destOrd="0" presId="urn:microsoft.com/office/officeart/2005/8/layout/hierarchy1"/>
    <dgm:cxn modelId="{118036F5-5F56-45B8-AAF3-9E3C2F01526C}" srcId="{61DF9C14-8599-493C-AD57-2886A81210B3}" destId="{A5BF9D09-52BF-48BC-84F4-F5BA93D0EB08}" srcOrd="0" destOrd="0" parTransId="{3C26EF16-02C3-4CB1-9CF8-B825BD7B4A85}" sibTransId="{7A5890DE-B1FF-4CE3-8134-E8804FF72626}"/>
    <dgm:cxn modelId="{321FD55E-9C17-485D-A743-6F20B1D44517}" type="presOf" srcId="{61DF9C14-8599-493C-AD57-2886A81210B3}" destId="{D5789B30-1D09-4A51-B1C2-4E9BAAA04FC5}" srcOrd="0" destOrd="0" presId="urn:microsoft.com/office/officeart/2005/8/layout/hierarchy1"/>
    <dgm:cxn modelId="{A1AEB2DA-2900-416F-930E-C3CE73A9E771}" type="presOf" srcId="{858DD6C6-F424-47B2-912F-42A0441EA0FF}" destId="{CE681C96-8BE5-44B9-B7CB-A07AA5D05045}" srcOrd="0" destOrd="0" presId="urn:microsoft.com/office/officeart/2005/8/layout/hierarchy1"/>
    <dgm:cxn modelId="{78D5D537-0C23-4BC3-97E9-A3FA0CF335B4}" srcId="{4B70DCDA-C9B4-4E05-9C15-30A2D7C27BB2}" destId="{858DD6C6-F424-47B2-912F-42A0441EA0FF}" srcOrd="0" destOrd="0" parTransId="{0CC83D40-D5AC-4B4E-A3BB-D032B4B66DB2}" sibTransId="{41EF6B29-3B57-4A1C-9D01-EC6BDC2D75B5}"/>
    <dgm:cxn modelId="{55E958A2-9229-478D-AD85-FA9C921FA219}" type="presOf" srcId="{49139C84-94BD-47A7-9F46-EADDD39E0146}" destId="{5072F0B7-B47A-4BBA-9BC1-1B246F74AD99}" srcOrd="0" destOrd="0" presId="urn:microsoft.com/office/officeart/2005/8/layout/hierarchy1"/>
    <dgm:cxn modelId="{264FAE96-60A3-4ABD-A2FB-D945E17EF49D}" srcId="{4B70DCDA-C9B4-4E05-9C15-30A2D7C27BB2}" destId="{4455887B-9D98-4D0C-B7AB-83294B232C49}" srcOrd="1" destOrd="0" parTransId="{F06E8D5D-3224-4864-8218-7F2C06910A4D}" sibTransId="{BCE20D6E-FABB-47E8-9EA2-F015098C473F}"/>
    <dgm:cxn modelId="{0574D238-2FC2-4493-B651-65618581BC79}" type="presOf" srcId="{ADDF150B-D2DC-408F-AAFF-B2636A155832}" destId="{D12325CD-7C8E-40F3-A45F-B74CDD9E2978}" srcOrd="0" destOrd="0" presId="urn:microsoft.com/office/officeart/2005/8/layout/hierarchy1"/>
    <dgm:cxn modelId="{FED38C8A-3381-4D85-8F54-38054B303115}" type="presParOf" srcId="{4AE5857F-B82A-4102-A8FA-2B7F519E377F}" destId="{7086A675-AEEF-4F4E-8BD7-56EDB15AB01F}" srcOrd="0" destOrd="0" presId="urn:microsoft.com/office/officeart/2005/8/layout/hierarchy1"/>
    <dgm:cxn modelId="{C11854D6-7012-422E-B069-3A0C07168384}" type="presParOf" srcId="{7086A675-AEEF-4F4E-8BD7-56EDB15AB01F}" destId="{6B60B725-3B0D-4116-A7CD-541184D881DD}" srcOrd="0" destOrd="0" presId="urn:microsoft.com/office/officeart/2005/8/layout/hierarchy1"/>
    <dgm:cxn modelId="{3BDEF8FD-F404-484E-A437-BEA32250D620}" type="presParOf" srcId="{6B60B725-3B0D-4116-A7CD-541184D881DD}" destId="{21F7F2CD-29D0-4776-BF01-D35BC0D16781}" srcOrd="0" destOrd="0" presId="urn:microsoft.com/office/officeart/2005/8/layout/hierarchy1"/>
    <dgm:cxn modelId="{D3D1488B-478F-4DF8-8A31-8E90D57FD42E}" type="presParOf" srcId="{6B60B725-3B0D-4116-A7CD-541184D881DD}" destId="{5072F0B7-B47A-4BBA-9BC1-1B246F74AD99}" srcOrd="1" destOrd="0" presId="urn:microsoft.com/office/officeart/2005/8/layout/hierarchy1"/>
    <dgm:cxn modelId="{3DD3D5BD-D41F-4B24-B4D1-06A0AFBFE198}" type="presParOf" srcId="{7086A675-AEEF-4F4E-8BD7-56EDB15AB01F}" destId="{0C138090-1E18-428D-A032-9A55B5F08B35}" srcOrd="1" destOrd="0" presId="urn:microsoft.com/office/officeart/2005/8/layout/hierarchy1"/>
    <dgm:cxn modelId="{1288C500-B549-4507-A552-5285B00546C2}" type="presParOf" srcId="{0C138090-1E18-428D-A032-9A55B5F08B35}" destId="{D12325CD-7C8E-40F3-A45F-B74CDD9E2978}" srcOrd="0" destOrd="0" presId="urn:microsoft.com/office/officeart/2005/8/layout/hierarchy1"/>
    <dgm:cxn modelId="{6546DC51-01B2-4524-B774-9C1822F67081}" type="presParOf" srcId="{0C138090-1E18-428D-A032-9A55B5F08B35}" destId="{92653386-69A0-45C6-B40F-7DD5DB454882}" srcOrd="1" destOrd="0" presId="urn:microsoft.com/office/officeart/2005/8/layout/hierarchy1"/>
    <dgm:cxn modelId="{E9BCE181-50A9-44DD-B4A5-46E04C7146A1}" type="presParOf" srcId="{92653386-69A0-45C6-B40F-7DD5DB454882}" destId="{11BEE860-B0FC-419B-BA29-7D54B9448105}" srcOrd="0" destOrd="0" presId="urn:microsoft.com/office/officeart/2005/8/layout/hierarchy1"/>
    <dgm:cxn modelId="{A8BA0169-4ABD-4857-B6EA-ADE79DFDDCCF}" type="presParOf" srcId="{11BEE860-B0FC-419B-BA29-7D54B9448105}" destId="{7B3DCB58-06BB-4187-9537-E660FE1C153E}" srcOrd="0" destOrd="0" presId="urn:microsoft.com/office/officeart/2005/8/layout/hierarchy1"/>
    <dgm:cxn modelId="{A1159F7F-86CC-47EF-84DE-73744F62FA9C}" type="presParOf" srcId="{11BEE860-B0FC-419B-BA29-7D54B9448105}" destId="{546678F7-066E-41C3-94D1-4770CA5B82E8}" srcOrd="1" destOrd="0" presId="urn:microsoft.com/office/officeart/2005/8/layout/hierarchy1"/>
    <dgm:cxn modelId="{EE1A2EB7-C26C-4502-8FAA-34D87C7BC24D}" type="presParOf" srcId="{92653386-69A0-45C6-B40F-7DD5DB454882}" destId="{FD69773F-DA2D-4606-B0F0-606C549D77B4}" srcOrd="1" destOrd="0" presId="urn:microsoft.com/office/officeart/2005/8/layout/hierarchy1"/>
    <dgm:cxn modelId="{87DBDF7E-D122-4A6D-8227-1FFCB258F93A}" type="presParOf" srcId="{FD69773F-DA2D-4606-B0F0-606C549D77B4}" destId="{393E6E02-5E9F-4A51-BE92-AFEBB545664F}" srcOrd="0" destOrd="0" presId="urn:microsoft.com/office/officeart/2005/8/layout/hierarchy1"/>
    <dgm:cxn modelId="{6F69DB32-BF7F-4223-AA81-A08C41E7C7EF}" type="presParOf" srcId="{FD69773F-DA2D-4606-B0F0-606C549D77B4}" destId="{F91F3D78-3B1C-4106-82AA-37296DFB0F38}" srcOrd="1" destOrd="0" presId="urn:microsoft.com/office/officeart/2005/8/layout/hierarchy1"/>
    <dgm:cxn modelId="{75CA9A1A-9D2F-49CC-8683-79039349765A}" type="presParOf" srcId="{F91F3D78-3B1C-4106-82AA-37296DFB0F38}" destId="{70EE792C-0869-4F20-94C3-B7C4BD3DD298}" srcOrd="0" destOrd="0" presId="urn:microsoft.com/office/officeart/2005/8/layout/hierarchy1"/>
    <dgm:cxn modelId="{C93BD842-D33E-4744-92D7-3417748CB2C9}" type="presParOf" srcId="{70EE792C-0869-4F20-94C3-B7C4BD3DD298}" destId="{E68063A2-BF02-486F-8205-36589D3C0BE3}" srcOrd="0" destOrd="0" presId="urn:microsoft.com/office/officeart/2005/8/layout/hierarchy1"/>
    <dgm:cxn modelId="{D5A1BEB7-87CB-409F-9C02-DC5A8D773872}" type="presParOf" srcId="{70EE792C-0869-4F20-94C3-B7C4BD3DD298}" destId="{CE681C96-8BE5-44B9-B7CB-A07AA5D05045}" srcOrd="1" destOrd="0" presId="urn:microsoft.com/office/officeart/2005/8/layout/hierarchy1"/>
    <dgm:cxn modelId="{2D3F4B67-BA9F-4E54-B888-AD56E95CB41D}" type="presParOf" srcId="{F91F3D78-3B1C-4106-82AA-37296DFB0F38}" destId="{4B28001A-B08D-450B-B58D-28AE8DD1FE7D}" srcOrd="1" destOrd="0" presId="urn:microsoft.com/office/officeart/2005/8/layout/hierarchy1"/>
    <dgm:cxn modelId="{B42A7238-5644-486B-8EC1-29D70258160F}" type="presParOf" srcId="{FD69773F-DA2D-4606-B0F0-606C549D77B4}" destId="{6812F034-A622-4FDA-B2AF-EAFA284C5209}" srcOrd="2" destOrd="0" presId="urn:microsoft.com/office/officeart/2005/8/layout/hierarchy1"/>
    <dgm:cxn modelId="{FBD958BA-E6FA-4EE0-BB40-2C8EEB5BB9A6}" type="presParOf" srcId="{FD69773F-DA2D-4606-B0F0-606C549D77B4}" destId="{FAC1559C-C842-414F-8B22-414930F6B1D7}" srcOrd="3" destOrd="0" presId="urn:microsoft.com/office/officeart/2005/8/layout/hierarchy1"/>
    <dgm:cxn modelId="{6CCB2A77-A5F3-4547-87DF-95D634941A06}" type="presParOf" srcId="{FAC1559C-C842-414F-8B22-414930F6B1D7}" destId="{98DF8C27-5DD3-4E4A-8270-DC4527CE79B7}" srcOrd="0" destOrd="0" presId="urn:microsoft.com/office/officeart/2005/8/layout/hierarchy1"/>
    <dgm:cxn modelId="{5B36B3E1-3F66-4035-BE6F-B7FDCCA1D452}" type="presParOf" srcId="{98DF8C27-5DD3-4E4A-8270-DC4527CE79B7}" destId="{42D06834-CF3F-4F98-8DC3-1060EE5B6F78}" srcOrd="0" destOrd="0" presId="urn:microsoft.com/office/officeart/2005/8/layout/hierarchy1"/>
    <dgm:cxn modelId="{61888939-FCEC-41BE-AE12-1046138E49F7}" type="presParOf" srcId="{98DF8C27-5DD3-4E4A-8270-DC4527CE79B7}" destId="{7C897171-C966-4EBE-9621-2A34CE83CE51}" srcOrd="1" destOrd="0" presId="urn:microsoft.com/office/officeart/2005/8/layout/hierarchy1"/>
    <dgm:cxn modelId="{2DD29C05-DDB7-4B54-9458-F7892155DD5D}" type="presParOf" srcId="{FAC1559C-C842-414F-8B22-414930F6B1D7}" destId="{7A1568F1-681C-45D3-82BB-DFD9DDF20C0C}" srcOrd="1" destOrd="0" presId="urn:microsoft.com/office/officeart/2005/8/layout/hierarchy1"/>
    <dgm:cxn modelId="{3D2A45B6-6C21-477A-B2F3-DF8C812A10A9}" type="presParOf" srcId="{0C138090-1E18-428D-A032-9A55B5F08B35}" destId="{FD2F94CD-7C05-4703-A645-9D17993BFDF6}" srcOrd="2" destOrd="0" presId="urn:microsoft.com/office/officeart/2005/8/layout/hierarchy1"/>
    <dgm:cxn modelId="{55BE4A7D-281F-44A1-B5D3-E39BA280EDF3}" type="presParOf" srcId="{0C138090-1E18-428D-A032-9A55B5F08B35}" destId="{57EFD30D-7BA4-4D52-83D0-565AC4E00A21}" srcOrd="3" destOrd="0" presId="urn:microsoft.com/office/officeart/2005/8/layout/hierarchy1"/>
    <dgm:cxn modelId="{E36E8C5E-3DAE-4DFF-AAF3-DDE005FEB8DF}" type="presParOf" srcId="{57EFD30D-7BA4-4D52-83D0-565AC4E00A21}" destId="{074F017E-2D10-4437-A339-C037228726C1}" srcOrd="0" destOrd="0" presId="urn:microsoft.com/office/officeart/2005/8/layout/hierarchy1"/>
    <dgm:cxn modelId="{374FFC2F-46E7-4865-8BC9-EBC209827CC4}" type="presParOf" srcId="{074F017E-2D10-4437-A339-C037228726C1}" destId="{B1352FEB-EC01-4DB4-A252-9FD15B550098}" srcOrd="0" destOrd="0" presId="urn:microsoft.com/office/officeart/2005/8/layout/hierarchy1"/>
    <dgm:cxn modelId="{8BD05655-49EE-40DE-8995-F4307B422601}" type="presParOf" srcId="{074F017E-2D10-4437-A339-C037228726C1}" destId="{D5789B30-1D09-4A51-B1C2-4E9BAAA04FC5}" srcOrd="1" destOrd="0" presId="urn:microsoft.com/office/officeart/2005/8/layout/hierarchy1"/>
    <dgm:cxn modelId="{4E8B7F4A-A129-42BB-876F-197962294369}" type="presParOf" srcId="{57EFD30D-7BA4-4D52-83D0-565AC4E00A21}" destId="{F40845AA-A9B8-44A1-B027-63455CCEBB3E}" srcOrd="1" destOrd="0" presId="urn:microsoft.com/office/officeart/2005/8/layout/hierarchy1"/>
    <dgm:cxn modelId="{CB7BA9B4-8D17-419C-AF7A-B5AAB012A905}" type="presParOf" srcId="{F40845AA-A9B8-44A1-B027-63455CCEBB3E}" destId="{B6F9BA73-566E-4BBF-AF65-60B49D3C613C}" srcOrd="0" destOrd="0" presId="urn:microsoft.com/office/officeart/2005/8/layout/hierarchy1"/>
    <dgm:cxn modelId="{D922B2F3-9027-4D67-951B-4BD477EBFE2B}" type="presParOf" srcId="{F40845AA-A9B8-44A1-B027-63455CCEBB3E}" destId="{440A8198-C66A-4CE7-847A-A03BF2574DCF}" srcOrd="1" destOrd="0" presId="urn:microsoft.com/office/officeart/2005/8/layout/hierarchy1"/>
    <dgm:cxn modelId="{BD871B3F-1939-436E-B261-BAAA41205B06}" type="presParOf" srcId="{440A8198-C66A-4CE7-847A-A03BF2574DCF}" destId="{A64C93B0-8268-4917-8AE3-E62FFEC2015F}" srcOrd="0" destOrd="0" presId="urn:microsoft.com/office/officeart/2005/8/layout/hierarchy1"/>
    <dgm:cxn modelId="{8BDB3B7A-B2C0-47AE-93B8-4DF89BA66EC9}" type="presParOf" srcId="{A64C93B0-8268-4917-8AE3-E62FFEC2015F}" destId="{FEB80F18-6374-44D3-8BC3-ABAAB13DE25B}" srcOrd="0" destOrd="0" presId="urn:microsoft.com/office/officeart/2005/8/layout/hierarchy1"/>
    <dgm:cxn modelId="{CFF88483-87D4-4ECA-A6EB-EEF4E102815C}" type="presParOf" srcId="{A64C93B0-8268-4917-8AE3-E62FFEC2015F}" destId="{56DFA1CB-DBAB-48CF-9171-81EB950871B6}" srcOrd="1" destOrd="0" presId="urn:microsoft.com/office/officeart/2005/8/layout/hierarchy1"/>
    <dgm:cxn modelId="{343EEDBF-981B-4528-9C82-3650F20E35C2}" type="presParOf" srcId="{440A8198-C66A-4CE7-847A-A03BF2574DCF}" destId="{32C2D210-1C45-4B12-88EB-3EA853F41CC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E16424-3667-42BD-B017-E07DFFAA95B7}" type="doc">
      <dgm:prSet loTypeId="urn:microsoft.com/office/officeart/2005/8/layout/vList5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3CD2217D-BFF9-4A55-89C7-42DB6A3E989A}">
      <dgm:prSet phldrT="[Text]"/>
      <dgm:spPr/>
      <dgm:t>
        <a:bodyPr/>
        <a:lstStyle/>
        <a:p>
          <a:pPr rtl="1"/>
          <a:r>
            <a:rPr lang="fa-IR" dirty="0" smtClean="0"/>
            <a:t>مرحله اول مهاجرت</a:t>
          </a:r>
          <a:endParaRPr lang="fa-IR" dirty="0"/>
        </a:p>
      </dgm:t>
    </dgm:pt>
    <dgm:pt modelId="{780D3FBF-4700-4BCD-8CAA-64F1AFCA3798}" type="parTrans" cxnId="{A5D02F32-23BA-40ED-A2E5-F17BFF90FEF9}">
      <dgm:prSet/>
      <dgm:spPr/>
      <dgm:t>
        <a:bodyPr/>
        <a:lstStyle/>
        <a:p>
          <a:pPr rtl="1"/>
          <a:endParaRPr lang="fa-IR"/>
        </a:p>
      </dgm:t>
    </dgm:pt>
    <dgm:pt modelId="{50B46739-A7BE-44DE-B26A-D5157E4A886B}" type="sibTrans" cxnId="{A5D02F32-23BA-40ED-A2E5-F17BFF90FEF9}">
      <dgm:prSet/>
      <dgm:spPr/>
      <dgm:t>
        <a:bodyPr/>
        <a:lstStyle/>
        <a:p>
          <a:pPr rtl="1"/>
          <a:endParaRPr lang="fa-IR"/>
        </a:p>
      </dgm:t>
    </dgm:pt>
    <dgm:pt modelId="{FF6CB2F2-1975-4169-A9AA-E9D68B4E0916}">
      <dgm:prSet phldrT="[Text]" custT="1"/>
      <dgm:spPr/>
      <dgm:t>
        <a:bodyPr/>
        <a:lstStyle/>
        <a:p>
          <a:pPr rtl="1"/>
          <a:r>
            <a:rPr lang="fa-IR" sz="2400" dirty="0" smtClean="0"/>
            <a:t>درسال پنجم بعثت</a:t>
          </a:r>
          <a:endParaRPr lang="fa-IR" sz="2400" dirty="0"/>
        </a:p>
      </dgm:t>
    </dgm:pt>
    <dgm:pt modelId="{C636A857-3566-4722-996E-ACBDB61AAB2E}" type="parTrans" cxnId="{F9412BB4-5102-42DF-8BCF-BB78D4E2649C}">
      <dgm:prSet/>
      <dgm:spPr/>
      <dgm:t>
        <a:bodyPr/>
        <a:lstStyle/>
        <a:p>
          <a:pPr rtl="1"/>
          <a:endParaRPr lang="fa-IR"/>
        </a:p>
      </dgm:t>
    </dgm:pt>
    <dgm:pt modelId="{702FF099-FA3A-4737-A714-96203C7E6647}" type="sibTrans" cxnId="{F9412BB4-5102-42DF-8BCF-BB78D4E2649C}">
      <dgm:prSet/>
      <dgm:spPr/>
      <dgm:t>
        <a:bodyPr/>
        <a:lstStyle/>
        <a:p>
          <a:pPr rtl="1"/>
          <a:endParaRPr lang="fa-IR"/>
        </a:p>
      </dgm:t>
    </dgm:pt>
    <dgm:pt modelId="{167EE455-3A4D-4F19-8302-823474DE45FD}">
      <dgm:prSet phldrT="[Text]"/>
      <dgm:spPr/>
      <dgm:t>
        <a:bodyPr/>
        <a:lstStyle/>
        <a:p>
          <a:pPr rtl="1"/>
          <a:r>
            <a:rPr lang="fa-IR" dirty="0" smtClean="0"/>
            <a:t>مرحله دوم مهاجرت</a:t>
          </a:r>
          <a:endParaRPr lang="fa-IR" dirty="0"/>
        </a:p>
      </dgm:t>
    </dgm:pt>
    <dgm:pt modelId="{32E95003-D7B5-4BEC-9049-2F087593BEBA}" type="parTrans" cxnId="{C9265A44-547D-4D46-A26B-18EBFCC4B7B8}">
      <dgm:prSet/>
      <dgm:spPr/>
      <dgm:t>
        <a:bodyPr/>
        <a:lstStyle/>
        <a:p>
          <a:pPr rtl="1"/>
          <a:endParaRPr lang="fa-IR"/>
        </a:p>
      </dgm:t>
    </dgm:pt>
    <dgm:pt modelId="{FAF08EE8-8705-44D0-8716-3A5740277F4E}" type="sibTrans" cxnId="{C9265A44-547D-4D46-A26B-18EBFCC4B7B8}">
      <dgm:prSet/>
      <dgm:spPr/>
      <dgm:t>
        <a:bodyPr/>
        <a:lstStyle/>
        <a:p>
          <a:pPr rtl="1"/>
          <a:endParaRPr lang="fa-IR"/>
        </a:p>
      </dgm:t>
    </dgm:pt>
    <dgm:pt modelId="{D5C6E764-93C9-4C89-A118-FC42965A360D}">
      <dgm:prSet phldrT="[Text]"/>
      <dgm:spPr/>
      <dgm:t>
        <a:bodyPr/>
        <a:lstStyle/>
        <a:p>
          <a:pPr rtl="1"/>
          <a:r>
            <a:rPr lang="fa-IR" dirty="0" smtClean="0"/>
            <a:t>چند ماه پس از مهاجرت اول </a:t>
          </a:r>
          <a:endParaRPr lang="fa-IR" dirty="0"/>
        </a:p>
      </dgm:t>
    </dgm:pt>
    <dgm:pt modelId="{FB6D1183-2689-48EC-A3EE-68C632F636EF}" type="parTrans" cxnId="{FA37B432-D3F1-4835-ABC7-3EB2C70CD35E}">
      <dgm:prSet/>
      <dgm:spPr/>
      <dgm:t>
        <a:bodyPr/>
        <a:lstStyle/>
        <a:p>
          <a:pPr rtl="1"/>
          <a:endParaRPr lang="fa-IR"/>
        </a:p>
      </dgm:t>
    </dgm:pt>
    <dgm:pt modelId="{CBC49F37-B0A4-482F-8084-D0EDE68BE1B0}" type="sibTrans" cxnId="{FA37B432-D3F1-4835-ABC7-3EB2C70CD35E}">
      <dgm:prSet/>
      <dgm:spPr/>
      <dgm:t>
        <a:bodyPr/>
        <a:lstStyle/>
        <a:p>
          <a:pPr rtl="1"/>
          <a:endParaRPr lang="fa-IR"/>
        </a:p>
      </dgm:t>
    </dgm:pt>
    <dgm:pt modelId="{C19F6B6B-A7BD-47CE-A53E-643AEA300249}">
      <dgm:prSet phldrT="[Text]"/>
      <dgm:spPr/>
      <dgm:t>
        <a:bodyPr/>
        <a:lstStyle/>
        <a:p>
          <a:pPr rtl="1"/>
          <a:r>
            <a:rPr lang="fa-IR" dirty="0" smtClean="0"/>
            <a:t>شرکت داشت 82 نفر از مسلمان با شدت گرفتن شکنجه و ازار مسلمانان</a:t>
          </a:r>
          <a:endParaRPr lang="fa-IR" dirty="0"/>
        </a:p>
      </dgm:t>
    </dgm:pt>
    <dgm:pt modelId="{87F44F27-92DD-49F1-B9EC-6C3E0C50DB53}" type="parTrans" cxnId="{52E5830E-39A7-4E3A-9EE8-4B731F807DD0}">
      <dgm:prSet/>
      <dgm:spPr/>
      <dgm:t>
        <a:bodyPr/>
        <a:lstStyle/>
        <a:p>
          <a:pPr rtl="1"/>
          <a:endParaRPr lang="fa-IR"/>
        </a:p>
      </dgm:t>
    </dgm:pt>
    <dgm:pt modelId="{10479AE1-60EF-4443-8BE3-08A0141E00F4}" type="sibTrans" cxnId="{52E5830E-39A7-4E3A-9EE8-4B731F807DD0}">
      <dgm:prSet/>
      <dgm:spPr/>
      <dgm:t>
        <a:bodyPr/>
        <a:lstStyle/>
        <a:p>
          <a:pPr rtl="1"/>
          <a:endParaRPr lang="fa-IR"/>
        </a:p>
      </dgm:t>
    </dgm:pt>
    <dgm:pt modelId="{7A30A447-BE89-462B-B5F4-2396888C0C66}">
      <dgm:prSet phldrT="[Text]" custT="1"/>
      <dgm:spPr/>
      <dgm:t>
        <a:bodyPr/>
        <a:lstStyle/>
        <a:p>
          <a:pPr rtl="1"/>
          <a:r>
            <a:rPr lang="fa-IR" sz="2400" dirty="0" smtClean="0"/>
            <a:t>شرکت داشتن یازده مرد و چهار زن  </a:t>
          </a:r>
          <a:endParaRPr lang="fa-IR" sz="2400" dirty="0"/>
        </a:p>
      </dgm:t>
    </dgm:pt>
    <dgm:pt modelId="{0256FF7C-F71A-4B5F-AD11-CE73668E40C8}" type="parTrans" cxnId="{1AB073D2-A94F-4676-B9A0-EEB71AFF8B7C}">
      <dgm:prSet/>
      <dgm:spPr/>
      <dgm:t>
        <a:bodyPr/>
        <a:lstStyle/>
        <a:p>
          <a:pPr rtl="1"/>
          <a:endParaRPr lang="fa-IR"/>
        </a:p>
      </dgm:t>
    </dgm:pt>
    <dgm:pt modelId="{C7643447-B861-4F39-86B7-F1610C0FCE05}" type="sibTrans" cxnId="{1AB073D2-A94F-4676-B9A0-EEB71AFF8B7C}">
      <dgm:prSet/>
      <dgm:spPr/>
      <dgm:t>
        <a:bodyPr/>
        <a:lstStyle/>
        <a:p>
          <a:pPr rtl="1"/>
          <a:endParaRPr lang="fa-IR"/>
        </a:p>
      </dgm:t>
    </dgm:pt>
    <dgm:pt modelId="{3987869B-88C5-4295-9828-41FACA2360C5}" type="pres">
      <dgm:prSet presAssocID="{69E16424-3667-42BD-B017-E07DFFAA95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DE76ACE8-0738-46CE-A8E1-B760A42D3487}" type="pres">
      <dgm:prSet presAssocID="{3CD2217D-BFF9-4A55-89C7-42DB6A3E989A}" presName="linNode" presStyleCnt="0"/>
      <dgm:spPr/>
      <dgm:t>
        <a:bodyPr/>
        <a:lstStyle/>
        <a:p>
          <a:pPr rtl="1"/>
          <a:endParaRPr lang="fa-IR"/>
        </a:p>
      </dgm:t>
    </dgm:pt>
    <dgm:pt modelId="{384372D4-4F58-4B7F-B95B-BD1ABF4BB70A}" type="pres">
      <dgm:prSet presAssocID="{3CD2217D-BFF9-4A55-89C7-42DB6A3E989A}" presName="parentText" presStyleLbl="node1" presStyleIdx="0" presStyleCnt="2" custScaleX="53256" custScaleY="38385" custLinFactNeighborX="-19181" custLinFactNeighborY="747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85F61AA9-72A6-4EF1-BD1C-8DF1F6A0DF01}" type="pres">
      <dgm:prSet presAssocID="{3CD2217D-BFF9-4A55-89C7-42DB6A3E989A}" presName="descendantText" presStyleLbl="alignAccFollowNode1" presStyleIdx="0" presStyleCnt="2" custScaleX="78447" custScaleY="33068" custLinFactNeighborX="-28736" custLinFactNeighborY="994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EA4B7301-FDF4-4A23-B3AB-D8741D511AF7}" type="pres">
      <dgm:prSet presAssocID="{50B46739-A7BE-44DE-B26A-D5157E4A886B}" presName="sp" presStyleCnt="0"/>
      <dgm:spPr/>
      <dgm:t>
        <a:bodyPr/>
        <a:lstStyle/>
        <a:p>
          <a:pPr rtl="1"/>
          <a:endParaRPr lang="fa-IR"/>
        </a:p>
      </dgm:t>
    </dgm:pt>
    <dgm:pt modelId="{D7F6F8BE-9712-4173-928C-9EE1E7D2B114}" type="pres">
      <dgm:prSet presAssocID="{167EE455-3A4D-4F19-8302-823474DE45FD}" presName="linNode" presStyleCnt="0"/>
      <dgm:spPr/>
      <dgm:t>
        <a:bodyPr/>
        <a:lstStyle/>
        <a:p>
          <a:pPr rtl="1"/>
          <a:endParaRPr lang="fa-IR"/>
        </a:p>
      </dgm:t>
    </dgm:pt>
    <dgm:pt modelId="{9DDEB453-665A-41BA-8944-8AD3987BEDD0}" type="pres">
      <dgm:prSet presAssocID="{167EE455-3A4D-4F19-8302-823474DE45FD}" presName="parentText" presStyleLbl="node1" presStyleIdx="1" presStyleCnt="2" custScaleX="54029" custScaleY="41916" custLinFactNeighborX="-19640" custLinFactNeighborY="875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9870301E-1385-4FFD-9CF8-C98991620282}" type="pres">
      <dgm:prSet presAssocID="{167EE455-3A4D-4F19-8302-823474DE45FD}" presName="descendantText" presStyleLbl="alignAccFollowNode1" presStyleIdx="1" presStyleCnt="2" custScaleX="100434" custScaleY="42454" custLinFactNeighborX="-26341" custLinFactNeighborY="1137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1AB073D2-A94F-4676-B9A0-EEB71AFF8B7C}" srcId="{3CD2217D-BFF9-4A55-89C7-42DB6A3E989A}" destId="{7A30A447-BE89-462B-B5F4-2396888C0C66}" srcOrd="1" destOrd="0" parTransId="{0256FF7C-F71A-4B5F-AD11-CE73668E40C8}" sibTransId="{C7643447-B861-4F39-86B7-F1610C0FCE05}"/>
    <dgm:cxn modelId="{4C31B6DC-8A46-441A-AA35-D1F10CF6082D}" type="presOf" srcId="{D5C6E764-93C9-4C89-A118-FC42965A360D}" destId="{9870301E-1385-4FFD-9CF8-C98991620282}" srcOrd="0" destOrd="0" presId="urn:microsoft.com/office/officeart/2005/8/layout/vList5"/>
    <dgm:cxn modelId="{29D8FA3C-E690-4079-910A-8AA62AF7F634}" type="presOf" srcId="{167EE455-3A4D-4F19-8302-823474DE45FD}" destId="{9DDEB453-665A-41BA-8944-8AD3987BEDD0}" srcOrd="0" destOrd="0" presId="urn:microsoft.com/office/officeart/2005/8/layout/vList5"/>
    <dgm:cxn modelId="{52E5830E-39A7-4E3A-9EE8-4B731F807DD0}" srcId="{167EE455-3A4D-4F19-8302-823474DE45FD}" destId="{C19F6B6B-A7BD-47CE-A53E-643AEA300249}" srcOrd="1" destOrd="0" parTransId="{87F44F27-92DD-49F1-B9EC-6C3E0C50DB53}" sibTransId="{10479AE1-60EF-4443-8BE3-08A0141E00F4}"/>
    <dgm:cxn modelId="{FA37B432-D3F1-4835-ABC7-3EB2C70CD35E}" srcId="{167EE455-3A4D-4F19-8302-823474DE45FD}" destId="{D5C6E764-93C9-4C89-A118-FC42965A360D}" srcOrd="0" destOrd="0" parTransId="{FB6D1183-2689-48EC-A3EE-68C632F636EF}" sibTransId="{CBC49F37-B0A4-482F-8084-D0EDE68BE1B0}"/>
    <dgm:cxn modelId="{314F3D2E-0332-426A-9549-3B0BD8D8BFE5}" type="presOf" srcId="{FF6CB2F2-1975-4169-A9AA-E9D68B4E0916}" destId="{85F61AA9-72A6-4EF1-BD1C-8DF1F6A0DF01}" srcOrd="0" destOrd="0" presId="urn:microsoft.com/office/officeart/2005/8/layout/vList5"/>
    <dgm:cxn modelId="{E244A629-1FAB-417F-A273-6A2FAF8E1929}" type="presOf" srcId="{3CD2217D-BFF9-4A55-89C7-42DB6A3E989A}" destId="{384372D4-4F58-4B7F-B95B-BD1ABF4BB70A}" srcOrd="0" destOrd="0" presId="urn:microsoft.com/office/officeart/2005/8/layout/vList5"/>
    <dgm:cxn modelId="{C9265A44-547D-4D46-A26B-18EBFCC4B7B8}" srcId="{69E16424-3667-42BD-B017-E07DFFAA95B7}" destId="{167EE455-3A4D-4F19-8302-823474DE45FD}" srcOrd="1" destOrd="0" parTransId="{32E95003-D7B5-4BEC-9049-2F087593BEBA}" sibTransId="{FAF08EE8-8705-44D0-8716-3A5740277F4E}"/>
    <dgm:cxn modelId="{86C98177-CBBC-4C26-87B7-D4AE3750AB5A}" type="presOf" srcId="{C19F6B6B-A7BD-47CE-A53E-643AEA300249}" destId="{9870301E-1385-4FFD-9CF8-C98991620282}" srcOrd="0" destOrd="1" presId="urn:microsoft.com/office/officeart/2005/8/layout/vList5"/>
    <dgm:cxn modelId="{5FE9C97E-1056-4C71-B6DD-65E74881D93E}" type="presOf" srcId="{7A30A447-BE89-462B-B5F4-2396888C0C66}" destId="{85F61AA9-72A6-4EF1-BD1C-8DF1F6A0DF01}" srcOrd="0" destOrd="1" presId="urn:microsoft.com/office/officeart/2005/8/layout/vList5"/>
    <dgm:cxn modelId="{A5D02F32-23BA-40ED-A2E5-F17BFF90FEF9}" srcId="{69E16424-3667-42BD-B017-E07DFFAA95B7}" destId="{3CD2217D-BFF9-4A55-89C7-42DB6A3E989A}" srcOrd="0" destOrd="0" parTransId="{780D3FBF-4700-4BCD-8CAA-64F1AFCA3798}" sibTransId="{50B46739-A7BE-44DE-B26A-D5157E4A886B}"/>
    <dgm:cxn modelId="{DF6282DF-7D82-40E7-9B1C-0CB84D486DFA}" type="presOf" srcId="{69E16424-3667-42BD-B017-E07DFFAA95B7}" destId="{3987869B-88C5-4295-9828-41FACA2360C5}" srcOrd="0" destOrd="0" presId="urn:microsoft.com/office/officeart/2005/8/layout/vList5"/>
    <dgm:cxn modelId="{F9412BB4-5102-42DF-8BCF-BB78D4E2649C}" srcId="{3CD2217D-BFF9-4A55-89C7-42DB6A3E989A}" destId="{FF6CB2F2-1975-4169-A9AA-E9D68B4E0916}" srcOrd="0" destOrd="0" parTransId="{C636A857-3566-4722-996E-ACBDB61AAB2E}" sibTransId="{702FF099-FA3A-4737-A714-96203C7E6647}"/>
    <dgm:cxn modelId="{93B660E0-DE23-43EB-8A34-7A2D8E600BEA}" type="presParOf" srcId="{3987869B-88C5-4295-9828-41FACA2360C5}" destId="{DE76ACE8-0738-46CE-A8E1-B760A42D3487}" srcOrd="0" destOrd="0" presId="urn:microsoft.com/office/officeart/2005/8/layout/vList5"/>
    <dgm:cxn modelId="{93B206C9-E79A-44AD-BF19-A023CF9B690A}" type="presParOf" srcId="{DE76ACE8-0738-46CE-A8E1-B760A42D3487}" destId="{384372D4-4F58-4B7F-B95B-BD1ABF4BB70A}" srcOrd="0" destOrd="0" presId="urn:microsoft.com/office/officeart/2005/8/layout/vList5"/>
    <dgm:cxn modelId="{5EAC5AF6-3F67-4EAF-8A73-9CE69DBB8780}" type="presParOf" srcId="{DE76ACE8-0738-46CE-A8E1-B760A42D3487}" destId="{85F61AA9-72A6-4EF1-BD1C-8DF1F6A0DF01}" srcOrd="1" destOrd="0" presId="urn:microsoft.com/office/officeart/2005/8/layout/vList5"/>
    <dgm:cxn modelId="{4616CBC2-6DC1-41B0-8E89-643354A62360}" type="presParOf" srcId="{3987869B-88C5-4295-9828-41FACA2360C5}" destId="{EA4B7301-FDF4-4A23-B3AB-D8741D511AF7}" srcOrd="1" destOrd="0" presId="urn:microsoft.com/office/officeart/2005/8/layout/vList5"/>
    <dgm:cxn modelId="{CF9AA6E2-EB17-4318-95A8-B55693520727}" type="presParOf" srcId="{3987869B-88C5-4295-9828-41FACA2360C5}" destId="{D7F6F8BE-9712-4173-928C-9EE1E7D2B114}" srcOrd="2" destOrd="0" presId="urn:microsoft.com/office/officeart/2005/8/layout/vList5"/>
    <dgm:cxn modelId="{FD39BE0C-54EE-4413-A039-1775A892A233}" type="presParOf" srcId="{D7F6F8BE-9712-4173-928C-9EE1E7D2B114}" destId="{9DDEB453-665A-41BA-8944-8AD3987BEDD0}" srcOrd="0" destOrd="0" presId="urn:microsoft.com/office/officeart/2005/8/layout/vList5"/>
    <dgm:cxn modelId="{61F58A62-8E36-43C8-8390-A8E610214F6B}" type="presParOf" srcId="{D7F6F8BE-9712-4173-928C-9EE1E7D2B114}" destId="{9870301E-1385-4FFD-9CF8-C9899162028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5FB29A9-A307-4766-983B-92C526A8995D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3DD0F1B8-E283-415D-9C32-F04E569C16BD}">
      <dgm:prSet phldrT="[Text]"/>
      <dgm:spPr/>
      <dgm:t>
        <a:bodyPr/>
        <a:lstStyle/>
        <a:p>
          <a:pPr rtl="1"/>
          <a:r>
            <a:rPr lang="fa-IR" dirty="0" smtClean="0"/>
            <a:t>مفاد عهدنامه </a:t>
          </a:r>
          <a:endParaRPr lang="fa-IR" dirty="0"/>
        </a:p>
      </dgm:t>
    </dgm:pt>
    <dgm:pt modelId="{01F645D4-5DF2-4131-94D5-D9077649A8F1}" type="parTrans" cxnId="{68A1B16C-49C5-439F-ACB1-080860471DC6}">
      <dgm:prSet/>
      <dgm:spPr/>
      <dgm:t>
        <a:bodyPr/>
        <a:lstStyle/>
        <a:p>
          <a:pPr rtl="1"/>
          <a:endParaRPr lang="fa-IR"/>
        </a:p>
      </dgm:t>
    </dgm:pt>
    <dgm:pt modelId="{8329E6FB-0E0B-4073-B1E6-C57631EE9CE8}" type="sibTrans" cxnId="{68A1B16C-49C5-439F-ACB1-080860471DC6}">
      <dgm:prSet/>
      <dgm:spPr/>
      <dgm:t>
        <a:bodyPr/>
        <a:lstStyle/>
        <a:p>
          <a:pPr rtl="1"/>
          <a:endParaRPr lang="fa-IR"/>
        </a:p>
      </dgm:t>
    </dgm:pt>
    <dgm:pt modelId="{F507A270-ABE8-41BF-BC82-C31B01500314}">
      <dgm:prSet phldrT="[Text]"/>
      <dgm:spPr/>
      <dgm:t>
        <a:bodyPr/>
        <a:lstStyle/>
        <a:p>
          <a:pPr rtl="1"/>
          <a:r>
            <a:rPr lang="fa-IR" dirty="0" smtClean="0">
              <a:cs typeface="2  Elham" pitchFamily="2" charset="-78"/>
            </a:rPr>
            <a:t>باید هر گونه خرید وفروش با هواداران محمد متوقف گردد.</a:t>
          </a:r>
          <a:endParaRPr lang="fa-IR" dirty="0">
            <a:cs typeface="2  Elham" pitchFamily="2" charset="-78"/>
          </a:endParaRPr>
        </a:p>
      </dgm:t>
    </dgm:pt>
    <dgm:pt modelId="{2D519409-568A-42BB-B0C4-6768A74875B4}" type="parTrans" cxnId="{5B56E08B-7F5F-4B2F-848A-2966179E2AF3}">
      <dgm:prSet/>
      <dgm:spPr/>
      <dgm:t>
        <a:bodyPr/>
        <a:lstStyle/>
        <a:p>
          <a:pPr rtl="1"/>
          <a:endParaRPr lang="fa-IR"/>
        </a:p>
      </dgm:t>
    </dgm:pt>
    <dgm:pt modelId="{47F39AA9-A69B-4FE1-99E5-94D5247835DC}" type="sibTrans" cxnId="{5B56E08B-7F5F-4B2F-848A-2966179E2AF3}">
      <dgm:prSet/>
      <dgm:spPr/>
      <dgm:t>
        <a:bodyPr/>
        <a:lstStyle/>
        <a:p>
          <a:pPr rtl="1"/>
          <a:endParaRPr lang="fa-IR"/>
        </a:p>
      </dgm:t>
    </dgm:pt>
    <dgm:pt modelId="{F6B74247-362D-4DA5-A418-98B4F291B685}">
      <dgm:prSet phldrT="[Text]"/>
      <dgm:spPr/>
      <dgm:t>
        <a:bodyPr/>
        <a:lstStyle/>
        <a:p>
          <a:pPr rtl="1"/>
          <a:r>
            <a:rPr lang="fa-IR" dirty="0" smtClean="0">
              <a:cs typeface="2  Elham" pitchFamily="2" charset="-78"/>
            </a:rPr>
            <a:t>ارتباط معاشرت و پیوند زناشویی با مسلکانان ممنوع است.</a:t>
          </a:r>
          <a:endParaRPr lang="fa-IR" dirty="0">
            <a:cs typeface="2  Elham" pitchFamily="2" charset="-78"/>
          </a:endParaRPr>
        </a:p>
      </dgm:t>
    </dgm:pt>
    <dgm:pt modelId="{51826B4A-AC58-4DB7-9F79-16D130C77E9F}" type="parTrans" cxnId="{C19099A4-8592-4788-9683-3788554161E6}">
      <dgm:prSet/>
      <dgm:spPr/>
      <dgm:t>
        <a:bodyPr/>
        <a:lstStyle/>
        <a:p>
          <a:pPr rtl="1"/>
          <a:endParaRPr lang="fa-IR"/>
        </a:p>
      </dgm:t>
    </dgm:pt>
    <dgm:pt modelId="{DDBF28FD-C82F-4B6D-8F2C-80CD15F847DF}" type="sibTrans" cxnId="{C19099A4-8592-4788-9683-3788554161E6}">
      <dgm:prSet/>
      <dgm:spPr/>
      <dgm:t>
        <a:bodyPr/>
        <a:lstStyle/>
        <a:p>
          <a:pPr rtl="1"/>
          <a:endParaRPr lang="fa-IR"/>
        </a:p>
      </dgm:t>
    </dgm:pt>
    <dgm:pt modelId="{29E2234F-06E2-44D4-B74A-F98533E2BE27}">
      <dgm:prSet phldrT="[Text]" custT="1"/>
      <dgm:spPr/>
      <dgm:t>
        <a:bodyPr/>
        <a:lstStyle/>
        <a:p>
          <a:pPr rtl="1"/>
          <a:r>
            <a:rPr lang="fa-IR" sz="2000" dirty="0" smtClean="0">
              <a:cs typeface="2  Elham" pitchFamily="2" charset="-78"/>
            </a:rPr>
            <a:t>جبهه مخال محمد در تمام حوادث و پیشامد ها باید مورد حمایت قرار گیرد.</a:t>
          </a:r>
          <a:endParaRPr lang="fa-IR" sz="2000" dirty="0">
            <a:cs typeface="2  Elham" pitchFamily="2" charset="-78"/>
          </a:endParaRPr>
        </a:p>
      </dgm:t>
    </dgm:pt>
    <dgm:pt modelId="{1538BF89-4CD8-4A84-B447-FF74FC4B08BB}" type="parTrans" cxnId="{E2F0C741-15FC-44F7-8CE3-4F507EFB9FEE}">
      <dgm:prSet/>
      <dgm:spPr/>
      <dgm:t>
        <a:bodyPr/>
        <a:lstStyle/>
        <a:p>
          <a:pPr rtl="1"/>
          <a:endParaRPr lang="fa-IR"/>
        </a:p>
      </dgm:t>
    </dgm:pt>
    <dgm:pt modelId="{65B055C8-30D5-475C-9D63-17C122573990}" type="sibTrans" cxnId="{E2F0C741-15FC-44F7-8CE3-4F507EFB9FEE}">
      <dgm:prSet/>
      <dgm:spPr/>
      <dgm:t>
        <a:bodyPr/>
        <a:lstStyle/>
        <a:p>
          <a:pPr rtl="1"/>
          <a:endParaRPr lang="fa-IR"/>
        </a:p>
      </dgm:t>
    </dgm:pt>
    <dgm:pt modelId="{485428FA-4133-4845-9AEB-84B8340A2A52}" type="pres">
      <dgm:prSet presAssocID="{05FB29A9-A307-4766-983B-92C526A8995D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0AE35823-1709-444C-A1AB-46E930608C22}" type="pres">
      <dgm:prSet presAssocID="{3DD0F1B8-E283-415D-9C32-F04E569C16BD}" presName="root1" presStyleCnt="0"/>
      <dgm:spPr/>
    </dgm:pt>
    <dgm:pt modelId="{BB1E27AC-54DB-40EE-AE2B-5DAAAFDE097D}" type="pres">
      <dgm:prSet presAssocID="{3DD0F1B8-E283-415D-9C32-F04E569C16BD}" presName="LevelOneTextNode" presStyleLbl="node0" presStyleIdx="0" presStyleCnt="1" custAng="5400000" custScaleX="89343" custScaleY="52379" custLinFactX="-22888" custLinFactNeighborX="-100000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98A58F3E-04BC-4D2D-B7FF-9914F326416B}" type="pres">
      <dgm:prSet presAssocID="{3DD0F1B8-E283-415D-9C32-F04E569C16BD}" presName="level2hierChild" presStyleCnt="0"/>
      <dgm:spPr/>
    </dgm:pt>
    <dgm:pt modelId="{C6CD9385-BD6D-4E01-9C15-37F688E20622}" type="pres">
      <dgm:prSet presAssocID="{2D519409-568A-42BB-B0C4-6768A74875B4}" presName="conn2-1" presStyleLbl="parChTrans1D2" presStyleIdx="0" presStyleCnt="3"/>
      <dgm:spPr/>
      <dgm:t>
        <a:bodyPr/>
        <a:lstStyle/>
        <a:p>
          <a:pPr rtl="1"/>
          <a:endParaRPr lang="fa-IR"/>
        </a:p>
      </dgm:t>
    </dgm:pt>
    <dgm:pt modelId="{FA24C63A-AA34-4B3A-B314-31338915951D}" type="pres">
      <dgm:prSet presAssocID="{2D519409-568A-42BB-B0C4-6768A74875B4}" presName="connTx" presStyleLbl="parChTrans1D2" presStyleIdx="0" presStyleCnt="3"/>
      <dgm:spPr/>
      <dgm:t>
        <a:bodyPr/>
        <a:lstStyle/>
        <a:p>
          <a:pPr rtl="1"/>
          <a:endParaRPr lang="fa-IR"/>
        </a:p>
      </dgm:t>
    </dgm:pt>
    <dgm:pt modelId="{10E1677C-1D1D-45AD-8CFC-A2543EF0DF59}" type="pres">
      <dgm:prSet presAssocID="{F507A270-ABE8-41BF-BC82-C31B01500314}" presName="root2" presStyleCnt="0"/>
      <dgm:spPr/>
    </dgm:pt>
    <dgm:pt modelId="{C5BA3F05-B3C3-4A7B-AC74-254ADB3113A5}" type="pres">
      <dgm:prSet presAssocID="{F507A270-ABE8-41BF-BC82-C31B01500314}" presName="LevelTwoTextNode" presStyleLbl="node2" presStyleIdx="0" presStyleCnt="3" custScaleX="166051" custLinFactNeighborX="1750" custLinFactNeighborY="-142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A39244EB-5B43-4E84-ADAD-A6470864A778}" type="pres">
      <dgm:prSet presAssocID="{F507A270-ABE8-41BF-BC82-C31B01500314}" presName="level3hierChild" presStyleCnt="0"/>
      <dgm:spPr/>
    </dgm:pt>
    <dgm:pt modelId="{8616219F-E12D-4E12-BBD6-D8D1F5CE5275}" type="pres">
      <dgm:prSet presAssocID="{51826B4A-AC58-4DB7-9F79-16D130C77E9F}" presName="conn2-1" presStyleLbl="parChTrans1D2" presStyleIdx="1" presStyleCnt="3"/>
      <dgm:spPr/>
      <dgm:t>
        <a:bodyPr/>
        <a:lstStyle/>
        <a:p>
          <a:pPr rtl="1"/>
          <a:endParaRPr lang="fa-IR"/>
        </a:p>
      </dgm:t>
    </dgm:pt>
    <dgm:pt modelId="{1285A92D-1353-4069-B79D-306C055F49D6}" type="pres">
      <dgm:prSet presAssocID="{51826B4A-AC58-4DB7-9F79-16D130C77E9F}" presName="connTx" presStyleLbl="parChTrans1D2" presStyleIdx="1" presStyleCnt="3"/>
      <dgm:spPr/>
      <dgm:t>
        <a:bodyPr/>
        <a:lstStyle/>
        <a:p>
          <a:pPr rtl="1"/>
          <a:endParaRPr lang="fa-IR"/>
        </a:p>
      </dgm:t>
    </dgm:pt>
    <dgm:pt modelId="{35426B95-D374-4858-9F90-DBD2956554E2}" type="pres">
      <dgm:prSet presAssocID="{F6B74247-362D-4DA5-A418-98B4F291B685}" presName="root2" presStyleCnt="0"/>
      <dgm:spPr/>
    </dgm:pt>
    <dgm:pt modelId="{BA92E546-3C28-4749-8741-E44230E36187}" type="pres">
      <dgm:prSet presAssocID="{F6B74247-362D-4DA5-A418-98B4F291B685}" presName="LevelTwoTextNode" presStyleLbl="node2" presStyleIdx="1" presStyleCnt="3" custScaleX="169553" custLinFactNeighborX="-90" custLinFactNeighborY="5328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8F6707F6-79FF-4DBD-B020-63D70976F54D}" type="pres">
      <dgm:prSet presAssocID="{F6B74247-362D-4DA5-A418-98B4F291B685}" presName="level3hierChild" presStyleCnt="0"/>
      <dgm:spPr/>
    </dgm:pt>
    <dgm:pt modelId="{D891C836-84BA-4AAF-92CF-91A1563F3282}" type="pres">
      <dgm:prSet presAssocID="{1538BF89-4CD8-4A84-B447-FF74FC4B08BB}" presName="conn2-1" presStyleLbl="parChTrans1D2" presStyleIdx="2" presStyleCnt="3"/>
      <dgm:spPr/>
      <dgm:t>
        <a:bodyPr/>
        <a:lstStyle/>
        <a:p>
          <a:pPr rtl="1"/>
          <a:endParaRPr lang="fa-IR"/>
        </a:p>
      </dgm:t>
    </dgm:pt>
    <dgm:pt modelId="{FA0962B6-86D4-4624-86B9-464D8CBBB1D6}" type="pres">
      <dgm:prSet presAssocID="{1538BF89-4CD8-4A84-B447-FF74FC4B08BB}" presName="connTx" presStyleLbl="parChTrans1D2" presStyleIdx="2" presStyleCnt="3"/>
      <dgm:spPr/>
      <dgm:t>
        <a:bodyPr/>
        <a:lstStyle/>
        <a:p>
          <a:pPr rtl="1"/>
          <a:endParaRPr lang="fa-IR"/>
        </a:p>
      </dgm:t>
    </dgm:pt>
    <dgm:pt modelId="{CAB5D0CD-2C40-424F-817D-B93361A69AB6}" type="pres">
      <dgm:prSet presAssocID="{29E2234F-06E2-44D4-B74A-F98533E2BE27}" presName="root2" presStyleCnt="0"/>
      <dgm:spPr/>
    </dgm:pt>
    <dgm:pt modelId="{38D93693-C813-4B4A-AAB7-A0CD611B8F90}" type="pres">
      <dgm:prSet presAssocID="{29E2234F-06E2-44D4-B74A-F98533E2BE27}" presName="LevelTwoTextNode" presStyleLbl="node2" presStyleIdx="2" presStyleCnt="3" custScaleX="169552" custLinFactNeighborX="-90" custLinFactNeighborY="1647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558E62ED-00D5-42E7-80F6-58A0684318CD}" type="pres">
      <dgm:prSet presAssocID="{29E2234F-06E2-44D4-B74A-F98533E2BE27}" presName="level3hierChild" presStyleCnt="0"/>
      <dgm:spPr/>
    </dgm:pt>
  </dgm:ptLst>
  <dgm:cxnLst>
    <dgm:cxn modelId="{E90CFD5A-7D7C-4EF6-9FC4-B34399106C8B}" type="presOf" srcId="{F6B74247-362D-4DA5-A418-98B4F291B685}" destId="{BA92E546-3C28-4749-8741-E44230E36187}" srcOrd="0" destOrd="0" presId="urn:microsoft.com/office/officeart/2008/layout/HorizontalMultiLevelHierarchy"/>
    <dgm:cxn modelId="{5F20F204-FBDF-4865-B768-B777F0B3CCA7}" type="presOf" srcId="{1538BF89-4CD8-4A84-B447-FF74FC4B08BB}" destId="{FA0962B6-86D4-4624-86B9-464D8CBBB1D6}" srcOrd="1" destOrd="0" presId="urn:microsoft.com/office/officeart/2008/layout/HorizontalMultiLevelHierarchy"/>
    <dgm:cxn modelId="{B398FD2F-924E-4B96-9BCE-7F2C57D51B40}" type="presOf" srcId="{05FB29A9-A307-4766-983B-92C526A8995D}" destId="{485428FA-4133-4845-9AEB-84B8340A2A52}" srcOrd="0" destOrd="0" presId="urn:microsoft.com/office/officeart/2008/layout/HorizontalMultiLevelHierarchy"/>
    <dgm:cxn modelId="{C19099A4-8592-4788-9683-3788554161E6}" srcId="{3DD0F1B8-E283-415D-9C32-F04E569C16BD}" destId="{F6B74247-362D-4DA5-A418-98B4F291B685}" srcOrd="1" destOrd="0" parTransId="{51826B4A-AC58-4DB7-9F79-16D130C77E9F}" sibTransId="{DDBF28FD-C82F-4B6D-8F2C-80CD15F847DF}"/>
    <dgm:cxn modelId="{1F7E3550-33C0-4135-A718-11F0626C9E35}" type="presOf" srcId="{F507A270-ABE8-41BF-BC82-C31B01500314}" destId="{C5BA3F05-B3C3-4A7B-AC74-254ADB3113A5}" srcOrd="0" destOrd="0" presId="urn:microsoft.com/office/officeart/2008/layout/HorizontalMultiLevelHierarchy"/>
    <dgm:cxn modelId="{819C0D71-7001-4ADA-9BD4-BAA831576FE3}" type="presOf" srcId="{1538BF89-4CD8-4A84-B447-FF74FC4B08BB}" destId="{D891C836-84BA-4AAF-92CF-91A1563F3282}" srcOrd="0" destOrd="0" presId="urn:microsoft.com/office/officeart/2008/layout/HorizontalMultiLevelHierarchy"/>
    <dgm:cxn modelId="{F00E87DE-FA3C-40BF-8CF9-85A9D468060B}" type="presOf" srcId="{51826B4A-AC58-4DB7-9F79-16D130C77E9F}" destId="{1285A92D-1353-4069-B79D-306C055F49D6}" srcOrd="1" destOrd="0" presId="urn:microsoft.com/office/officeart/2008/layout/HorizontalMultiLevelHierarchy"/>
    <dgm:cxn modelId="{E2F0C741-15FC-44F7-8CE3-4F507EFB9FEE}" srcId="{3DD0F1B8-E283-415D-9C32-F04E569C16BD}" destId="{29E2234F-06E2-44D4-B74A-F98533E2BE27}" srcOrd="2" destOrd="0" parTransId="{1538BF89-4CD8-4A84-B447-FF74FC4B08BB}" sibTransId="{65B055C8-30D5-475C-9D63-17C122573990}"/>
    <dgm:cxn modelId="{81C52178-5E97-4F91-8A91-509188CA26EA}" type="presOf" srcId="{3DD0F1B8-E283-415D-9C32-F04E569C16BD}" destId="{BB1E27AC-54DB-40EE-AE2B-5DAAAFDE097D}" srcOrd="0" destOrd="0" presId="urn:microsoft.com/office/officeart/2008/layout/HorizontalMultiLevelHierarchy"/>
    <dgm:cxn modelId="{E2233A2F-1A29-449C-840F-C950B7CB56E5}" type="presOf" srcId="{2D519409-568A-42BB-B0C4-6768A74875B4}" destId="{FA24C63A-AA34-4B3A-B314-31338915951D}" srcOrd="1" destOrd="0" presId="urn:microsoft.com/office/officeart/2008/layout/HorizontalMultiLevelHierarchy"/>
    <dgm:cxn modelId="{6E76F1EA-9030-4205-A00E-08D6E8F6F0F2}" type="presOf" srcId="{29E2234F-06E2-44D4-B74A-F98533E2BE27}" destId="{38D93693-C813-4B4A-AAB7-A0CD611B8F90}" srcOrd="0" destOrd="0" presId="urn:microsoft.com/office/officeart/2008/layout/HorizontalMultiLevelHierarchy"/>
    <dgm:cxn modelId="{71F0B24B-50B5-4321-9004-AAD0EA93F29B}" type="presOf" srcId="{2D519409-568A-42BB-B0C4-6768A74875B4}" destId="{C6CD9385-BD6D-4E01-9C15-37F688E20622}" srcOrd="0" destOrd="0" presId="urn:microsoft.com/office/officeart/2008/layout/HorizontalMultiLevelHierarchy"/>
    <dgm:cxn modelId="{4970B3B9-7312-4674-AE1C-4D14049C8B93}" type="presOf" srcId="{51826B4A-AC58-4DB7-9F79-16D130C77E9F}" destId="{8616219F-E12D-4E12-BBD6-D8D1F5CE5275}" srcOrd="0" destOrd="0" presId="urn:microsoft.com/office/officeart/2008/layout/HorizontalMultiLevelHierarchy"/>
    <dgm:cxn modelId="{5B56E08B-7F5F-4B2F-848A-2966179E2AF3}" srcId="{3DD0F1B8-E283-415D-9C32-F04E569C16BD}" destId="{F507A270-ABE8-41BF-BC82-C31B01500314}" srcOrd="0" destOrd="0" parTransId="{2D519409-568A-42BB-B0C4-6768A74875B4}" sibTransId="{47F39AA9-A69B-4FE1-99E5-94D5247835DC}"/>
    <dgm:cxn modelId="{68A1B16C-49C5-439F-ACB1-080860471DC6}" srcId="{05FB29A9-A307-4766-983B-92C526A8995D}" destId="{3DD0F1B8-E283-415D-9C32-F04E569C16BD}" srcOrd="0" destOrd="0" parTransId="{01F645D4-5DF2-4131-94D5-D9077649A8F1}" sibTransId="{8329E6FB-0E0B-4073-B1E6-C57631EE9CE8}"/>
    <dgm:cxn modelId="{D8816815-4E52-4C9B-99FF-E42312A73FF2}" type="presParOf" srcId="{485428FA-4133-4845-9AEB-84B8340A2A52}" destId="{0AE35823-1709-444C-A1AB-46E930608C22}" srcOrd="0" destOrd="0" presId="urn:microsoft.com/office/officeart/2008/layout/HorizontalMultiLevelHierarchy"/>
    <dgm:cxn modelId="{69062943-27CB-4F5E-AE36-0C00BD9D44C6}" type="presParOf" srcId="{0AE35823-1709-444C-A1AB-46E930608C22}" destId="{BB1E27AC-54DB-40EE-AE2B-5DAAAFDE097D}" srcOrd="0" destOrd="0" presId="urn:microsoft.com/office/officeart/2008/layout/HorizontalMultiLevelHierarchy"/>
    <dgm:cxn modelId="{00EAA6AD-EB60-49C8-BE1B-6F121D198C7F}" type="presParOf" srcId="{0AE35823-1709-444C-A1AB-46E930608C22}" destId="{98A58F3E-04BC-4D2D-B7FF-9914F326416B}" srcOrd="1" destOrd="0" presId="urn:microsoft.com/office/officeart/2008/layout/HorizontalMultiLevelHierarchy"/>
    <dgm:cxn modelId="{3280DA65-F08F-4065-BB47-04E4046B66BC}" type="presParOf" srcId="{98A58F3E-04BC-4D2D-B7FF-9914F326416B}" destId="{C6CD9385-BD6D-4E01-9C15-37F688E20622}" srcOrd="0" destOrd="0" presId="urn:microsoft.com/office/officeart/2008/layout/HorizontalMultiLevelHierarchy"/>
    <dgm:cxn modelId="{AF1396C3-56BC-4E30-9B21-517AC0332C31}" type="presParOf" srcId="{C6CD9385-BD6D-4E01-9C15-37F688E20622}" destId="{FA24C63A-AA34-4B3A-B314-31338915951D}" srcOrd="0" destOrd="0" presId="urn:microsoft.com/office/officeart/2008/layout/HorizontalMultiLevelHierarchy"/>
    <dgm:cxn modelId="{736782CE-9DAE-4F55-8111-13C664B338DA}" type="presParOf" srcId="{98A58F3E-04BC-4D2D-B7FF-9914F326416B}" destId="{10E1677C-1D1D-45AD-8CFC-A2543EF0DF59}" srcOrd="1" destOrd="0" presId="urn:microsoft.com/office/officeart/2008/layout/HorizontalMultiLevelHierarchy"/>
    <dgm:cxn modelId="{38C14935-4CF7-4B7D-8890-4A8A4004E53F}" type="presParOf" srcId="{10E1677C-1D1D-45AD-8CFC-A2543EF0DF59}" destId="{C5BA3F05-B3C3-4A7B-AC74-254ADB3113A5}" srcOrd="0" destOrd="0" presId="urn:microsoft.com/office/officeart/2008/layout/HorizontalMultiLevelHierarchy"/>
    <dgm:cxn modelId="{31846C5C-25E9-4001-AAC9-9317130DB86F}" type="presParOf" srcId="{10E1677C-1D1D-45AD-8CFC-A2543EF0DF59}" destId="{A39244EB-5B43-4E84-ADAD-A6470864A778}" srcOrd="1" destOrd="0" presId="urn:microsoft.com/office/officeart/2008/layout/HorizontalMultiLevelHierarchy"/>
    <dgm:cxn modelId="{5AC146AE-A5A4-4EC9-9E17-997614881056}" type="presParOf" srcId="{98A58F3E-04BC-4D2D-B7FF-9914F326416B}" destId="{8616219F-E12D-4E12-BBD6-D8D1F5CE5275}" srcOrd="2" destOrd="0" presId="urn:microsoft.com/office/officeart/2008/layout/HorizontalMultiLevelHierarchy"/>
    <dgm:cxn modelId="{C9C80821-0F1B-49D0-A773-C4062FEF0516}" type="presParOf" srcId="{8616219F-E12D-4E12-BBD6-D8D1F5CE5275}" destId="{1285A92D-1353-4069-B79D-306C055F49D6}" srcOrd="0" destOrd="0" presId="urn:microsoft.com/office/officeart/2008/layout/HorizontalMultiLevelHierarchy"/>
    <dgm:cxn modelId="{FAA496A5-6C21-49A1-AD54-BDD79614125B}" type="presParOf" srcId="{98A58F3E-04BC-4D2D-B7FF-9914F326416B}" destId="{35426B95-D374-4858-9F90-DBD2956554E2}" srcOrd="3" destOrd="0" presId="urn:microsoft.com/office/officeart/2008/layout/HorizontalMultiLevelHierarchy"/>
    <dgm:cxn modelId="{0B81C30D-B66B-429F-8478-1EF92033E7C8}" type="presParOf" srcId="{35426B95-D374-4858-9F90-DBD2956554E2}" destId="{BA92E546-3C28-4749-8741-E44230E36187}" srcOrd="0" destOrd="0" presId="urn:microsoft.com/office/officeart/2008/layout/HorizontalMultiLevelHierarchy"/>
    <dgm:cxn modelId="{F73693E7-6FEA-42C3-B2D0-53C81D31FEC0}" type="presParOf" srcId="{35426B95-D374-4858-9F90-DBD2956554E2}" destId="{8F6707F6-79FF-4DBD-B020-63D70976F54D}" srcOrd="1" destOrd="0" presId="urn:microsoft.com/office/officeart/2008/layout/HorizontalMultiLevelHierarchy"/>
    <dgm:cxn modelId="{EA19612C-6791-4BD3-B60B-8110B6FD72E0}" type="presParOf" srcId="{98A58F3E-04BC-4D2D-B7FF-9914F326416B}" destId="{D891C836-84BA-4AAF-92CF-91A1563F3282}" srcOrd="4" destOrd="0" presId="urn:microsoft.com/office/officeart/2008/layout/HorizontalMultiLevelHierarchy"/>
    <dgm:cxn modelId="{F59C91D6-75AB-4BE6-B6C3-0532798C7B74}" type="presParOf" srcId="{D891C836-84BA-4AAF-92CF-91A1563F3282}" destId="{FA0962B6-86D4-4624-86B9-464D8CBBB1D6}" srcOrd="0" destOrd="0" presId="urn:microsoft.com/office/officeart/2008/layout/HorizontalMultiLevelHierarchy"/>
    <dgm:cxn modelId="{67423E78-76EF-481C-9035-0CF3A962D295}" type="presParOf" srcId="{98A58F3E-04BC-4D2D-B7FF-9914F326416B}" destId="{CAB5D0CD-2C40-424F-817D-B93361A69AB6}" srcOrd="5" destOrd="0" presId="urn:microsoft.com/office/officeart/2008/layout/HorizontalMultiLevelHierarchy"/>
    <dgm:cxn modelId="{D82AD894-9B99-4EC3-97E0-F8BE6E67691A}" type="presParOf" srcId="{CAB5D0CD-2C40-424F-817D-B93361A69AB6}" destId="{38D93693-C813-4B4A-AAB7-A0CD611B8F90}" srcOrd="0" destOrd="0" presId="urn:microsoft.com/office/officeart/2008/layout/HorizontalMultiLevelHierarchy"/>
    <dgm:cxn modelId="{59F45439-5906-4783-BD4F-3F9030154801}" type="presParOf" srcId="{CAB5D0CD-2C40-424F-817D-B93361A69AB6}" destId="{558E62ED-00D5-42E7-80F6-58A0684318CD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F9BA73-566E-4BBF-AF65-60B49D3C613C}">
      <dsp:nvSpPr>
        <dsp:cNvPr id="0" name=""/>
        <dsp:cNvSpPr/>
      </dsp:nvSpPr>
      <dsp:spPr>
        <a:xfrm>
          <a:off x="6751724" y="2595551"/>
          <a:ext cx="290498" cy="4834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4618"/>
              </a:lnTo>
              <a:lnTo>
                <a:pt x="290498" y="344618"/>
              </a:lnTo>
              <a:lnTo>
                <a:pt x="290498" y="48345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2F94CD-7C05-4703-A645-9D17993BFDF6}">
      <dsp:nvSpPr>
        <dsp:cNvPr id="0" name=""/>
        <dsp:cNvSpPr/>
      </dsp:nvSpPr>
      <dsp:spPr>
        <a:xfrm>
          <a:off x="4238221" y="1213278"/>
          <a:ext cx="2513503" cy="2438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997"/>
              </a:lnTo>
              <a:lnTo>
                <a:pt x="2513503" y="104997"/>
              </a:lnTo>
              <a:lnTo>
                <a:pt x="2513503" y="24383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12F034-A622-4FDA-B2AF-EAFA284C5209}">
      <dsp:nvSpPr>
        <dsp:cNvPr id="0" name=""/>
        <dsp:cNvSpPr/>
      </dsp:nvSpPr>
      <dsp:spPr>
        <a:xfrm>
          <a:off x="1641313" y="2493102"/>
          <a:ext cx="2332175" cy="6982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59364"/>
              </a:lnTo>
              <a:lnTo>
                <a:pt x="2332175" y="559364"/>
              </a:lnTo>
              <a:lnTo>
                <a:pt x="2332175" y="69820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3E6E02-5E9F-4A51-BE92-AFEBB545664F}">
      <dsp:nvSpPr>
        <dsp:cNvPr id="0" name=""/>
        <dsp:cNvSpPr/>
      </dsp:nvSpPr>
      <dsp:spPr>
        <a:xfrm>
          <a:off x="1088765" y="2493102"/>
          <a:ext cx="552548" cy="640526"/>
        </a:xfrm>
        <a:custGeom>
          <a:avLst/>
          <a:gdLst/>
          <a:ahLst/>
          <a:cxnLst/>
          <a:rect l="0" t="0" r="0" b="0"/>
          <a:pathLst>
            <a:path>
              <a:moveTo>
                <a:pt x="552548" y="0"/>
              </a:moveTo>
              <a:lnTo>
                <a:pt x="552548" y="501685"/>
              </a:lnTo>
              <a:lnTo>
                <a:pt x="0" y="501685"/>
              </a:lnTo>
              <a:lnTo>
                <a:pt x="0" y="64052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2325CD-7C8E-40F3-A45F-B74CDD9E2978}">
      <dsp:nvSpPr>
        <dsp:cNvPr id="0" name=""/>
        <dsp:cNvSpPr/>
      </dsp:nvSpPr>
      <dsp:spPr>
        <a:xfrm>
          <a:off x="1641313" y="1213278"/>
          <a:ext cx="2596907" cy="195263"/>
        </a:xfrm>
        <a:custGeom>
          <a:avLst/>
          <a:gdLst/>
          <a:ahLst/>
          <a:cxnLst/>
          <a:rect l="0" t="0" r="0" b="0"/>
          <a:pathLst>
            <a:path>
              <a:moveTo>
                <a:pt x="2596907" y="0"/>
              </a:moveTo>
              <a:lnTo>
                <a:pt x="2596907" y="56423"/>
              </a:lnTo>
              <a:lnTo>
                <a:pt x="0" y="56423"/>
              </a:lnTo>
              <a:lnTo>
                <a:pt x="0" y="19526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F7F2CD-29D0-4776-BF01-D35BC0D16781}">
      <dsp:nvSpPr>
        <dsp:cNvPr id="0" name=""/>
        <dsp:cNvSpPr/>
      </dsp:nvSpPr>
      <dsp:spPr>
        <a:xfrm>
          <a:off x="3159488" y="144584"/>
          <a:ext cx="2157466" cy="10686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72F0B7-B47A-4BBA-9BC1-1B246F74AD99}">
      <dsp:nvSpPr>
        <dsp:cNvPr id="0" name=""/>
        <dsp:cNvSpPr/>
      </dsp:nvSpPr>
      <dsp:spPr>
        <a:xfrm>
          <a:off x="3326013" y="302783"/>
          <a:ext cx="2157466" cy="10686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solidFill>
                <a:schemeClr val="tx2">
                  <a:lumMod val="50000"/>
                </a:schemeClr>
              </a:solidFill>
              <a:cs typeface="2  Elham" pitchFamily="2" charset="-78"/>
            </a:rPr>
            <a:t>ازداوج با بانو خدیجه در25 سالگی</a:t>
          </a:r>
          <a:endParaRPr lang="fa-IR" sz="2000" b="1" kern="1200" dirty="0">
            <a:solidFill>
              <a:schemeClr val="tx2">
                <a:lumMod val="50000"/>
              </a:schemeClr>
            </a:solidFill>
            <a:cs typeface="2  Elham" pitchFamily="2" charset="-78"/>
          </a:endParaRPr>
        </a:p>
      </dsp:txBody>
      <dsp:txXfrm>
        <a:off x="3357314" y="334084"/>
        <a:ext cx="2094864" cy="1006092"/>
      </dsp:txXfrm>
    </dsp:sp>
    <dsp:sp modelId="{7B3DCB58-06BB-4187-9537-E660FE1C153E}">
      <dsp:nvSpPr>
        <dsp:cNvPr id="0" name=""/>
        <dsp:cNvSpPr/>
      </dsp:nvSpPr>
      <dsp:spPr>
        <a:xfrm>
          <a:off x="446054" y="1408542"/>
          <a:ext cx="2390518" cy="10845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6678F7-066E-41C3-94D1-4770CA5B82E8}">
      <dsp:nvSpPr>
        <dsp:cNvPr id="0" name=""/>
        <dsp:cNvSpPr/>
      </dsp:nvSpPr>
      <dsp:spPr>
        <a:xfrm>
          <a:off x="612579" y="1566742"/>
          <a:ext cx="2390518" cy="10845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solidFill>
                <a:schemeClr val="tx2">
                  <a:lumMod val="50000"/>
                </a:schemeClr>
              </a:solidFill>
              <a:cs typeface="2  Elham" pitchFamily="2" charset="-78"/>
            </a:rPr>
            <a:t>شرکت در پیمان جوانمردی ونیکوکاری (حلف الفضول)</a:t>
          </a:r>
          <a:endParaRPr lang="fa-IR" sz="2000" b="1" kern="1200" dirty="0">
            <a:solidFill>
              <a:schemeClr val="tx2">
                <a:lumMod val="50000"/>
              </a:schemeClr>
            </a:solidFill>
            <a:cs typeface="2  Elham" pitchFamily="2" charset="-78"/>
          </a:endParaRPr>
        </a:p>
      </dsp:txBody>
      <dsp:txXfrm>
        <a:off x="644345" y="1598508"/>
        <a:ext cx="2326986" cy="1021027"/>
      </dsp:txXfrm>
    </dsp:sp>
    <dsp:sp modelId="{E68063A2-BF02-486F-8205-36589D3C0BE3}">
      <dsp:nvSpPr>
        <dsp:cNvPr id="0" name=""/>
        <dsp:cNvSpPr/>
      </dsp:nvSpPr>
      <dsp:spPr>
        <a:xfrm>
          <a:off x="-166525" y="3133628"/>
          <a:ext cx="2510582" cy="12599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681C96-8BE5-44B9-B7CB-A07AA5D05045}">
      <dsp:nvSpPr>
        <dsp:cNvPr id="0" name=""/>
        <dsp:cNvSpPr/>
      </dsp:nvSpPr>
      <dsp:spPr>
        <a:xfrm>
          <a:off x="0" y="3291827"/>
          <a:ext cx="2510582" cy="12599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solidFill>
                <a:schemeClr val="tx2">
                  <a:lumMod val="50000"/>
                </a:schemeClr>
              </a:solidFill>
              <a:cs typeface="2  Elham" pitchFamily="2" charset="-78"/>
            </a:rPr>
            <a:t>مشغول شدن به شبانی و مشارکت درسفرهای تجاری</a:t>
          </a:r>
          <a:endParaRPr lang="fa-IR" sz="2000" b="1" kern="1200" dirty="0">
            <a:solidFill>
              <a:schemeClr val="tx2">
                <a:lumMod val="50000"/>
              </a:schemeClr>
            </a:solidFill>
            <a:cs typeface="2  Elham" pitchFamily="2" charset="-78"/>
          </a:endParaRPr>
        </a:p>
      </dsp:txBody>
      <dsp:txXfrm>
        <a:off x="36903" y="3328730"/>
        <a:ext cx="2436776" cy="1186150"/>
      </dsp:txXfrm>
    </dsp:sp>
    <dsp:sp modelId="{42D06834-CF3F-4F98-8DC3-1060EE5B6F78}">
      <dsp:nvSpPr>
        <dsp:cNvPr id="0" name=""/>
        <dsp:cNvSpPr/>
      </dsp:nvSpPr>
      <dsp:spPr>
        <a:xfrm>
          <a:off x="2863259" y="3191307"/>
          <a:ext cx="2220458" cy="11963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897171-C966-4EBE-9621-2A34CE83CE51}">
      <dsp:nvSpPr>
        <dsp:cNvPr id="0" name=""/>
        <dsp:cNvSpPr/>
      </dsp:nvSpPr>
      <dsp:spPr>
        <a:xfrm>
          <a:off x="3029785" y="3349506"/>
          <a:ext cx="2220458" cy="11963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solidFill>
                <a:schemeClr val="tx2">
                  <a:lumMod val="50000"/>
                </a:schemeClr>
              </a:solidFill>
              <a:cs typeface="2  Elham" pitchFamily="2" charset="-78"/>
            </a:rPr>
            <a:t>از دست دادن پدر پیش از تولد وازدست دادن مادر در سن 6 سالگی</a:t>
          </a:r>
          <a:endParaRPr lang="fa-IR" sz="2000" b="1" kern="1200" dirty="0">
            <a:solidFill>
              <a:schemeClr val="tx2">
                <a:lumMod val="50000"/>
              </a:schemeClr>
            </a:solidFill>
            <a:cs typeface="2  Elham" pitchFamily="2" charset="-78"/>
          </a:endParaRPr>
        </a:p>
      </dsp:txBody>
      <dsp:txXfrm>
        <a:off x="3064824" y="3384545"/>
        <a:ext cx="2150380" cy="1126257"/>
      </dsp:txXfrm>
    </dsp:sp>
    <dsp:sp modelId="{B1352FEB-EC01-4DB4-A252-9FD15B550098}">
      <dsp:nvSpPr>
        <dsp:cNvPr id="0" name=""/>
        <dsp:cNvSpPr/>
      </dsp:nvSpPr>
      <dsp:spPr>
        <a:xfrm>
          <a:off x="5702636" y="1457117"/>
          <a:ext cx="2098176" cy="11384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789B30-1D09-4A51-B1C2-4E9BAAA04FC5}">
      <dsp:nvSpPr>
        <dsp:cNvPr id="0" name=""/>
        <dsp:cNvSpPr/>
      </dsp:nvSpPr>
      <dsp:spPr>
        <a:xfrm>
          <a:off x="5869162" y="1615316"/>
          <a:ext cx="2098176" cy="11384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solidFill>
                <a:schemeClr val="tx2">
                  <a:lumMod val="50000"/>
                </a:schemeClr>
              </a:solidFill>
              <a:cs typeface="2  Elham" pitchFamily="2" charset="-78"/>
            </a:rPr>
            <a:t>ملقب شدن به امین قریش و حل ماجرای حجرالسود</a:t>
          </a:r>
          <a:endParaRPr lang="fa-IR" sz="2000" b="1" kern="1200" dirty="0">
            <a:solidFill>
              <a:schemeClr val="tx2">
                <a:lumMod val="50000"/>
              </a:schemeClr>
            </a:solidFill>
            <a:cs typeface="2  Elham" pitchFamily="2" charset="-78"/>
          </a:endParaRPr>
        </a:p>
      </dsp:txBody>
      <dsp:txXfrm>
        <a:off x="5902506" y="1648660"/>
        <a:ext cx="2031488" cy="1071746"/>
      </dsp:txXfrm>
    </dsp:sp>
    <dsp:sp modelId="{FEB80F18-6374-44D3-8BC3-ABAAB13DE25B}">
      <dsp:nvSpPr>
        <dsp:cNvPr id="0" name=""/>
        <dsp:cNvSpPr/>
      </dsp:nvSpPr>
      <dsp:spPr>
        <a:xfrm>
          <a:off x="5846649" y="3079010"/>
          <a:ext cx="2391148" cy="13145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DFA1CB-DBAB-48CF-9171-81EB950871B6}">
      <dsp:nvSpPr>
        <dsp:cNvPr id="0" name=""/>
        <dsp:cNvSpPr/>
      </dsp:nvSpPr>
      <dsp:spPr>
        <a:xfrm>
          <a:off x="6013175" y="3237209"/>
          <a:ext cx="2391148" cy="13145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solidFill>
                <a:schemeClr val="tx2">
                  <a:lumMod val="50000"/>
                </a:schemeClr>
              </a:solidFill>
              <a:cs typeface="2  Elham" pitchFamily="2" charset="-78"/>
            </a:rPr>
            <a:t>تربیت و پرورش دردامن دایه و زن عموی خود حلیمه سعدیه وفاطمه بنت اسد</a:t>
          </a:r>
          <a:endParaRPr lang="fa-IR" sz="2000" b="1" kern="1200" dirty="0">
            <a:solidFill>
              <a:schemeClr val="tx2">
                <a:lumMod val="50000"/>
              </a:schemeClr>
            </a:solidFill>
            <a:cs typeface="2  Elham" pitchFamily="2" charset="-78"/>
          </a:endParaRPr>
        </a:p>
      </dsp:txBody>
      <dsp:txXfrm>
        <a:off x="6051678" y="3275712"/>
        <a:ext cx="2314142" cy="12375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F61AA9-72A6-4EF1-BD1C-8DF1F6A0DF01}">
      <dsp:nvSpPr>
        <dsp:cNvPr id="0" name=""/>
        <dsp:cNvSpPr/>
      </dsp:nvSpPr>
      <dsp:spPr>
        <a:xfrm rot="5400000">
          <a:off x="3095079" y="-1003341"/>
          <a:ext cx="837349" cy="419367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2400" kern="1200" dirty="0" smtClean="0"/>
            <a:t>درسال پنجم بعثت</a:t>
          </a:r>
          <a:endParaRPr lang="fa-IR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2400" kern="1200" dirty="0" smtClean="0"/>
            <a:t>شرکت داشتن یازده مرد و چهار زن  </a:t>
          </a:r>
          <a:endParaRPr lang="fa-IR" sz="2400" kern="1200" dirty="0"/>
        </a:p>
      </dsp:txBody>
      <dsp:txXfrm rot="-5400000">
        <a:off x="1416915" y="715699"/>
        <a:ext cx="4152801" cy="755597"/>
      </dsp:txXfrm>
    </dsp:sp>
    <dsp:sp modelId="{384372D4-4F58-4B7F-B95B-BD1ABF4BB70A}">
      <dsp:nvSpPr>
        <dsp:cNvPr id="0" name=""/>
        <dsp:cNvSpPr/>
      </dsp:nvSpPr>
      <dsp:spPr>
        <a:xfrm>
          <a:off x="0" y="470812"/>
          <a:ext cx="1601436" cy="12149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/>
            <a:t>مرحله اول مهاجرت</a:t>
          </a:r>
          <a:endParaRPr lang="fa-IR" sz="2900" kern="1200" dirty="0"/>
        </a:p>
      </dsp:txBody>
      <dsp:txXfrm>
        <a:off x="59311" y="530123"/>
        <a:ext cx="1482814" cy="1096362"/>
      </dsp:txXfrm>
    </dsp:sp>
    <dsp:sp modelId="{9870301E-1385-4FFD-9CF8-C98991620282}">
      <dsp:nvSpPr>
        <dsp:cNvPr id="0" name=""/>
        <dsp:cNvSpPr/>
      </dsp:nvSpPr>
      <dsp:spPr>
        <a:xfrm rot="5400000">
          <a:off x="3659205" y="-125699"/>
          <a:ext cx="1075022" cy="536907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r" defTabSz="9334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2100" kern="1200" dirty="0" smtClean="0"/>
            <a:t>چند ماه پس از مهاجرت اول </a:t>
          </a:r>
          <a:endParaRPr lang="fa-IR" sz="2100" kern="1200" dirty="0"/>
        </a:p>
        <a:p>
          <a:pPr marL="228600" lvl="1" indent="-228600" algn="r" defTabSz="9334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2100" kern="1200" dirty="0" smtClean="0"/>
            <a:t>شرکت داشت 82 نفر از مسلمان با شدت گرفتن شکنجه و ازار مسلمانان</a:t>
          </a:r>
          <a:endParaRPr lang="fa-IR" sz="2100" kern="1200" dirty="0"/>
        </a:p>
      </dsp:txBody>
      <dsp:txXfrm rot="-5400000">
        <a:off x="1512179" y="2073805"/>
        <a:ext cx="5316597" cy="970066"/>
      </dsp:txXfrm>
    </dsp:sp>
    <dsp:sp modelId="{9DDEB453-665A-41BA-8944-8AD3987BEDD0}">
      <dsp:nvSpPr>
        <dsp:cNvPr id="0" name=""/>
        <dsp:cNvSpPr/>
      </dsp:nvSpPr>
      <dsp:spPr>
        <a:xfrm>
          <a:off x="0" y="1841602"/>
          <a:ext cx="1624681" cy="13267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/>
            <a:t>مرحله دوم مهاجرت</a:t>
          </a:r>
          <a:endParaRPr lang="fa-IR" sz="2900" kern="1200" dirty="0"/>
        </a:p>
      </dsp:txBody>
      <dsp:txXfrm>
        <a:off x="64767" y="1906369"/>
        <a:ext cx="1495147" cy="11972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91C836-84BA-4AAF-92CF-91A1563F3282}">
      <dsp:nvSpPr>
        <dsp:cNvPr id="0" name=""/>
        <dsp:cNvSpPr/>
      </dsp:nvSpPr>
      <dsp:spPr>
        <a:xfrm>
          <a:off x="1430010" y="2032000"/>
          <a:ext cx="1450312" cy="9760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5156" y="0"/>
              </a:lnTo>
              <a:lnTo>
                <a:pt x="725156" y="976008"/>
              </a:lnTo>
              <a:lnTo>
                <a:pt x="1450312" y="97600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600" kern="1200"/>
        </a:p>
      </dsp:txBody>
      <dsp:txXfrm>
        <a:off x="2111463" y="2476300"/>
        <a:ext cx="87407" cy="87407"/>
      </dsp:txXfrm>
    </dsp:sp>
    <dsp:sp modelId="{8616219F-E12D-4E12-BBD6-D8D1F5CE5275}">
      <dsp:nvSpPr>
        <dsp:cNvPr id="0" name=""/>
        <dsp:cNvSpPr/>
      </dsp:nvSpPr>
      <dsp:spPr>
        <a:xfrm>
          <a:off x="1430010" y="1986280"/>
          <a:ext cx="145031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25156" y="45720"/>
              </a:lnTo>
              <a:lnTo>
                <a:pt x="725156" y="86780"/>
              </a:lnTo>
              <a:lnTo>
                <a:pt x="1450312" y="867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500" kern="1200"/>
        </a:p>
      </dsp:txBody>
      <dsp:txXfrm>
        <a:off x="2118894" y="1995727"/>
        <a:ext cx="72544" cy="72544"/>
      </dsp:txXfrm>
    </dsp:sp>
    <dsp:sp modelId="{C6CD9385-BD6D-4E01-9C15-37F688E20622}">
      <dsp:nvSpPr>
        <dsp:cNvPr id="0" name=""/>
        <dsp:cNvSpPr/>
      </dsp:nvSpPr>
      <dsp:spPr>
        <a:xfrm>
          <a:off x="1430010" y="1067589"/>
          <a:ext cx="1496823" cy="964410"/>
        </a:xfrm>
        <a:custGeom>
          <a:avLst/>
          <a:gdLst/>
          <a:ahLst/>
          <a:cxnLst/>
          <a:rect l="0" t="0" r="0" b="0"/>
          <a:pathLst>
            <a:path>
              <a:moveTo>
                <a:pt x="0" y="964410"/>
              </a:moveTo>
              <a:lnTo>
                <a:pt x="748411" y="964410"/>
              </a:lnTo>
              <a:lnTo>
                <a:pt x="748411" y="0"/>
              </a:lnTo>
              <a:lnTo>
                <a:pt x="1496823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600" kern="1200"/>
        </a:p>
      </dsp:txBody>
      <dsp:txXfrm>
        <a:off x="2133906" y="1505279"/>
        <a:ext cx="89030" cy="89030"/>
      </dsp:txXfrm>
    </dsp:sp>
    <dsp:sp modelId="{BB1E27AC-54DB-40EE-AE2B-5DAAAFDE097D}">
      <dsp:nvSpPr>
        <dsp:cNvPr id="0" name=""/>
        <dsp:cNvSpPr/>
      </dsp:nvSpPr>
      <dsp:spPr>
        <a:xfrm>
          <a:off x="23484" y="1687737"/>
          <a:ext cx="2124527" cy="6885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4000" kern="1200" dirty="0" smtClean="0"/>
            <a:t>مفاد عهدنامه </a:t>
          </a:r>
          <a:endParaRPr lang="fa-IR" sz="4000" kern="1200" dirty="0"/>
        </a:p>
      </dsp:txBody>
      <dsp:txXfrm>
        <a:off x="23484" y="1687737"/>
        <a:ext cx="2124527" cy="688524"/>
      </dsp:txXfrm>
    </dsp:sp>
    <dsp:sp modelId="{C5BA3F05-B3C3-4A7B-AC74-254ADB3113A5}">
      <dsp:nvSpPr>
        <dsp:cNvPr id="0" name=""/>
        <dsp:cNvSpPr/>
      </dsp:nvSpPr>
      <dsp:spPr>
        <a:xfrm>
          <a:off x="2926833" y="682263"/>
          <a:ext cx="4197338" cy="7706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cs typeface="2  Elham" pitchFamily="2" charset="-78"/>
            </a:rPr>
            <a:t>باید هر گونه خرید وفروش با هواداران محمد متوقف گردد.</a:t>
          </a:r>
          <a:endParaRPr lang="fa-IR" sz="2200" kern="1200" dirty="0">
            <a:cs typeface="2  Elham" pitchFamily="2" charset="-78"/>
          </a:endParaRPr>
        </a:p>
      </dsp:txBody>
      <dsp:txXfrm>
        <a:off x="2926833" y="682263"/>
        <a:ext cx="4197338" cy="770652"/>
      </dsp:txXfrm>
    </dsp:sp>
    <dsp:sp modelId="{BA92E546-3C28-4749-8741-E44230E36187}">
      <dsp:nvSpPr>
        <dsp:cNvPr id="0" name=""/>
        <dsp:cNvSpPr/>
      </dsp:nvSpPr>
      <dsp:spPr>
        <a:xfrm>
          <a:off x="2880323" y="1687734"/>
          <a:ext cx="4285859" cy="7706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cs typeface="2  Elham" pitchFamily="2" charset="-78"/>
            </a:rPr>
            <a:t>ارتباط معاشرت و پیوند زناشویی با مسلکانان ممنوع است.</a:t>
          </a:r>
          <a:endParaRPr lang="fa-IR" sz="2200" kern="1200" dirty="0">
            <a:cs typeface="2  Elham" pitchFamily="2" charset="-78"/>
          </a:endParaRPr>
        </a:p>
      </dsp:txBody>
      <dsp:txXfrm>
        <a:off x="2880323" y="1687734"/>
        <a:ext cx="4285859" cy="770652"/>
      </dsp:txXfrm>
    </dsp:sp>
    <dsp:sp modelId="{38D93693-C813-4B4A-AAB7-A0CD611B8F90}">
      <dsp:nvSpPr>
        <dsp:cNvPr id="0" name=""/>
        <dsp:cNvSpPr/>
      </dsp:nvSpPr>
      <dsp:spPr>
        <a:xfrm>
          <a:off x="2880323" y="2622682"/>
          <a:ext cx="4285834" cy="7706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cs typeface="2  Elham" pitchFamily="2" charset="-78"/>
            </a:rPr>
            <a:t>جبهه مخال محمد در تمام حوادث و پیشامد ها باید مورد حمایت قرار گیرد.</a:t>
          </a:r>
          <a:endParaRPr lang="fa-IR" sz="2000" kern="1200" dirty="0">
            <a:cs typeface="2  Elham" pitchFamily="2" charset="-78"/>
          </a:endParaRPr>
        </a:p>
      </dsp:txBody>
      <dsp:txXfrm>
        <a:off x="2880323" y="2622682"/>
        <a:ext cx="4285834" cy="7706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47F8D739-F8C8-453D-BBE7-BA857DADFB94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CC97830-0296-406A-8552-DC63B22A144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27262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97830-0296-406A-8552-DC63B22A1446}" type="slidenum">
              <a:rPr lang="fa-IR" smtClean="0"/>
              <a:t>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404954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20778-6733-4B69-98D9-9EAD311CF752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E8339-2257-406C-A299-B7C51F2383B9}" type="slidenum">
              <a:rPr lang="fa-IR" smtClean="0"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20778-6733-4B69-98D9-9EAD311CF752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E8339-2257-406C-A299-B7C51F2383B9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20778-6733-4B69-98D9-9EAD311CF752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E8339-2257-406C-A299-B7C51F2383B9}" type="slidenum">
              <a:rPr lang="fa-IR" smtClean="0"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20778-6733-4B69-98D9-9EAD311CF752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E8339-2257-406C-A299-B7C51F2383B9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20778-6733-4B69-98D9-9EAD311CF752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E8339-2257-406C-A299-B7C51F2383B9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20778-6733-4B69-98D9-9EAD311CF752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E8339-2257-406C-A299-B7C51F2383B9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20778-6733-4B69-98D9-9EAD311CF752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E8339-2257-406C-A299-B7C51F2383B9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20778-6733-4B69-98D9-9EAD311CF752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E8339-2257-406C-A299-B7C51F2383B9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20778-6733-4B69-98D9-9EAD311CF752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B3E8339-2257-406C-A299-B7C51F2383B9}" type="slidenum">
              <a:rPr lang="fa-IR" smtClean="0"/>
              <a:t>‹#›</a:t>
            </a:fld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20778-6733-4B69-98D9-9EAD311CF752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E8339-2257-406C-A299-B7C51F2383B9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20778-6733-4B69-98D9-9EAD311CF752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E8339-2257-406C-A299-B7C51F2383B9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6820778-6733-4B69-98D9-9EAD311CF752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B3E8339-2257-406C-A299-B7C51F2383B9}" type="slidenum">
              <a:rPr lang="fa-IR" smtClean="0"/>
              <a:t>‹#›</a:t>
            </a:fld>
            <a:endParaRPr lang="fa-I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500874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-108520" y="3620021"/>
            <a:ext cx="9036496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000" dirty="0" smtClean="0"/>
              <a:t>مروری بر تاریخ پیامبر اسلام ولادت بعثت و دعوت</a:t>
            </a:r>
            <a:endParaRPr lang="fa-IR" sz="4000" dirty="0"/>
          </a:p>
        </p:txBody>
      </p:sp>
    </p:spTree>
    <p:extLst>
      <p:ext uri="{BB962C8B-B14F-4D97-AF65-F5344CB8AC3E}">
        <p14:creationId xmlns:p14="http://schemas.microsoft.com/office/powerpoint/2010/main" val="96977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2  Elham" pitchFamily="2" charset="-78"/>
              </a:rPr>
              <a:t>گرد اورندگان</a:t>
            </a:r>
            <a:endParaRPr lang="fa-IR" dirty="0">
              <a:cs typeface="2  Elham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cs typeface="2  Farnaz" pitchFamily="2" charset="-78"/>
              </a:rPr>
              <a:t>حمید رضا برهانی </a:t>
            </a:r>
          </a:p>
          <a:p>
            <a:r>
              <a:rPr lang="fa-IR" dirty="0" smtClean="0">
                <a:cs typeface="2  Farnaz" pitchFamily="2" charset="-78"/>
              </a:rPr>
              <a:t>مهدی پازیار</a:t>
            </a:r>
          </a:p>
          <a:p>
            <a:r>
              <a:rPr lang="fa-IR" dirty="0" smtClean="0">
                <a:cs typeface="2  Farnaz" pitchFamily="2" charset="-78"/>
              </a:rPr>
              <a:t>عرفان پیله گر</a:t>
            </a:r>
            <a:endParaRPr lang="fa-IR" dirty="0">
              <a:cs typeface="2  Farnaz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0359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4000" dirty="0" smtClean="0">
                <a:cs typeface="2  Farnaz" pitchFamily="2" charset="-78"/>
              </a:rPr>
              <a:t>کودکی نوجوانی جوانی و ازدواج</a:t>
            </a:r>
            <a:endParaRPr lang="fa-IR" sz="4000" dirty="0">
              <a:cs typeface="2  Farnaz" pitchFamily="2" charset="-78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666857"/>
              </p:ext>
            </p:extLst>
          </p:nvPr>
        </p:nvGraphicFramePr>
        <p:xfrm>
          <a:off x="575048" y="1412776"/>
          <a:ext cx="8568952" cy="4551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5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0"/>
            <a:ext cx="7904620" cy="991385"/>
          </a:xfrm>
        </p:spPr>
        <p:txBody>
          <a:bodyPr>
            <a:normAutofit/>
          </a:bodyPr>
          <a:lstStyle/>
          <a:p>
            <a:pPr algn="r"/>
            <a:r>
              <a:rPr lang="fa-IR" sz="4400" dirty="0" smtClean="0">
                <a:cs typeface="2  Farnaz" pitchFamily="2" charset="-78"/>
              </a:rPr>
              <a:t>اغاز رسالت</a:t>
            </a:r>
            <a:endParaRPr lang="fa-IR" sz="4400" dirty="0">
              <a:cs typeface="2  Farnaz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1052736"/>
            <a:ext cx="4273889" cy="5328592"/>
          </a:xfrm>
        </p:spPr>
        <p:txBody>
          <a:bodyPr>
            <a:normAutofit/>
          </a:bodyPr>
          <a:lstStyle/>
          <a:p>
            <a:r>
              <a:rPr lang="fa-IR" sz="2800" dirty="0" smtClean="0">
                <a:solidFill>
                  <a:schemeClr val="accent1">
                    <a:lumMod val="50000"/>
                  </a:schemeClr>
                </a:solidFill>
                <a:cs typeface="2  Elham" pitchFamily="2" charset="-78"/>
              </a:rPr>
              <a:t>27 رجب درحالی که محمد عالی ترین مراحل کمال انسانی و عقلانی را درچهل سالگی پشت سر میگذاشت فرمان رسالت را از سوی حضرت احدیت که امر به (خواندن)بود را دریافت کرد.</a:t>
            </a:r>
          </a:p>
          <a:p>
            <a:r>
              <a:rPr lang="fa-IR" sz="2800" dirty="0" smtClean="0">
                <a:solidFill>
                  <a:schemeClr val="accent1">
                    <a:lumMod val="50000"/>
                  </a:schemeClr>
                </a:solidFill>
                <a:cs typeface="2  Elham" pitchFamily="2" charset="-78"/>
              </a:rPr>
              <a:t>حضرت علی (ع)بانو خدیجه و زیدبن حارث غلام ازاد شده پیامبر اولین افرادی بودند که دین اسلام را پذیرفتند.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720"/>
            <a:ext cx="4383137" cy="594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52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8520" y="53752"/>
            <a:ext cx="9073008" cy="1143000"/>
          </a:xfrm>
        </p:spPr>
        <p:txBody>
          <a:bodyPr>
            <a:noAutofit/>
          </a:bodyPr>
          <a:lstStyle/>
          <a:p>
            <a:pPr algn="r"/>
            <a:r>
              <a:rPr lang="fa-IR" sz="4000" dirty="0" smtClean="0">
                <a:cs typeface="2  Farnaz" pitchFamily="2" charset="-78"/>
              </a:rPr>
              <a:t>اغاز و جهت گیری اجتماعی دعوت</a:t>
            </a:r>
            <a:endParaRPr lang="fa-IR" sz="4000" dirty="0">
              <a:cs typeface="2  Farnaz" pitchFamily="2" charset="-78"/>
            </a:endParaRPr>
          </a:p>
        </p:txBody>
      </p:sp>
      <p:sp>
        <p:nvSpPr>
          <p:cNvPr id="7" name="Oval 6"/>
          <p:cNvSpPr/>
          <p:nvPr/>
        </p:nvSpPr>
        <p:spPr>
          <a:xfrm>
            <a:off x="39084" y="2924944"/>
            <a:ext cx="1800200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اصالت وبرتری برای ایفای نقش اجتماعی درجامعه جاهلی</a:t>
            </a:r>
            <a:endParaRPr lang="fa-IR" b="1" dirty="0"/>
          </a:p>
        </p:txBody>
      </p:sp>
      <p:cxnSp>
        <p:nvCxnSpPr>
          <p:cNvPr id="9" name="Elbow Connector 8"/>
          <p:cNvCxnSpPr/>
          <p:nvPr/>
        </p:nvCxnSpPr>
        <p:spPr>
          <a:xfrm flipV="1">
            <a:off x="1740361" y="2492896"/>
            <a:ext cx="1048274" cy="79208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2771800" y="1916832"/>
            <a:ext cx="1584176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مرد بودن </a:t>
            </a:r>
            <a:endParaRPr lang="fa-IR" b="1" dirty="0"/>
          </a:p>
        </p:txBody>
      </p:sp>
      <p:sp>
        <p:nvSpPr>
          <p:cNvPr id="13" name="Rounded Rectangle 12"/>
          <p:cNvSpPr/>
          <p:nvPr/>
        </p:nvSpPr>
        <p:spPr>
          <a:xfrm>
            <a:off x="2771800" y="3212976"/>
            <a:ext cx="1584176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مسن بودن (داشتن حداقل 40 سال)</a:t>
            </a:r>
            <a:endParaRPr lang="fa-IR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2798637" y="4797152"/>
            <a:ext cx="1557339" cy="8079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ازاد بودن</a:t>
            </a:r>
            <a:endParaRPr lang="fa-IR" b="1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>
          <a:xfrm>
            <a:off x="4632772" y="1340769"/>
            <a:ext cx="4511228" cy="5400600"/>
          </a:xfrm>
        </p:spPr>
        <p:txBody>
          <a:bodyPr>
            <a:normAutofit/>
          </a:bodyPr>
          <a:lstStyle/>
          <a:p>
            <a:r>
              <a:rPr lang="fa-IR" sz="2800" b="1" dirty="0" smtClean="0">
                <a:solidFill>
                  <a:schemeClr val="tx2">
                    <a:lumMod val="50000"/>
                  </a:schemeClr>
                </a:solidFill>
                <a:cs typeface="2  Elham" pitchFamily="2" charset="-78"/>
              </a:rPr>
              <a:t>از ان جایی که حضرت علی (ع) بانو خدیجه و زیدبن حارث هیچ کدام شرایط لازم برای ایفای نقش در جامعه بشری اعراب جاهلی زمان پیامبر را نداشتند پیامبر هسته اصلی تبلیغ اسلام بودند به نحوی که ایشان به مدت 3 سال به دعوت پنهانی مشغول بودند ولی در مراکز پر جمعیت با همسر خود و حضرت علی(ع) به پرستش خدای واحد میپرداختند</a:t>
            </a:r>
            <a:endParaRPr lang="fa-IR" sz="2800" b="1" dirty="0">
              <a:solidFill>
                <a:schemeClr val="tx2">
                  <a:lumMod val="50000"/>
                </a:schemeClr>
              </a:solidFill>
              <a:cs typeface="2  Elham" pitchFamily="2" charset="-78"/>
            </a:endParaRPr>
          </a:p>
        </p:txBody>
      </p:sp>
      <p:cxnSp>
        <p:nvCxnSpPr>
          <p:cNvPr id="17" name="Elbow Connector 16"/>
          <p:cNvCxnSpPr/>
          <p:nvPr/>
        </p:nvCxnSpPr>
        <p:spPr>
          <a:xfrm>
            <a:off x="1802367" y="3848489"/>
            <a:ext cx="924262" cy="12559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547664" y="4439493"/>
            <a:ext cx="1450635" cy="1005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803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2  Farnaz" pitchFamily="2" charset="-78"/>
              </a:rPr>
              <a:t>دعوت</a:t>
            </a:r>
            <a:endParaRPr lang="fa-IR" dirty="0">
              <a:cs typeface="2  Farnaz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solidFill>
                  <a:schemeClr val="tx2">
                    <a:lumMod val="75000"/>
                  </a:schemeClr>
                </a:solidFill>
                <a:cs typeface="2  Farnaz" pitchFamily="2" charset="-78"/>
              </a:rPr>
              <a:t>انذارخویشاوندان و دعوت اشکار:</a:t>
            </a:r>
          </a:p>
          <a:p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2  Elham" pitchFamily="2" charset="-78"/>
              </a:rPr>
              <a:t>دعوت از نزدیکان و فرزندزادگان عبدالمطلب </a:t>
            </a:r>
          </a:p>
          <a:p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2  Elham" pitchFamily="2" charset="-78"/>
              </a:rPr>
              <a:t>اعلام جانشینی حضرت علی پس از پیامبر</a:t>
            </a:r>
          </a:p>
          <a:p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2  Elham" pitchFamily="2" charset="-78"/>
              </a:rPr>
              <a:t>اتمام حجت با بزرگان قریش </a:t>
            </a:r>
          </a:p>
          <a:p>
            <a:r>
              <a:rPr lang="fa-IR" dirty="0" smtClean="0">
                <a:solidFill>
                  <a:srgbClr val="FF0000"/>
                </a:solidFill>
                <a:cs typeface="2  Elham" pitchFamily="2" charset="-78"/>
              </a:rPr>
              <a:t>درصورتی که این دعوت با موفقیت همراه بود به علت نفوذ و قدرت قبیله قریش دعوت اسلام فراگیر تر و با استقبال بیشتری همراه بود</a:t>
            </a:r>
          </a:p>
          <a:p>
            <a:r>
              <a:rPr lang="fa-IR" dirty="0" smtClean="0">
                <a:solidFill>
                  <a:srgbClr val="FF0000"/>
                </a:solidFill>
                <a:cs typeface="2  Elham" pitchFamily="2" charset="-78"/>
              </a:rPr>
              <a:t>وجود شخصیت ابولهب و کارشکنی های ان یکی از دلایل مهم نپذیزفتن اسلام در میان بزرگان قریش </a:t>
            </a:r>
            <a:endParaRPr lang="fa-IR" dirty="0">
              <a:solidFill>
                <a:srgbClr val="FF0000"/>
              </a:solidFill>
              <a:cs typeface="2  Elha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7416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/>
          <a:lstStyle/>
          <a:p>
            <a:r>
              <a:rPr lang="fa-IR" sz="3200" b="1" dirty="0" smtClean="0">
                <a:solidFill>
                  <a:schemeClr val="tx2">
                    <a:lumMod val="50000"/>
                  </a:schemeClr>
                </a:solidFill>
                <a:cs typeface="2  Farnaz" pitchFamily="2" charset="-78"/>
              </a:rPr>
              <a:t>دعوت عمومی و اغاز صف بندی موحدان و مشرکان در مکه</a:t>
            </a:r>
          </a:p>
          <a:p>
            <a:pPr marL="0" indent="0">
              <a:buNone/>
            </a:pPr>
            <a:r>
              <a:rPr lang="fa-IR" sz="28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2  Elham" pitchFamily="2" charset="-78"/>
              </a:rPr>
              <a:t>فرمان ابلاغ عمومی با نذول ایه شریفه حجر 15 شروع شد و پیامبر با جمله یا صباحا ه شروع به جلب توجه مردم و اغاز دعوت عمومی خویش کرد عده ای از مردم ک که پیامبر را به عنوان فردی پاک سرشت وشخصیتی که به هیچ عنوان از او دروغ نشنیده اند قبول داشتند دعوت ایشان که ان ها را از عذاب الهی بیم میداد و به بندگی خداوند فرا میخواند را پذیرفتند.</a:t>
            </a:r>
          </a:p>
          <a:p>
            <a:pPr marL="0" indent="0">
              <a:buNone/>
            </a:pPr>
            <a:r>
              <a:rPr lang="fa-IR" sz="2800" dirty="0" smtClean="0">
                <a:solidFill>
                  <a:srgbClr val="FF0000"/>
                </a:solidFill>
                <a:cs typeface="2  Elham" pitchFamily="2" charset="-78"/>
              </a:rPr>
              <a:t>افرادی نیز در فکر فرو رفتند.</a:t>
            </a:r>
          </a:p>
          <a:p>
            <a:pPr marL="0" indent="0">
              <a:buNone/>
            </a:pPr>
            <a:r>
              <a:rPr lang="fa-IR" sz="2800" dirty="0" smtClean="0">
                <a:solidFill>
                  <a:schemeClr val="accent2">
                    <a:lumMod val="50000"/>
                  </a:schemeClr>
                </a:solidFill>
                <a:cs typeface="2  Elham" pitchFamily="2" charset="-78"/>
              </a:rPr>
              <a:t>افرادی که خود را برتر از دیگر طبقات اجتماع میدانستند- جبرگرایان-به دنیا و خوشی های ان وابسته بودند و به منافع خویش فکرمیکردندو افرادی که به دلیل اثرات  رذایل اخلاقی موقعیت و ارزشی برای سخنان پیامبر قائل نبودند.</a:t>
            </a:r>
            <a:endParaRPr lang="fa-IR" sz="2800" dirty="0">
              <a:solidFill>
                <a:schemeClr val="accent2">
                  <a:lumMod val="50000"/>
                </a:schemeClr>
              </a:solidFill>
              <a:cs typeface="2  Elha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3326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2  Farnaz" pitchFamily="2" charset="-78"/>
              </a:rPr>
              <a:t>علل مخالفت با اسلام</a:t>
            </a:r>
            <a:endParaRPr lang="fa-IR" dirty="0">
              <a:cs typeface="2  Farnaz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2  Elham" pitchFamily="2" charset="-78"/>
              </a:rPr>
              <a:t>جهت گیری اجتماعی دعوت و اسلام اوردن محرومان که نتیجه ان فروپاشی نظام اجتماعی-قبیله ای حاکم بود.</a:t>
            </a:r>
          </a:p>
          <a:p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2  Elham" pitchFamily="2" charset="-78"/>
              </a:rPr>
              <a:t>بشر بودن پیامبر.</a:t>
            </a:r>
          </a:p>
          <a:p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2  Elham" pitchFamily="2" charset="-78"/>
              </a:rPr>
              <a:t>روی اوردن مستضعفان به پیامبر.</a:t>
            </a:r>
          </a:p>
          <a:p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2  Elham" pitchFamily="2" charset="-78"/>
              </a:rPr>
              <a:t>اعتقاد به جبر.</a:t>
            </a:r>
          </a:p>
          <a:p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2  Elham" pitchFamily="2" charset="-78"/>
              </a:rPr>
              <a:t>اطاعت کورکورانه از نیاکان.</a:t>
            </a:r>
          </a:p>
          <a:p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2  Elham" pitchFamily="2" charset="-78"/>
              </a:rPr>
              <a:t>دلدادگی به دنیارقابت های قبیلگی و حسادت ورزیدن به موقعیت ارزشی بنی هاشم و فرزندان عبدمناف</a:t>
            </a:r>
            <a:r>
              <a:rPr lang="fa-IR" dirty="0" smtClean="0">
                <a:cs typeface="2  Elham" pitchFamily="2" charset="-78"/>
              </a:rPr>
              <a:t>.</a:t>
            </a:r>
            <a:endParaRPr lang="fa-IR" dirty="0">
              <a:cs typeface="2  Elha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1817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/>
          <a:lstStyle/>
          <a:p>
            <a:pPr algn="r"/>
            <a:r>
              <a:rPr lang="fa-IR" dirty="0" smtClean="0">
                <a:cs typeface="2  Farnaz" pitchFamily="2" charset="-78"/>
              </a:rPr>
              <a:t>اقدامات مشرکان</a:t>
            </a:r>
            <a:endParaRPr lang="fa-IR" dirty="0">
              <a:cs typeface="2  Farnaz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84784"/>
            <a:ext cx="8856984" cy="5184576"/>
          </a:xfrm>
        </p:spPr>
        <p:txBody>
          <a:bodyPr/>
          <a:lstStyle/>
          <a:p>
            <a:r>
              <a:rPr lang="fa-IR" dirty="0" smtClean="0">
                <a:solidFill>
                  <a:srgbClr val="FF0000"/>
                </a:solidFill>
                <a:cs typeface="2  Elham" pitchFamily="2" charset="-78"/>
              </a:rPr>
              <a:t>شگرد ها مسالمت امیز:</a:t>
            </a:r>
            <a:r>
              <a:rPr lang="fa-IR" dirty="0" smtClean="0">
                <a:cs typeface="2  Elham" pitchFamily="2" charset="-78"/>
              </a:rPr>
              <a:t>تحریک</a:t>
            </a:r>
            <a:r>
              <a:rPr lang="fa-IR" dirty="0" smtClean="0">
                <a:solidFill>
                  <a:srgbClr val="FF0000"/>
                </a:solidFill>
                <a:cs typeface="2  Elham" pitchFamily="2" charset="-78"/>
              </a:rPr>
              <a:t> </a:t>
            </a:r>
            <a:r>
              <a:rPr lang="fa-IR" dirty="0" smtClean="0">
                <a:cs typeface="2  Elham" pitchFamily="2" charset="-78"/>
              </a:rPr>
              <a:t>کردن ابوطالب رئیس قبیله بنی هاشم بر علیه پیامبر که نتیجه ای نداد.</a:t>
            </a:r>
          </a:p>
          <a:p>
            <a:r>
              <a:rPr lang="fa-IR" dirty="0" smtClean="0">
                <a:cs typeface="2  Elham" pitchFamily="2" charset="-78"/>
              </a:rPr>
              <a:t>پیشنهاد مذاکره پیامبربا مشرکان و پاسخ قاطع پیامبر.</a:t>
            </a:r>
          </a:p>
          <a:p>
            <a:r>
              <a:rPr lang="fa-IR" dirty="0" smtClean="0">
                <a:solidFill>
                  <a:srgbClr val="FF0000"/>
                </a:solidFill>
                <a:cs typeface="2  Elham" pitchFamily="2" charset="-78"/>
              </a:rPr>
              <a:t>نیرنگ های مردم فریب و مجمع تهمت هماهنگ:</a:t>
            </a:r>
            <a:r>
              <a:rPr lang="fa-IR" dirty="0" smtClean="0">
                <a:cs typeface="2  Elham" pitchFamily="2" charset="-78"/>
              </a:rPr>
              <a:t>معامله</a:t>
            </a:r>
            <a:r>
              <a:rPr lang="fa-IR" dirty="0" smtClean="0">
                <a:solidFill>
                  <a:srgbClr val="FF0000"/>
                </a:solidFill>
                <a:cs typeface="2  Elham" pitchFamily="2" charset="-78"/>
              </a:rPr>
              <a:t> </a:t>
            </a:r>
            <a:r>
              <a:rPr lang="fa-IR" dirty="0" smtClean="0">
                <a:cs typeface="2  Elham" pitchFamily="2" charset="-78"/>
              </a:rPr>
              <a:t>با پیامبربا وعده پول-فروانروایی وپادشاهی-زیباترین همسرو...</a:t>
            </a:r>
          </a:p>
          <a:p>
            <a:r>
              <a:rPr lang="fa-IR" dirty="0" smtClean="0">
                <a:cs typeface="2  Elham" pitchFamily="2" charset="-78"/>
              </a:rPr>
              <a:t>استهزا شخصیت ودین پیامبرازطریق بهانه گیری های بی پایه-تحمت سحر و جنون درخواست انجام کارهای فرابشری و....</a:t>
            </a:r>
          </a:p>
          <a:p>
            <a:r>
              <a:rPr lang="fa-IR" dirty="0" smtClean="0">
                <a:solidFill>
                  <a:srgbClr val="FF0000"/>
                </a:solidFill>
                <a:cs typeface="2  Elham" pitchFamily="2" charset="-78"/>
              </a:rPr>
              <a:t>اقدامات علیه بنیان فکری نهضت:</a:t>
            </a:r>
            <a:r>
              <a:rPr lang="fa-IR" dirty="0" smtClean="0">
                <a:cs typeface="2  Elham" pitchFamily="2" charset="-78"/>
              </a:rPr>
              <a:t>تحریم شنیدن قران-ایجاد هیاهو و جنجال هنگام تلاوت قران-ترویج افسانه های منطق ستیزی-اسطوره افسانه و شعر شمردن قران</a:t>
            </a:r>
          </a:p>
          <a:p>
            <a:endParaRPr lang="fa-IR" dirty="0">
              <a:cs typeface="2  Elha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02556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847928"/>
          </a:xfrm>
        </p:spPr>
        <p:txBody>
          <a:bodyPr/>
          <a:lstStyle/>
          <a:p>
            <a:r>
              <a:rPr lang="fa-IR" sz="2800" dirty="0" smtClean="0">
                <a:solidFill>
                  <a:srgbClr val="FF0000"/>
                </a:solidFill>
                <a:cs typeface="2  Elham" pitchFamily="2" charset="-78"/>
              </a:rPr>
              <a:t>اقدامات علیه حامیان نهضت:</a:t>
            </a:r>
            <a:r>
              <a:rPr lang="fa-IR" dirty="0" smtClean="0">
                <a:cs typeface="2  Elham" pitchFamily="2" charset="-78"/>
              </a:rPr>
              <a:t>گروهی</a:t>
            </a:r>
            <a:r>
              <a:rPr lang="fa-IR" sz="2800" dirty="0" smtClean="0">
                <a:solidFill>
                  <a:srgbClr val="FF0000"/>
                </a:solidFill>
                <a:cs typeface="2  Elham" pitchFamily="2" charset="-78"/>
              </a:rPr>
              <a:t> </a:t>
            </a:r>
            <a:r>
              <a:rPr lang="fa-IR" dirty="0" smtClean="0">
                <a:cs typeface="2  Elham" pitchFamily="2" charset="-78"/>
              </a:rPr>
              <a:t>مامور تفتیش عقاید مسلمانان شدند اگر شخص تازه مسلمان شده قبیله دار و از طبقات بالا جامعه شمرده میشد و کشتن یا ازارش ناممکن بود به سرزنش وی میپرداختند اگر بازرگان بود به تحریم اقتصادی تاراج اموال و ورشکستگی تهدید میشد و چنانچه از افراد متوسط و تهی دستان یا بردگان بود مورد شکنجه قرار میگرفت.</a:t>
            </a:r>
          </a:p>
          <a:p>
            <a:r>
              <a:rPr lang="fa-IR" dirty="0" smtClean="0">
                <a:cs typeface="2  Elham" pitchFamily="2" charset="-78"/>
              </a:rPr>
              <a:t>این اقدامات موجب مهاجرت مسلمان در دو مرحله به سرزمین حبشه شد.</a:t>
            </a:r>
          </a:p>
          <a:p>
            <a:r>
              <a:rPr lang="fa-IR" dirty="0" smtClean="0">
                <a:cs typeface="2  Elham" pitchFamily="2" charset="-78"/>
              </a:rPr>
              <a:t>اقدام به ترور پیامبر که با حمایت و دوراندیشی ابوطالب همراه بود و شکست خورد</a:t>
            </a:r>
            <a:r>
              <a:rPr lang="fa-IR" dirty="0" smtClean="0"/>
              <a:t>.</a:t>
            </a:r>
            <a:endParaRPr lang="fa-IR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113488004"/>
              </p:ext>
            </p:extLst>
          </p:nvPr>
        </p:nvGraphicFramePr>
        <p:xfrm>
          <a:off x="395536" y="3501008"/>
          <a:ext cx="835292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99799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4400" dirty="0" smtClean="0">
                <a:cs typeface="2  Elham" pitchFamily="2" charset="-78"/>
              </a:rPr>
              <a:t>انزوای سیاسی و محاصره اقتصادی</a:t>
            </a:r>
            <a:endParaRPr lang="fa-IR" sz="4400" dirty="0">
              <a:cs typeface="2  Elham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00600"/>
          </a:xfrm>
        </p:spPr>
        <p:txBody>
          <a:bodyPr/>
          <a:lstStyle/>
          <a:p>
            <a:r>
              <a:rPr lang="fa-IR" dirty="0" smtClean="0">
                <a:cs typeface="2  Elham" pitchFamily="2" charset="-78"/>
              </a:rPr>
              <a:t>ایجاد عهد نامه ای میان سرا قبایل و اشراف قریش</a:t>
            </a:r>
          </a:p>
          <a:p>
            <a:r>
              <a:rPr lang="fa-IR" dirty="0" smtClean="0">
                <a:cs typeface="2  Elham" pitchFamily="2" charset="-78"/>
              </a:rPr>
              <a:t>مسلمانان مجبور شدند از اول محرم سال هفتم بعثت تمام روابطشان را در محدوده شعب تعریف و متمرکز کنند.</a:t>
            </a:r>
          </a:p>
          <a:p>
            <a:r>
              <a:rPr lang="fa-IR" dirty="0" smtClean="0">
                <a:cs typeface="2  Elham" pitchFamily="2" charset="-78"/>
              </a:rPr>
              <a:t>مسلمانان در طی دوران سه ساله ای فقط سالی دوبار میتوانستند از شعب خارج شوند و مقداری کالا خریداری کنند.</a:t>
            </a:r>
          </a:p>
          <a:p>
            <a:r>
              <a:rPr lang="fa-IR" dirty="0" smtClean="0">
                <a:cs typeface="2  Elham" pitchFamily="2" charset="-78"/>
              </a:rPr>
              <a:t>وفات ابوطالب عموی پیامبر و حضرت خدیجه درسال دهم بعثتنیز در این دوره بود.</a:t>
            </a:r>
            <a:endParaRPr lang="fa-IR" dirty="0">
              <a:cs typeface="2  Elham" pitchFamily="2" charset="-78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61089952"/>
              </p:ext>
            </p:extLst>
          </p:nvPr>
        </p:nvGraphicFramePr>
        <p:xfrm>
          <a:off x="107504" y="3325440"/>
          <a:ext cx="885698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8143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402</TotalTime>
  <Words>809</Words>
  <Application>Microsoft Office PowerPoint</Application>
  <PresentationFormat>On-screen Show (4:3)</PresentationFormat>
  <Paragraphs>65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Flow</vt:lpstr>
      <vt:lpstr>بنام خدا</vt:lpstr>
      <vt:lpstr>PowerPoint Presentation</vt:lpstr>
      <vt:lpstr>گرد اورندگان</vt:lpstr>
      <vt:lpstr>کودکی نوجوانی جوانی و ازدواج</vt:lpstr>
      <vt:lpstr>اغاز رسالت</vt:lpstr>
      <vt:lpstr>اغاز و جهت گیری اجتماعی دعوت</vt:lpstr>
      <vt:lpstr>دعوت</vt:lpstr>
      <vt:lpstr>PowerPoint Presentation</vt:lpstr>
      <vt:lpstr>علل مخالفت با اسلام</vt:lpstr>
      <vt:lpstr>اقدامات مشرکان</vt:lpstr>
      <vt:lpstr>PowerPoint Presentation</vt:lpstr>
      <vt:lpstr>انزوای سیاسی و محاصره اقتصادی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الرحمان الرحیم</dc:title>
  <dc:creator>Dear User</dc:creator>
  <cp:lastModifiedBy>Windows User</cp:lastModifiedBy>
  <cp:revision>31</cp:revision>
  <dcterms:created xsi:type="dcterms:W3CDTF">2017-11-14T14:45:48Z</dcterms:created>
  <dcterms:modified xsi:type="dcterms:W3CDTF">2020-05-09T14:01:56Z</dcterms:modified>
</cp:coreProperties>
</file>