
<file path=[Content_Types].xml><?xml version="1.0" encoding="utf-8"?>
<Types xmlns="http://schemas.openxmlformats.org/package/2006/content-types">
  <Default Extension="bin" ContentType="application/vnd.openxmlformats-officedocument.oleObject"/>
  <Default Extension="png" ContentType="image/png"/>
  <Default Extension="wmf" ContentType="image/x-wmf"/>
  <Default Extension="jpeg" ContentType="image/jpeg"/>
  <Default Extension="rels" ContentType="application/vnd.openxmlformats-package.relationships+xml"/>
  <Default Extension="xml" ContentType="application/xml"/>
  <Default Extension="vml" ContentType="application/vnd.openxmlformats-officedocument.vmlDrawing"/>
  <Override PartName="/ppt/presentation.xml" ContentType="application/vnd.openxmlformats-officedocument.presentationml.slideshow.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rtl="1" saveSubsetFonts="1">
  <p:sldMasterIdLst>
    <p:sldMasterId id="2147483648" r:id="rId1"/>
  </p:sldMasterIdLst>
  <p:sldIdLst>
    <p:sldId id="283" r:id="rId2"/>
    <p:sldId id="256" r:id="rId3"/>
    <p:sldId id="258" r:id="rId4"/>
    <p:sldId id="259" r:id="rId5"/>
    <p:sldId id="278" r:id="rId6"/>
    <p:sldId id="260" r:id="rId7"/>
    <p:sldId id="279" r:id="rId8"/>
    <p:sldId id="261" r:id="rId9"/>
    <p:sldId id="280" r:id="rId10"/>
    <p:sldId id="262" r:id="rId11"/>
    <p:sldId id="263" r:id="rId12"/>
    <p:sldId id="264" r:id="rId13"/>
    <p:sldId id="265" r:id="rId14"/>
    <p:sldId id="270" r:id="rId15"/>
    <p:sldId id="266" r:id="rId16"/>
    <p:sldId id="281" r:id="rId17"/>
    <p:sldId id="267" r:id="rId18"/>
    <p:sldId id="268" r:id="rId19"/>
    <p:sldId id="269" r:id="rId20"/>
    <p:sldId id="271" r:id="rId21"/>
    <p:sldId id="272" r:id="rId22"/>
    <p:sldId id="273" r:id="rId23"/>
    <p:sldId id="274" r:id="rId24"/>
    <p:sldId id="275" r:id="rId25"/>
    <p:sldId id="276" r:id="rId26"/>
    <p:sldId id="282" r:id="rId27"/>
  </p:sldIdLst>
  <p:sldSz cx="9144000" cy="6858000" type="screen4x3"/>
  <p:notesSz cx="6858000" cy="9144000"/>
  <p:defaultTextStyle>
    <a:defPPr>
      <a:defRPr lang="ar-SA"/>
    </a:defPPr>
    <a:lvl1pPr algn="r" rtl="1" fontAlgn="base">
      <a:spcBef>
        <a:spcPct val="0"/>
      </a:spcBef>
      <a:spcAft>
        <a:spcPct val="0"/>
      </a:spcAft>
      <a:defRPr kern="1200">
        <a:solidFill>
          <a:schemeClr val="tx1"/>
        </a:solidFill>
        <a:latin typeface="Arial" charset="0"/>
        <a:ea typeface="+mn-ea"/>
        <a:cs typeface="Arial" charset="0"/>
      </a:defRPr>
    </a:lvl1pPr>
    <a:lvl2pPr marL="457200" algn="r" rtl="1" fontAlgn="base">
      <a:spcBef>
        <a:spcPct val="0"/>
      </a:spcBef>
      <a:spcAft>
        <a:spcPct val="0"/>
      </a:spcAft>
      <a:defRPr kern="1200">
        <a:solidFill>
          <a:schemeClr val="tx1"/>
        </a:solidFill>
        <a:latin typeface="Arial" charset="0"/>
        <a:ea typeface="+mn-ea"/>
        <a:cs typeface="Arial" charset="0"/>
      </a:defRPr>
    </a:lvl2pPr>
    <a:lvl3pPr marL="914400" algn="r" rtl="1" fontAlgn="base">
      <a:spcBef>
        <a:spcPct val="0"/>
      </a:spcBef>
      <a:spcAft>
        <a:spcPct val="0"/>
      </a:spcAft>
      <a:defRPr kern="1200">
        <a:solidFill>
          <a:schemeClr val="tx1"/>
        </a:solidFill>
        <a:latin typeface="Arial" charset="0"/>
        <a:ea typeface="+mn-ea"/>
        <a:cs typeface="Arial" charset="0"/>
      </a:defRPr>
    </a:lvl3pPr>
    <a:lvl4pPr marL="1371600" algn="r" rtl="1" fontAlgn="base">
      <a:spcBef>
        <a:spcPct val="0"/>
      </a:spcBef>
      <a:spcAft>
        <a:spcPct val="0"/>
      </a:spcAft>
      <a:defRPr kern="1200">
        <a:solidFill>
          <a:schemeClr val="tx1"/>
        </a:solidFill>
        <a:latin typeface="Arial" charset="0"/>
        <a:ea typeface="+mn-ea"/>
        <a:cs typeface="Arial" charset="0"/>
      </a:defRPr>
    </a:lvl4pPr>
    <a:lvl5pPr marL="1828800" algn="r" rtl="1"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FF0000"/>
    <a:srgbClr val="CCECFF"/>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84380"/>
    <p:restoredTop sz="94660"/>
  </p:normalViewPr>
  <p:slideViewPr>
    <p:cSldViewPr>
      <p:cViewPr varScale="1">
        <p:scale>
          <a:sx n="66" d="100"/>
          <a:sy n="66" d="100"/>
        </p:scale>
        <p:origin x="-1506" y="-108"/>
      </p:cViewPr>
      <p:guideLst>
        <p:guide orient="horz" pos="2160"/>
        <p:guide pos="2880"/>
      </p:guideLst>
    </p:cSldViewPr>
  </p:slideViewPr>
  <p:notesTextViewPr>
    <p:cViewPr>
      <p:scale>
        <a:sx n="100" d="100"/>
        <a:sy n="100" d="100"/>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presProps" Target="presProps.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tableStyles" Target="tableStyle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theme" Target="theme/theme1.xml"/></Relationships>
</file>

<file path=ppt/drawings/_rels/vmlDrawing1.vml.rels><?xml version="1.0" encoding="UTF-8" standalone="yes"?>
<Relationships xmlns="http://schemas.openxmlformats.org/package/2006/relationships"><Relationship Id="rId1" Type="http://schemas.openxmlformats.org/officeDocument/2006/relationships/image" Target="../media/image1.wmf"/></Relationships>
</file>

<file path=ppt/drawings/_rels/vmlDrawing2.vml.rels><?xml version="1.0" encoding="UTF-8" standalone="yes"?>
<Relationships xmlns="http://schemas.openxmlformats.org/package/2006/relationships"><Relationship Id="rId3" Type="http://schemas.openxmlformats.org/officeDocument/2006/relationships/image" Target="../media/image4.wmf"/><Relationship Id="rId7" Type="http://schemas.openxmlformats.org/officeDocument/2006/relationships/image" Target="../media/image8.wmf"/><Relationship Id="rId2" Type="http://schemas.openxmlformats.org/officeDocument/2006/relationships/image" Target="../media/image3.wmf"/><Relationship Id="rId1" Type="http://schemas.openxmlformats.org/officeDocument/2006/relationships/image" Target="../media/image2.wmf"/><Relationship Id="rId6" Type="http://schemas.openxmlformats.org/officeDocument/2006/relationships/image" Target="../media/image7.wmf"/><Relationship Id="rId5" Type="http://schemas.openxmlformats.org/officeDocument/2006/relationships/image" Target="../media/image6.wmf"/><Relationship Id="rId4" Type="http://schemas.openxmlformats.org/officeDocument/2006/relationships/image" Target="../media/image5.wmf"/></Relationships>
</file>

<file path=ppt/drawings/_rels/vmlDrawing3.vml.rels><?xml version="1.0" encoding="UTF-8" standalone="yes"?>
<Relationships xmlns="http://schemas.openxmlformats.org/package/2006/relationships"><Relationship Id="rId3" Type="http://schemas.openxmlformats.org/officeDocument/2006/relationships/image" Target="../media/image12.wmf"/><Relationship Id="rId2" Type="http://schemas.openxmlformats.org/officeDocument/2006/relationships/image" Target="../media/image11.wmf"/><Relationship Id="rId1" Type="http://schemas.openxmlformats.org/officeDocument/2006/relationships/image" Target="../media/image10.wmf"/></Relationships>
</file>

<file path=ppt/drawings/_rels/vmlDrawing4.vml.rels><?xml version="1.0" encoding="UTF-8" standalone="yes"?>
<Relationships xmlns="http://schemas.openxmlformats.org/package/2006/relationships"><Relationship Id="rId3" Type="http://schemas.openxmlformats.org/officeDocument/2006/relationships/image" Target="../media/image12.wmf"/><Relationship Id="rId2" Type="http://schemas.openxmlformats.org/officeDocument/2006/relationships/image" Target="../media/image4.wmf"/><Relationship Id="rId1" Type="http://schemas.openxmlformats.org/officeDocument/2006/relationships/image" Target="../media/image14.wmf"/></Relationships>
</file>

<file path=ppt/drawings/_rels/vmlDrawing5.vml.rels><?xml version="1.0" encoding="UTF-8" standalone="yes"?>
<Relationships xmlns="http://schemas.openxmlformats.org/package/2006/relationships"><Relationship Id="rId3" Type="http://schemas.openxmlformats.org/officeDocument/2006/relationships/image" Target="../media/image17.wmf"/><Relationship Id="rId2" Type="http://schemas.openxmlformats.org/officeDocument/2006/relationships/image" Target="../media/image16.wmf"/><Relationship Id="rId1" Type="http://schemas.openxmlformats.org/officeDocument/2006/relationships/image" Target="../media/image4.wmf"/><Relationship Id="rId4" Type="http://schemas.openxmlformats.org/officeDocument/2006/relationships/image" Target="../media/image18.wmf"/></Relationships>
</file>

<file path=ppt/drawings/_rels/vmlDrawing6.vml.rels><?xml version="1.0" encoding="UTF-8" standalone="yes"?>
<Relationships xmlns="http://schemas.openxmlformats.org/package/2006/relationships"><Relationship Id="rId3" Type="http://schemas.openxmlformats.org/officeDocument/2006/relationships/image" Target="../media/image21.wmf"/><Relationship Id="rId2" Type="http://schemas.openxmlformats.org/officeDocument/2006/relationships/image" Target="../media/image20.wmf"/><Relationship Id="rId1" Type="http://schemas.openxmlformats.org/officeDocument/2006/relationships/image" Target="../media/image19.wmf"/></Relationships>
</file>

<file path=ppt/drawings/_rels/vmlDrawing7.vml.rels><?xml version="1.0" encoding="UTF-8" standalone="yes"?>
<Relationships xmlns="http://schemas.openxmlformats.org/package/2006/relationships"><Relationship Id="rId1" Type="http://schemas.openxmlformats.org/officeDocument/2006/relationships/image" Target="../media/image22.wmf"/></Relationships>
</file>

<file path=ppt/drawings/_rels/vmlDrawing8.vml.rels><?xml version="1.0" encoding="UTF-8" standalone="yes"?>
<Relationships xmlns="http://schemas.openxmlformats.org/package/2006/relationships"><Relationship Id="rId3" Type="http://schemas.openxmlformats.org/officeDocument/2006/relationships/image" Target="../media/image25.wmf"/><Relationship Id="rId2" Type="http://schemas.openxmlformats.org/officeDocument/2006/relationships/image" Target="../media/image24.wmf"/><Relationship Id="rId1" Type="http://schemas.openxmlformats.org/officeDocument/2006/relationships/image" Target="../media/image23.wmf"/><Relationship Id="rId4" Type="http://schemas.openxmlformats.org/officeDocument/2006/relationships/image" Target="../media/image26.wmf"/></Relationships>
</file>

<file path=ppt/drawings/_rels/vmlDrawing9.vml.rels><?xml version="1.0" encoding="UTF-8" standalone="yes"?>
<Relationships xmlns="http://schemas.openxmlformats.org/package/2006/relationships"><Relationship Id="rId1" Type="http://schemas.openxmlformats.org/officeDocument/2006/relationships/image" Target="../media/image27.wmf"/></Relationships>
</file>

<file path=ppt/drawings/_rels/vmlDrawing10.vml.rels><?xml version="1.0" encoding="UTF-8" standalone="yes"?>
<Relationships xmlns="http://schemas.openxmlformats.org/package/2006/relationships"><Relationship Id="rId3" Type="http://schemas.openxmlformats.org/officeDocument/2006/relationships/image" Target="../media/image30.wmf"/><Relationship Id="rId2" Type="http://schemas.openxmlformats.org/officeDocument/2006/relationships/image" Target="../media/image29.wmf"/><Relationship Id="rId1" Type="http://schemas.openxmlformats.org/officeDocument/2006/relationships/image" Target="../media/image28.wmf"/><Relationship Id="rId6" Type="http://schemas.openxmlformats.org/officeDocument/2006/relationships/image" Target="../media/image33.wmf"/><Relationship Id="rId5" Type="http://schemas.openxmlformats.org/officeDocument/2006/relationships/image" Target="../media/image32.wmf"/><Relationship Id="rId4" Type="http://schemas.openxmlformats.org/officeDocument/2006/relationships/image" Target="../media/image31.wmf"/></Relationships>
</file>

<file path=ppt/drawings/_rels/vmlDrawing11.vml.rels><?xml version="1.0" encoding="UTF-8" standalone="yes"?>
<Relationships xmlns="http://schemas.openxmlformats.org/package/2006/relationships"><Relationship Id="rId1" Type="http://schemas.openxmlformats.org/officeDocument/2006/relationships/image" Target="../media/image35.wmf"/></Relationships>
</file>

<file path=ppt/drawings/_rels/vmlDrawing12.vml.rels><?xml version="1.0" encoding="UTF-8" standalone="yes"?>
<Relationships xmlns="http://schemas.openxmlformats.org/package/2006/relationships"><Relationship Id="rId3" Type="http://schemas.openxmlformats.org/officeDocument/2006/relationships/image" Target="../media/image38.wmf"/><Relationship Id="rId2" Type="http://schemas.openxmlformats.org/officeDocument/2006/relationships/image" Target="../media/image37.wmf"/><Relationship Id="rId1" Type="http://schemas.openxmlformats.org/officeDocument/2006/relationships/image" Target="../media/image36.wmf"/></Relationships>
</file>

<file path=ppt/drawings/_rels/vmlDrawing13.vml.rels><?xml version="1.0" encoding="UTF-8" standalone="yes"?>
<Relationships xmlns="http://schemas.openxmlformats.org/package/2006/relationships"><Relationship Id="rId2" Type="http://schemas.openxmlformats.org/officeDocument/2006/relationships/image" Target="../media/image40.wmf"/><Relationship Id="rId1" Type="http://schemas.openxmlformats.org/officeDocument/2006/relationships/image" Target="../media/image39.wmf"/></Relationships>
</file>

<file path=ppt/drawings/_rels/vmlDrawing14.vml.rels><?xml version="1.0" encoding="UTF-8" standalone="yes"?>
<Relationships xmlns="http://schemas.openxmlformats.org/package/2006/relationships"><Relationship Id="rId1" Type="http://schemas.openxmlformats.org/officeDocument/2006/relationships/image" Target="../media/image41.wmf"/></Relationships>
</file>

<file path=ppt/drawings/_rels/vmlDrawing15.vml.rels><?xml version="1.0" encoding="UTF-8" standalone="yes"?>
<Relationships xmlns="http://schemas.openxmlformats.org/package/2006/relationships"><Relationship Id="rId1" Type="http://schemas.openxmlformats.org/officeDocument/2006/relationships/image" Target="../media/image42.wmf"/></Relationships>
</file>

<file path=ppt/drawings/_rels/vmlDrawing16.vml.rels><?xml version="1.0" encoding="UTF-8" standalone="yes"?>
<Relationships xmlns="http://schemas.openxmlformats.org/package/2006/relationships"><Relationship Id="rId1" Type="http://schemas.openxmlformats.org/officeDocument/2006/relationships/image" Target="../media/image43.wmf"/></Relationships>
</file>

<file path=ppt/drawings/_rels/vmlDrawing17.vml.rels><?xml version="1.0" encoding="UTF-8" standalone="yes"?>
<Relationships xmlns="http://schemas.openxmlformats.org/package/2006/relationships"><Relationship Id="rId1" Type="http://schemas.openxmlformats.org/officeDocument/2006/relationships/image" Target="../media/image44.wmf"/></Relationships>
</file>

<file path=ppt/drawings/_rels/vmlDrawing18.vml.rels><?xml version="1.0" encoding="UTF-8" standalone="yes"?>
<Relationships xmlns="http://schemas.openxmlformats.org/package/2006/relationships"><Relationship Id="rId1" Type="http://schemas.openxmlformats.org/officeDocument/2006/relationships/image" Target="../media/image45.wmf"/></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smtClean="0"/>
              <a:t>Click to edit Master title style</a:t>
            </a:r>
            <a:endParaRPr lang="en-US"/>
          </a:p>
        </p:txBody>
      </p:sp>
      <p:sp>
        <p:nvSpPr>
          <p:cNvPr id="3" name="Subtitle 2"/>
          <p:cNvSpPr>
            <a:spLocks noGrp="1"/>
          </p:cNvSpPr>
          <p:nvPr>
            <p:ph type="subTitle" idx="1"/>
          </p:nvPr>
        </p:nvSpPr>
        <p:spPr>
          <a:xfrm>
            <a:off x="1371600" y="3886200"/>
            <a:ext cx="6400800" cy="1752600"/>
          </a:xfr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n-US" smtClean="0"/>
              <a:t>Click to edit Master subtitle style</a:t>
            </a:r>
            <a:endParaRPr lang="en-US"/>
          </a:p>
        </p:txBody>
      </p:sp>
      <p:sp>
        <p:nvSpPr>
          <p:cNvPr id="4" name="Rectangle 4"/>
          <p:cNvSpPr>
            <a:spLocks noGrp="1" noChangeArrowheads="1"/>
          </p:cNvSpPr>
          <p:nvPr>
            <p:ph type="dt" sz="half" idx="10"/>
          </p:nvPr>
        </p:nvSpPr>
        <p:spPr>
          <a:ln/>
        </p:spPr>
        <p:txBody>
          <a:bodyPr/>
          <a:lstStyle>
            <a:lvl1pPr>
              <a:defRPr/>
            </a:lvl1pPr>
          </a:lstStyle>
          <a:p>
            <a:pPr>
              <a:defRPr/>
            </a:pPr>
            <a:endParaRPr lang="en-US"/>
          </a:p>
        </p:txBody>
      </p:sp>
      <p:sp>
        <p:nvSpPr>
          <p:cNvPr id="5" name="Rectangle 5"/>
          <p:cNvSpPr>
            <a:spLocks noGrp="1" noChangeArrowheads="1"/>
          </p:cNvSpPr>
          <p:nvPr>
            <p:ph type="ftr" sz="quarter" idx="11"/>
          </p:nvPr>
        </p:nvSpPr>
        <p:spPr>
          <a:ln/>
        </p:spPr>
        <p:txBody>
          <a:bodyPr/>
          <a:lstStyle>
            <a:lvl1pPr>
              <a:defRPr/>
            </a:lvl1pPr>
          </a:lstStyle>
          <a:p>
            <a:pPr>
              <a:defRPr/>
            </a:pPr>
            <a:endParaRPr lang="en-US"/>
          </a:p>
        </p:txBody>
      </p:sp>
      <p:sp>
        <p:nvSpPr>
          <p:cNvPr id="6" name="Rectangle 6"/>
          <p:cNvSpPr>
            <a:spLocks noGrp="1" noChangeArrowheads="1"/>
          </p:cNvSpPr>
          <p:nvPr>
            <p:ph type="sldNum" sz="quarter" idx="12"/>
          </p:nvPr>
        </p:nvSpPr>
        <p:spPr>
          <a:ln/>
        </p:spPr>
        <p:txBody>
          <a:bodyPr/>
          <a:lstStyle>
            <a:lvl1pPr>
              <a:defRPr/>
            </a:lvl1pPr>
          </a:lstStyle>
          <a:p>
            <a:pPr>
              <a:defRPr/>
            </a:pPr>
            <a:fld id="{80759054-C531-47A3-8453-294824EB17C0}" type="slidenum">
              <a:rPr lang="ar-SA"/>
              <a:pPr>
                <a:defRPr/>
              </a:pPr>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Rectangle 4"/>
          <p:cNvSpPr>
            <a:spLocks noGrp="1" noChangeArrowheads="1"/>
          </p:cNvSpPr>
          <p:nvPr>
            <p:ph type="dt" sz="half" idx="10"/>
          </p:nvPr>
        </p:nvSpPr>
        <p:spPr>
          <a:ln/>
        </p:spPr>
        <p:txBody>
          <a:bodyPr/>
          <a:lstStyle>
            <a:lvl1pPr>
              <a:defRPr/>
            </a:lvl1pPr>
          </a:lstStyle>
          <a:p>
            <a:pPr>
              <a:defRPr/>
            </a:pPr>
            <a:endParaRPr lang="en-US"/>
          </a:p>
        </p:txBody>
      </p:sp>
      <p:sp>
        <p:nvSpPr>
          <p:cNvPr id="5" name="Rectangle 5"/>
          <p:cNvSpPr>
            <a:spLocks noGrp="1" noChangeArrowheads="1"/>
          </p:cNvSpPr>
          <p:nvPr>
            <p:ph type="ftr" sz="quarter" idx="11"/>
          </p:nvPr>
        </p:nvSpPr>
        <p:spPr>
          <a:ln/>
        </p:spPr>
        <p:txBody>
          <a:bodyPr/>
          <a:lstStyle>
            <a:lvl1pPr>
              <a:defRPr/>
            </a:lvl1pPr>
          </a:lstStyle>
          <a:p>
            <a:pPr>
              <a:defRPr/>
            </a:pPr>
            <a:endParaRPr lang="en-US"/>
          </a:p>
        </p:txBody>
      </p:sp>
      <p:sp>
        <p:nvSpPr>
          <p:cNvPr id="6" name="Rectangle 6"/>
          <p:cNvSpPr>
            <a:spLocks noGrp="1" noChangeArrowheads="1"/>
          </p:cNvSpPr>
          <p:nvPr>
            <p:ph type="sldNum" sz="quarter" idx="12"/>
          </p:nvPr>
        </p:nvSpPr>
        <p:spPr>
          <a:ln/>
        </p:spPr>
        <p:txBody>
          <a:bodyPr/>
          <a:lstStyle>
            <a:lvl1pPr>
              <a:defRPr/>
            </a:lvl1pPr>
          </a:lstStyle>
          <a:p>
            <a:pPr>
              <a:defRPr/>
            </a:pPr>
            <a:fld id="{392A318C-6CED-40F3-9D5E-2737D99F73E5}" type="slidenum">
              <a:rPr lang="ar-SA"/>
              <a:pPr>
                <a:defRPr/>
              </a:pPr>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smtClean="0"/>
              <a:t>Click to edit Master title style</a:t>
            </a:r>
            <a:endParaRPr lang="en-US"/>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en-US" smtClean="0"/>
              <a:t>Click to edit Master text styles</a:t>
            </a:r>
          </a:p>
        </p:txBody>
      </p:sp>
      <p:sp>
        <p:nvSpPr>
          <p:cNvPr id="4" name="Rectangle 4"/>
          <p:cNvSpPr>
            <a:spLocks noGrp="1" noChangeArrowheads="1"/>
          </p:cNvSpPr>
          <p:nvPr>
            <p:ph type="dt" sz="half" idx="10"/>
          </p:nvPr>
        </p:nvSpPr>
        <p:spPr>
          <a:ln/>
        </p:spPr>
        <p:txBody>
          <a:bodyPr/>
          <a:lstStyle>
            <a:lvl1pPr>
              <a:defRPr/>
            </a:lvl1pPr>
          </a:lstStyle>
          <a:p>
            <a:pPr>
              <a:defRPr/>
            </a:pPr>
            <a:endParaRPr lang="en-US"/>
          </a:p>
        </p:txBody>
      </p:sp>
      <p:sp>
        <p:nvSpPr>
          <p:cNvPr id="5" name="Rectangle 5"/>
          <p:cNvSpPr>
            <a:spLocks noGrp="1" noChangeArrowheads="1"/>
          </p:cNvSpPr>
          <p:nvPr>
            <p:ph type="ftr" sz="quarter" idx="11"/>
          </p:nvPr>
        </p:nvSpPr>
        <p:spPr>
          <a:ln/>
        </p:spPr>
        <p:txBody>
          <a:bodyPr/>
          <a:lstStyle>
            <a:lvl1pPr>
              <a:defRPr/>
            </a:lvl1pPr>
          </a:lstStyle>
          <a:p>
            <a:pPr>
              <a:defRPr/>
            </a:pPr>
            <a:endParaRPr lang="en-US"/>
          </a:p>
        </p:txBody>
      </p:sp>
      <p:sp>
        <p:nvSpPr>
          <p:cNvPr id="6" name="Rectangle 6"/>
          <p:cNvSpPr>
            <a:spLocks noGrp="1" noChangeArrowheads="1"/>
          </p:cNvSpPr>
          <p:nvPr>
            <p:ph type="sldNum" sz="quarter" idx="12"/>
          </p:nvPr>
        </p:nvSpPr>
        <p:spPr>
          <a:ln/>
        </p:spPr>
        <p:txBody>
          <a:bodyPr/>
          <a:lstStyle>
            <a:lvl1pPr>
              <a:defRPr/>
            </a:lvl1pPr>
          </a:lstStyle>
          <a:p>
            <a:pPr>
              <a:defRPr/>
            </a:pPr>
            <a:fld id="{6689D4AA-7F44-4D72-A35A-F0B78E60C06E}" type="slidenum">
              <a:rPr lang="ar-SA"/>
              <a:pPr>
                <a:defRPr/>
              </a:pPr>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Rectangle 4"/>
          <p:cNvSpPr>
            <a:spLocks noGrp="1" noChangeArrowheads="1"/>
          </p:cNvSpPr>
          <p:nvPr>
            <p:ph type="dt" sz="half" idx="10"/>
          </p:nvPr>
        </p:nvSpPr>
        <p:spPr>
          <a:ln/>
        </p:spPr>
        <p:txBody>
          <a:bodyPr/>
          <a:lstStyle>
            <a:lvl1pPr>
              <a:defRPr/>
            </a:lvl1pPr>
          </a:lstStyle>
          <a:p>
            <a:pPr>
              <a:defRPr/>
            </a:pPr>
            <a:endParaRPr lang="en-US"/>
          </a:p>
        </p:txBody>
      </p:sp>
      <p:sp>
        <p:nvSpPr>
          <p:cNvPr id="6" name="Rectangle 5"/>
          <p:cNvSpPr>
            <a:spLocks noGrp="1" noChangeArrowheads="1"/>
          </p:cNvSpPr>
          <p:nvPr>
            <p:ph type="ftr" sz="quarter" idx="11"/>
          </p:nvPr>
        </p:nvSpPr>
        <p:spPr>
          <a:ln/>
        </p:spPr>
        <p:txBody>
          <a:bodyPr/>
          <a:lstStyle>
            <a:lvl1pPr>
              <a:defRPr/>
            </a:lvl1pPr>
          </a:lstStyle>
          <a:p>
            <a:pPr>
              <a:defRPr/>
            </a:pPr>
            <a:endParaRPr lang="en-US"/>
          </a:p>
        </p:txBody>
      </p:sp>
      <p:sp>
        <p:nvSpPr>
          <p:cNvPr id="7" name="Rectangle 6"/>
          <p:cNvSpPr>
            <a:spLocks noGrp="1" noChangeArrowheads="1"/>
          </p:cNvSpPr>
          <p:nvPr>
            <p:ph type="sldNum" sz="quarter" idx="12"/>
          </p:nvPr>
        </p:nvSpPr>
        <p:spPr>
          <a:ln/>
        </p:spPr>
        <p:txBody>
          <a:bodyPr/>
          <a:lstStyle>
            <a:lvl1pPr>
              <a:defRPr/>
            </a:lvl1pPr>
          </a:lstStyle>
          <a:p>
            <a:pPr>
              <a:defRPr/>
            </a:pPr>
            <a:fld id="{AFA143F9-A960-4969-B512-585D257D8C1E}" type="slidenum">
              <a:rPr lang="ar-SA"/>
              <a:pPr>
                <a:defRPr/>
              </a:pPr>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US"/>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Rectangle 4"/>
          <p:cNvSpPr>
            <a:spLocks noGrp="1" noChangeArrowheads="1"/>
          </p:cNvSpPr>
          <p:nvPr>
            <p:ph type="dt" sz="half" idx="10"/>
          </p:nvPr>
        </p:nvSpPr>
        <p:spPr>
          <a:ln/>
        </p:spPr>
        <p:txBody>
          <a:bodyPr/>
          <a:lstStyle>
            <a:lvl1pPr>
              <a:defRPr/>
            </a:lvl1pPr>
          </a:lstStyle>
          <a:p>
            <a:pPr>
              <a:defRPr/>
            </a:pPr>
            <a:endParaRPr lang="en-US"/>
          </a:p>
        </p:txBody>
      </p:sp>
      <p:sp>
        <p:nvSpPr>
          <p:cNvPr id="8" name="Rectangle 5"/>
          <p:cNvSpPr>
            <a:spLocks noGrp="1" noChangeArrowheads="1"/>
          </p:cNvSpPr>
          <p:nvPr>
            <p:ph type="ftr" sz="quarter" idx="11"/>
          </p:nvPr>
        </p:nvSpPr>
        <p:spPr>
          <a:ln/>
        </p:spPr>
        <p:txBody>
          <a:bodyPr/>
          <a:lstStyle>
            <a:lvl1pPr>
              <a:defRPr/>
            </a:lvl1pPr>
          </a:lstStyle>
          <a:p>
            <a:pPr>
              <a:defRPr/>
            </a:pPr>
            <a:endParaRPr lang="en-US"/>
          </a:p>
        </p:txBody>
      </p:sp>
      <p:sp>
        <p:nvSpPr>
          <p:cNvPr id="9" name="Rectangle 6"/>
          <p:cNvSpPr>
            <a:spLocks noGrp="1" noChangeArrowheads="1"/>
          </p:cNvSpPr>
          <p:nvPr>
            <p:ph type="sldNum" sz="quarter" idx="12"/>
          </p:nvPr>
        </p:nvSpPr>
        <p:spPr>
          <a:ln/>
        </p:spPr>
        <p:txBody>
          <a:bodyPr/>
          <a:lstStyle>
            <a:lvl1pPr>
              <a:defRPr/>
            </a:lvl1pPr>
          </a:lstStyle>
          <a:p>
            <a:pPr>
              <a:defRPr/>
            </a:pPr>
            <a:fld id="{71BC5131-42A9-4BDF-BCE6-46F87EB1EA21}" type="slidenum">
              <a:rPr lang="ar-SA"/>
              <a:pPr>
                <a:defRPr/>
              </a:pPr>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Rectangle 4"/>
          <p:cNvSpPr>
            <a:spLocks noGrp="1" noChangeArrowheads="1"/>
          </p:cNvSpPr>
          <p:nvPr>
            <p:ph type="dt" sz="half" idx="10"/>
          </p:nvPr>
        </p:nvSpPr>
        <p:spPr>
          <a:ln/>
        </p:spPr>
        <p:txBody>
          <a:bodyPr/>
          <a:lstStyle>
            <a:lvl1pPr>
              <a:defRPr/>
            </a:lvl1pPr>
          </a:lstStyle>
          <a:p>
            <a:pPr>
              <a:defRPr/>
            </a:pPr>
            <a:endParaRPr lang="en-US"/>
          </a:p>
        </p:txBody>
      </p:sp>
      <p:sp>
        <p:nvSpPr>
          <p:cNvPr id="4" name="Rectangle 5"/>
          <p:cNvSpPr>
            <a:spLocks noGrp="1" noChangeArrowheads="1"/>
          </p:cNvSpPr>
          <p:nvPr>
            <p:ph type="ftr" sz="quarter" idx="11"/>
          </p:nvPr>
        </p:nvSpPr>
        <p:spPr>
          <a:ln/>
        </p:spPr>
        <p:txBody>
          <a:bodyPr/>
          <a:lstStyle>
            <a:lvl1pPr>
              <a:defRPr/>
            </a:lvl1pPr>
          </a:lstStyle>
          <a:p>
            <a:pPr>
              <a:defRPr/>
            </a:pPr>
            <a:endParaRPr lang="en-US"/>
          </a:p>
        </p:txBody>
      </p:sp>
      <p:sp>
        <p:nvSpPr>
          <p:cNvPr id="5" name="Rectangle 6"/>
          <p:cNvSpPr>
            <a:spLocks noGrp="1" noChangeArrowheads="1"/>
          </p:cNvSpPr>
          <p:nvPr>
            <p:ph type="sldNum" sz="quarter" idx="12"/>
          </p:nvPr>
        </p:nvSpPr>
        <p:spPr>
          <a:ln/>
        </p:spPr>
        <p:txBody>
          <a:bodyPr/>
          <a:lstStyle>
            <a:lvl1pPr>
              <a:defRPr/>
            </a:lvl1pPr>
          </a:lstStyle>
          <a:p>
            <a:pPr>
              <a:defRPr/>
            </a:pPr>
            <a:fld id="{C675D143-6855-48C4-8BF1-29EA236468FB}" type="slidenum">
              <a:rPr lang="ar-SA"/>
              <a:pPr>
                <a:defRPr/>
              </a:pPr>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Rectangle 4"/>
          <p:cNvSpPr>
            <a:spLocks noGrp="1" noChangeArrowheads="1"/>
          </p:cNvSpPr>
          <p:nvPr>
            <p:ph type="dt" sz="half" idx="10"/>
          </p:nvPr>
        </p:nvSpPr>
        <p:spPr>
          <a:ln/>
        </p:spPr>
        <p:txBody>
          <a:bodyPr/>
          <a:lstStyle>
            <a:lvl1pPr>
              <a:defRPr/>
            </a:lvl1pPr>
          </a:lstStyle>
          <a:p>
            <a:pPr>
              <a:defRPr/>
            </a:pPr>
            <a:endParaRPr lang="en-US"/>
          </a:p>
        </p:txBody>
      </p:sp>
      <p:sp>
        <p:nvSpPr>
          <p:cNvPr id="3" name="Rectangle 5"/>
          <p:cNvSpPr>
            <a:spLocks noGrp="1" noChangeArrowheads="1"/>
          </p:cNvSpPr>
          <p:nvPr>
            <p:ph type="ftr" sz="quarter" idx="11"/>
          </p:nvPr>
        </p:nvSpPr>
        <p:spPr>
          <a:ln/>
        </p:spPr>
        <p:txBody>
          <a:bodyPr/>
          <a:lstStyle>
            <a:lvl1pPr>
              <a:defRPr/>
            </a:lvl1pPr>
          </a:lstStyle>
          <a:p>
            <a:pPr>
              <a:defRPr/>
            </a:pPr>
            <a:endParaRPr lang="en-US"/>
          </a:p>
        </p:txBody>
      </p:sp>
      <p:sp>
        <p:nvSpPr>
          <p:cNvPr id="4" name="Rectangle 6"/>
          <p:cNvSpPr>
            <a:spLocks noGrp="1" noChangeArrowheads="1"/>
          </p:cNvSpPr>
          <p:nvPr>
            <p:ph type="sldNum" sz="quarter" idx="12"/>
          </p:nvPr>
        </p:nvSpPr>
        <p:spPr>
          <a:ln/>
        </p:spPr>
        <p:txBody>
          <a:bodyPr/>
          <a:lstStyle>
            <a:lvl1pPr>
              <a:defRPr/>
            </a:lvl1pPr>
          </a:lstStyle>
          <a:p>
            <a:pPr>
              <a:defRPr/>
            </a:pPr>
            <a:fld id="{920B294A-5D6C-4924-AB6F-BD7B8A929343}" type="slidenum">
              <a:rPr lang="ar-SA"/>
              <a:pPr>
                <a:defRPr/>
              </a:pPr>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smtClean="0"/>
              <a:t>Click to edit Master title style</a:t>
            </a:r>
            <a:endParaRPr lang="en-US"/>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Rectangle 4"/>
          <p:cNvSpPr>
            <a:spLocks noGrp="1" noChangeArrowheads="1"/>
          </p:cNvSpPr>
          <p:nvPr>
            <p:ph type="dt" sz="half" idx="10"/>
          </p:nvPr>
        </p:nvSpPr>
        <p:spPr>
          <a:ln/>
        </p:spPr>
        <p:txBody>
          <a:bodyPr/>
          <a:lstStyle>
            <a:lvl1pPr>
              <a:defRPr/>
            </a:lvl1pPr>
          </a:lstStyle>
          <a:p>
            <a:pPr>
              <a:defRPr/>
            </a:pPr>
            <a:endParaRPr lang="en-US"/>
          </a:p>
        </p:txBody>
      </p:sp>
      <p:sp>
        <p:nvSpPr>
          <p:cNvPr id="6" name="Rectangle 5"/>
          <p:cNvSpPr>
            <a:spLocks noGrp="1" noChangeArrowheads="1"/>
          </p:cNvSpPr>
          <p:nvPr>
            <p:ph type="ftr" sz="quarter" idx="11"/>
          </p:nvPr>
        </p:nvSpPr>
        <p:spPr>
          <a:ln/>
        </p:spPr>
        <p:txBody>
          <a:bodyPr/>
          <a:lstStyle>
            <a:lvl1pPr>
              <a:defRPr/>
            </a:lvl1pPr>
          </a:lstStyle>
          <a:p>
            <a:pPr>
              <a:defRPr/>
            </a:pPr>
            <a:endParaRPr lang="en-US"/>
          </a:p>
        </p:txBody>
      </p:sp>
      <p:sp>
        <p:nvSpPr>
          <p:cNvPr id="7" name="Rectangle 6"/>
          <p:cNvSpPr>
            <a:spLocks noGrp="1" noChangeArrowheads="1"/>
          </p:cNvSpPr>
          <p:nvPr>
            <p:ph type="sldNum" sz="quarter" idx="12"/>
          </p:nvPr>
        </p:nvSpPr>
        <p:spPr>
          <a:ln/>
        </p:spPr>
        <p:txBody>
          <a:bodyPr/>
          <a:lstStyle>
            <a:lvl1pPr>
              <a:defRPr/>
            </a:lvl1pPr>
          </a:lstStyle>
          <a:p>
            <a:pPr>
              <a:defRPr/>
            </a:pPr>
            <a:fld id="{FCDFB8EC-51A7-48BE-B51F-762DEF3E814E}" type="slidenum">
              <a:rPr lang="ar-SA"/>
              <a:pPr>
                <a:defRPr/>
              </a:pPr>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smtClean="0"/>
              <a:t>Click to edit Master title style</a:t>
            </a:r>
            <a:endParaRPr lang="en-US"/>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en-US" noProof="0" smtClean="0"/>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Rectangle 4"/>
          <p:cNvSpPr>
            <a:spLocks noGrp="1" noChangeArrowheads="1"/>
          </p:cNvSpPr>
          <p:nvPr>
            <p:ph type="dt" sz="half" idx="10"/>
          </p:nvPr>
        </p:nvSpPr>
        <p:spPr>
          <a:ln/>
        </p:spPr>
        <p:txBody>
          <a:bodyPr/>
          <a:lstStyle>
            <a:lvl1pPr>
              <a:defRPr/>
            </a:lvl1pPr>
          </a:lstStyle>
          <a:p>
            <a:pPr>
              <a:defRPr/>
            </a:pPr>
            <a:endParaRPr lang="en-US"/>
          </a:p>
        </p:txBody>
      </p:sp>
      <p:sp>
        <p:nvSpPr>
          <p:cNvPr id="6" name="Rectangle 5"/>
          <p:cNvSpPr>
            <a:spLocks noGrp="1" noChangeArrowheads="1"/>
          </p:cNvSpPr>
          <p:nvPr>
            <p:ph type="ftr" sz="quarter" idx="11"/>
          </p:nvPr>
        </p:nvSpPr>
        <p:spPr>
          <a:ln/>
        </p:spPr>
        <p:txBody>
          <a:bodyPr/>
          <a:lstStyle>
            <a:lvl1pPr>
              <a:defRPr/>
            </a:lvl1pPr>
          </a:lstStyle>
          <a:p>
            <a:pPr>
              <a:defRPr/>
            </a:pPr>
            <a:endParaRPr lang="en-US"/>
          </a:p>
        </p:txBody>
      </p:sp>
      <p:sp>
        <p:nvSpPr>
          <p:cNvPr id="7" name="Rectangle 6"/>
          <p:cNvSpPr>
            <a:spLocks noGrp="1" noChangeArrowheads="1"/>
          </p:cNvSpPr>
          <p:nvPr>
            <p:ph type="sldNum" sz="quarter" idx="12"/>
          </p:nvPr>
        </p:nvSpPr>
        <p:spPr>
          <a:ln/>
        </p:spPr>
        <p:txBody>
          <a:bodyPr/>
          <a:lstStyle>
            <a:lvl1pPr>
              <a:defRPr/>
            </a:lvl1pPr>
          </a:lstStyle>
          <a:p>
            <a:pPr>
              <a:defRPr/>
            </a:pPr>
            <a:fld id="{85231ECA-5000-48A1-B2EB-ED56BB6950D7}" type="slidenum">
              <a:rPr lang="ar-SA"/>
              <a:pPr>
                <a:defRPr/>
              </a:pPr>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Rectangle 4"/>
          <p:cNvSpPr>
            <a:spLocks noGrp="1" noChangeArrowheads="1"/>
          </p:cNvSpPr>
          <p:nvPr>
            <p:ph type="dt" sz="half" idx="10"/>
          </p:nvPr>
        </p:nvSpPr>
        <p:spPr>
          <a:ln/>
        </p:spPr>
        <p:txBody>
          <a:bodyPr/>
          <a:lstStyle>
            <a:lvl1pPr>
              <a:defRPr/>
            </a:lvl1pPr>
          </a:lstStyle>
          <a:p>
            <a:pPr>
              <a:defRPr/>
            </a:pPr>
            <a:endParaRPr lang="en-US"/>
          </a:p>
        </p:txBody>
      </p:sp>
      <p:sp>
        <p:nvSpPr>
          <p:cNvPr id="5" name="Rectangle 5"/>
          <p:cNvSpPr>
            <a:spLocks noGrp="1" noChangeArrowheads="1"/>
          </p:cNvSpPr>
          <p:nvPr>
            <p:ph type="ftr" sz="quarter" idx="11"/>
          </p:nvPr>
        </p:nvSpPr>
        <p:spPr>
          <a:ln/>
        </p:spPr>
        <p:txBody>
          <a:bodyPr/>
          <a:lstStyle>
            <a:lvl1pPr>
              <a:defRPr/>
            </a:lvl1pPr>
          </a:lstStyle>
          <a:p>
            <a:pPr>
              <a:defRPr/>
            </a:pPr>
            <a:endParaRPr lang="en-US"/>
          </a:p>
        </p:txBody>
      </p:sp>
      <p:sp>
        <p:nvSpPr>
          <p:cNvPr id="6" name="Rectangle 6"/>
          <p:cNvSpPr>
            <a:spLocks noGrp="1" noChangeArrowheads="1"/>
          </p:cNvSpPr>
          <p:nvPr>
            <p:ph type="sldNum" sz="quarter" idx="12"/>
          </p:nvPr>
        </p:nvSpPr>
        <p:spPr>
          <a:ln/>
        </p:spPr>
        <p:txBody>
          <a:bodyPr/>
          <a:lstStyle>
            <a:lvl1pPr>
              <a:defRPr/>
            </a:lvl1pPr>
          </a:lstStyle>
          <a:p>
            <a:pPr>
              <a:defRPr/>
            </a:pPr>
            <a:fld id="{DFBD76DC-3053-4BFB-BACB-2AE9FC5C92FE}" type="slidenum">
              <a:rPr lang="ar-SA"/>
              <a:pPr>
                <a:defRPr/>
              </a:pPr>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Rectangle 4"/>
          <p:cNvSpPr>
            <a:spLocks noGrp="1" noChangeArrowheads="1"/>
          </p:cNvSpPr>
          <p:nvPr>
            <p:ph type="dt" sz="half" idx="10"/>
          </p:nvPr>
        </p:nvSpPr>
        <p:spPr>
          <a:ln/>
        </p:spPr>
        <p:txBody>
          <a:bodyPr/>
          <a:lstStyle>
            <a:lvl1pPr>
              <a:defRPr/>
            </a:lvl1pPr>
          </a:lstStyle>
          <a:p>
            <a:pPr>
              <a:defRPr/>
            </a:pPr>
            <a:endParaRPr lang="en-US"/>
          </a:p>
        </p:txBody>
      </p:sp>
      <p:sp>
        <p:nvSpPr>
          <p:cNvPr id="5" name="Rectangle 5"/>
          <p:cNvSpPr>
            <a:spLocks noGrp="1" noChangeArrowheads="1"/>
          </p:cNvSpPr>
          <p:nvPr>
            <p:ph type="ftr" sz="quarter" idx="11"/>
          </p:nvPr>
        </p:nvSpPr>
        <p:spPr>
          <a:ln/>
        </p:spPr>
        <p:txBody>
          <a:bodyPr/>
          <a:lstStyle>
            <a:lvl1pPr>
              <a:defRPr/>
            </a:lvl1pPr>
          </a:lstStyle>
          <a:p>
            <a:pPr>
              <a:defRPr/>
            </a:pPr>
            <a:endParaRPr lang="en-US"/>
          </a:p>
        </p:txBody>
      </p:sp>
      <p:sp>
        <p:nvSpPr>
          <p:cNvPr id="6" name="Rectangle 6"/>
          <p:cNvSpPr>
            <a:spLocks noGrp="1" noChangeArrowheads="1"/>
          </p:cNvSpPr>
          <p:nvPr>
            <p:ph type="sldNum" sz="quarter" idx="12"/>
          </p:nvPr>
        </p:nvSpPr>
        <p:spPr>
          <a:ln/>
        </p:spPr>
        <p:txBody>
          <a:bodyPr/>
          <a:lstStyle>
            <a:lvl1pPr>
              <a:defRPr/>
            </a:lvl1pPr>
          </a:lstStyle>
          <a:p>
            <a:pPr>
              <a:defRPr/>
            </a:pPr>
            <a:fld id="{C5E6B94C-22E9-4D64-9FCC-B63FE1901CB3}" type="slidenum">
              <a:rPr lang="ar-SA"/>
              <a:pPr>
                <a:defRPr/>
              </a:pPr>
              <a:t>‹#›</a:t>
            </a:fld>
            <a:endParaRPr lang="en-US"/>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objOnly" preserve="1">
  <p:cSld name="Content">
    <p:spTree>
      <p:nvGrpSpPr>
        <p:cNvPr id="1" name=""/>
        <p:cNvGrpSpPr/>
        <p:nvPr/>
      </p:nvGrpSpPr>
      <p:grpSpPr>
        <a:xfrm>
          <a:off x="0" y="0"/>
          <a:ext cx="0" cy="0"/>
          <a:chOff x="0" y="0"/>
          <a:chExt cx="0" cy="0"/>
        </a:xfrm>
      </p:grpSpPr>
      <p:sp>
        <p:nvSpPr>
          <p:cNvPr id="2" name="Content Placeholder 1"/>
          <p:cNvSpPr>
            <a:spLocks noGrp="1"/>
          </p:cNvSpPr>
          <p:nvPr>
            <p:ph/>
          </p:nvPr>
        </p:nvSpPr>
        <p:spPr>
          <a:xfrm>
            <a:off x="457200" y="274638"/>
            <a:ext cx="8229600" cy="5851525"/>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3" name="Rectangle 4"/>
          <p:cNvSpPr>
            <a:spLocks noGrp="1" noChangeArrowheads="1"/>
          </p:cNvSpPr>
          <p:nvPr>
            <p:ph type="dt" sz="half" idx="10"/>
          </p:nvPr>
        </p:nvSpPr>
        <p:spPr>
          <a:ln/>
        </p:spPr>
        <p:txBody>
          <a:bodyPr/>
          <a:lstStyle>
            <a:lvl1pPr>
              <a:defRPr/>
            </a:lvl1pPr>
          </a:lstStyle>
          <a:p>
            <a:pPr>
              <a:defRPr/>
            </a:pPr>
            <a:endParaRPr lang="en-US"/>
          </a:p>
        </p:txBody>
      </p:sp>
      <p:sp>
        <p:nvSpPr>
          <p:cNvPr id="4" name="Rectangle 5"/>
          <p:cNvSpPr>
            <a:spLocks noGrp="1" noChangeArrowheads="1"/>
          </p:cNvSpPr>
          <p:nvPr>
            <p:ph type="ftr" sz="quarter" idx="11"/>
          </p:nvPr>
        </p:nvSpPr>
        <p:spPr>
          <a:ln/>
        </p:spPr>
        <p:txBody>
          <a:bodyPr/>
          <a:lstStyle>
            <a:lvl1pPr>
              <a:defRPr/>
            </a:lvl1pPr>
          </a:lstStyle>
          <a:p>
            <a:pPr>
              <a:defRPr/>
            </a:pPr>
            <a:endParaRPr lang="en-US"/>
          </a:p>
        </p:txBody>
      </p:sp>
      <p:sp>
        <p:nvSpPr>
          <p:cNvPr id="5" name="Rectangle 6"/>
          <p:cNvSpPr>
            <a:spLocks noGrp="1" noChangeArrowheads="1"/>
          </p:cNvSpPr>
          <p:nvPr>
            <p:ph type="sldNum" sz="quarter" idx="12"/>
          </p:nvPr>
        </p:nvSpPr>
        <p:spPr>
          <a:ln/>
        </p:spPr>
        <p:txBody>
          <a:bodyPr/>
          <a:lstStyle>
            <a:lvl1pPr>
              <a:defRPr/>
            </a:lvl1pPr>
          </a:lstStyle>
          <a:p>
            <a:pPr>
              <a:defRPr/>
            </a:pPr>
            <a:fld id="{96E40DAD-902F-4034-8551-9B01A62430EE}" type="slidenum">
              <a:rPr lang="ar-SA"/>
              <a:pPr>
                <a:defRPr/>
              </a:pPr>
              <a:t>‹#›</a:t>
            </a:fld>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gradFill rotWithShape="0">
          <a:gsLst>
            <a:gs pos="0">
              <a:srgbClr val="5E6D76"/>
            </a:gs>
            <a:gs pos="50000">
              <a:srgbClr val="CCECFF"/>
            </a:gs>
            <a:gs pos="100000">
              <a:srgbClr val="5E6D76"/>
            </a:gs>
          </a:gsLst>
          <a:lin ang="5400000" scaled="1"/>
        </a:gradFill>
        <a:effectLst/>
      </p:bgPr>
    </p:bg>
    <p:spTree>
      <p:nvGrpSpPr>
        <p:cNvPr id="1" name=""/>
        <p:cNvGrpSpPr/>
        <p:nvPr/>
      </p:nvGrpSpPr>
      <p:grpSpPr>
        <a:xfrm>
          <a:off x="0" y="0"/>
          <a:ext cx="0" cy="0"/>
          <a:chOff x="0" y="0"/>
          <a:chExt cx="0" cy="0"/>
        </a:xfrm>
      </p:grpSpPr>
      <p:sp>
        <p:nvSpPr>
          <p:cNvPr id="19458" name="Rectangle 2"/>
          <p:cNvSpPr>
            <a:spLocks noGrp="1" noChangeArrowheads="1"/>
          </p:cNvSpPr>
          <p:nvPr>
            <p:ph type="title"/>
          </p:nvPr>
        </p:nvSpPr>
        <p:spPr bwMode="auto">
          <a:xfrm>
            <a:off x="457200" y="274638"/>
            <a:ext cx="8229600" cy="1143000"/>
          </a:xfrm>
          <a:prstGeom prst="rect">
            <a:avLst/>
          </a:prstGeom>
          <a:noFill/>
          <a:ln w="9525">
            <a:noFill/>
            <a:miter lim="800000"/>
            <a:headEnd/>
            <a:tailEnd/>
          </a:ln>
        </p:spPr>
        <p:txBody>
          <a:bodyPr vert="horz" wrap="square" lIns="91440" tIns="45720" rIns="91440" bIns="45720" numCol="1" anchor="ctr" anchorCtr="0" compatLnSpc="1">
            <a:prstTxWarp prst="textNoShape">
              <a:avLst/>
            </a:prstTxWarp>
          </a:bodyPr>
          <a:lstStyle/>
          <a:p>
            <a:pPr lvl="0"/>
            <a:r>
              <a:rPr lang="en-US" smtClean="0"/>
              <a:t>Click to edit Master title style</a:t>
            </a:r>
          </a:p>
        </p:txBody>
      </p:sp>
      <p:sp>
        <p:nvSpPr>
          <p:cNvPr id="19459" name="Rectangle 3"/>
          <p:cNvSpPr>
            <a:spLocks noGrp="1" noChangeArrowheads="1"/>
          </p:cNvSpPr>
          <p:nvPr>
            <p:ph type="body" idx="1"/>
          </p:nvPr>
        </p:nvSpPr>
        <p:spPr bwMode="auto">
          <a:xfrm>
            <a:off x="457200" y="1600200"/>
            <a:ext cx="8229600" cy="4525963"/>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p>
        </p:txBody>
      </p:sp>
      <p:sp>
        <p:nvSpPr>
          <p:cNvPr id="1028" name="Rectangle 4"/>
          <p:cNvSpPr>
            <a:spLocks noGrp="1" noChangeArrowheads="1"/>
          </p:cNvSpPr>
          <p:nvPr>
            <p:ph type="dt" sz="half" idx="2"/>
          </p:nvPr>
        </p:nvSpPr>
        <p:spPr bwMode="auto">
          <a:xfrm>
            <a:off x="6553200" y="6245225"/>
            <a:ext cx="2133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defRPr sz="1400" smtClean="0"/>
            </a:lvl1pPr>
          </a:lstStyle>
          <a:p>
            <a:pPr>
              <a:defRPr/>
            </a:pPr>
            <a:endParaRPr lang="en-US"/>
          </a:p>
        </p:txBody>
      </p:sp>
      <p:sp>
        <p:nvSpPr>
          <p:cNvPr id="1029" name="Rectangle 5"/>
          <p:cNvSpPr>
            <a:spLocks noGrp="1" noChangeArrowheads="1"/>
          </p:cNvSpPr>
          <p:nvPr>
            <p:ph type="ftr" sz="quarter" idx="3"/>
          </p:nvPr>
        </p:nvSpPr>
        <p:spPr bwMode="auto">
          <a:xfrm>
            <a:off x="3124200" y="6245225"/>
            <a:ext cx="2895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ctr">
              <a:defRPr sz="1400" smtClean="0"/>
            </a:lvl1pPr>
          </a:lstStyle>
          <a:p>
            <a:pPr>
              <a:defRPr/>
            </a:pPr>
            <a:endParaRPr lang="en-US"/>
          </a:p>
        </p:txBody>
      </p:sp>
      <p:sp>
        <p:nvSpPr>
          <p:cNvPr id="1030" name="Rectangle 6"/>
          <p:cNvSpPr>
            <a:spLocks noGrp="1" noChangeArrowheads="1"/>
          </p:cNvSpPr>
          <p:nvPr>
            <p:ph type="sldNum" sz="quarter" idx="4"/>
          </p:nvPr>
        </p:nvSpPr>
        <p:spPr bwMode="auto">
          <a:xfrm>
            <a:off x="457200" y="6245225"/>
            <a:ext cx="2133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l">
              <a:defRPr sz="1400" smtClean="0"/>
            </a:lvl1pPr>
          </a:lstStyle>
          <a:p>
            <a:pPr>
              <a:defRPr/>
            </a:pPr>
            <a:fld id="{83818C10-359E-4BF7-80AD-937996BD530F}" type="slidenum">
              <a:rPr lang="ar-SA"/>
              <a:pPr>
                <a:defRPr/>
              </a:pPr>
              <a:t>‹#›</a:t>
            </a:fld>
            <a:endParaRPr 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Lst>
  <p:txStyles>
    <p:titleStyle>
      <a:lvl1pPr algn="ctr" rtl="1" eaLnBrk="0" fontAlgn="base" hangingPunct="0">
        <a:spcBef>
          <a:spcPct val="0"/>
        </a:spcBef>
        <a:spcAft>
          <a:spcPct val="0"/>
        </a:spcAft>
        <a:defRPr sz="4400">
          <a:solidFill>
            <a:schemeClr val="tx2"/>
          </a:solidFill>
          <a:latin typeface="+mj-lt"/>
          <a:ea typeface="+mj-ea"/>
          <a:cs typeface="+mj-cs"/>
        </a:defRPr>
      </a:lvl1pPr>
      <a:lvl2pPr algn="ctr" rtl="1" eaLnBrk="0" fontAlgn="base" hangingPunct="0">
        <a:spcBef>
          <a:spcPct val="0"/>
        </a:spcBef>
        <a:spcAft>
          <a:spcPct val="0"/>
        </a:spcAft>
        <a:defRPr sz="4400">
          <a:solidFill>
            <a:schemeClr val="tx2"/>
          </a:solidFill>
          <a:latin typeface="Arial" charset="0"/>
          <a:cs typeface="Arial" charset="0"/>
        </a:defRPr>
      </a:lvl2pPr>
      <a:lvl3pPr algn="ctr" rtl="1" eaLnBrk="0" fontAlgn="base" hangingPunct="0">
        <a:spcBef>
          <a:spcPct val="0"/>
        </a:spcBef>
        <a:spcAft>
          <a:spcPct val="0"/>
        </a:spcAft>
        <a:defRPr sz="4400">
          <a:solidFill>
            <a:schemeClr val="tx2"/>
          </a:solidFill>
          <a:latin typeface="Arial" charset="0"/>
          <a:cs typeface="Arial" charset="0"/>
        </a:defRPr>
      </a:lvl3pPr>
      <a:lvl4pPr algn="ctr" rtl="1" eaLnBrk="0" fontAlgn="base" hangingPunct="0">
        <a:spcBef>
          <a:spcPct val="0"/>
        </a:spcBef>
        <a:spcAft>
          <a:spcPct val="0"/>
        </a:spcAft>
        <a:defRPr sz="4400">
          <a:solidFill>
            <a:schemeClr val="tx2"/>
          </a:solidFill>
          <a:latin typeface="Arial" charset="0"/>
          <a:cs typeface="Arial" charset="0"/>
        </a:defRPr>
      </a:lvl4pPr>
      <a:lvl5pPr algn="ctr" rtl="1" eaLnBrk="0" fontAlgn="base" hangingPunct="0">
        <a:spcBef>
          <a:spcPct val="0"/>
        </a:spcBef>
        <a:spcAft>
          <a:spcPct val="0"/>
        </a:spcAft>
        <a:defRPr sz="4400">
          <a:solidFill>
            <a:schemeClr val="tx2"/>
          </a:solidFill>
          <a:latin typeface="Arial" charset="0"/>
          <a:cs typeface="Arial" charset="0"/>
        </a:defRPr>
      </a:lvl5pPr>
      <a:lvl6pPr marL="457200" algn="ctr" rtl="1" fontAlgn="base">
        <a:spcBef>
          <a:spcPct val="0"/>
        </a:spcBef>
        <a:spcAft>
          <a:spcPct val="0"/>
        </a:spcAft>
        <a:defRPr sz="4400">
          <a:solidFill>
            <a:schemeClr val="tx2"/>
          </a:solidFill>
          <a:latin typeface="Arial" charset="0"/>
          <a:cs typeface="Arial" charset="0"/>
        </a:defRPr>
      </a:lvl6pPr>
      <a:lvl7pPr marL="914400" algn="ctr" rtl="1" fontAlgn="base">
        <a:spcBef>
          <a:spcPct val="0"/>
        </a:spcBef>
        <a:spcAft>
          <a:spcPct val="0"/>
        </a:spcAft>
        <a:defRPr sz="4400">
          <a:solidFill>
            <a:schemeClr val="tx2"/>
          </a:solidFill>
          <a:latin typeface="Arial" charset="0"/>
          <a:cs typeface="Arial" charset="0"/>
        </a:defRPr>
      </a:lvl7pPr>
      <a:lvl8pPr marL="1371600" algn="ctr" rtl="1" fontAlgn="base">
        <a:spcBef>
          <a:spcPct val="0"/>
        </a:spcBef>
        <a:spcAft>
          <a:spcPct val="0"/>
        </a:spcAft>
        <a:defRPr sz="4400">
          <a:solidFill>
            <a:schemeClr val="tx2"/>
          </a:solidFill>
          <a:latin typeface="Arial" charset="0"/>
          <a:cs typeface="Arial" charset="0"/>
        </a:defRPr>
      </a:lvl8pPr>
      <a:lvl9pPr marL="1828800" algn="ctr" rtl="1" fontAlgn="base">
        <a:spcBef>
          <a:spcPct val="0"/>
        </a:spcBef>
        <a:spcAft>
          <a:spcPct val="0"/>
        </a:spcAft>
        <a:defRPr sz="4400">
          <a:solidFill>
            <a:schemeClr val="tx2"/>
          </a:solidFill>
          <a:latin typeface="Arial" charset="0"/>
          <a:cs typeface="Arial" charset="0"/>
        </a:defRPr>
      </a:lvl9pPr>
    </p:titleStyle>
    <p:bodyStyle>
      <a:lvl1pPr marL="342900" indent="-342900" algn="r" rtl="1" eaLnBrk="0" fontAlgn="base" hangingPunct="0">
        <a:spcBef>
          <a:spcPct val="20000"/>
        </a:spcBef>
        <a:spcAft>
          <a:spcPct val="0"/>
        </a:spcAft>
        <a:buChar char="•"/>
        <a:defRPr sz="3200">
          <a:solidFill>
            <a:schemeClr val="tx1"/>
          </a:solidFill>
          <a:latin typeface="+mn-lt"/>
          <a:ea typeface="+mn-ea"/>
          <a:cs typeface="+mn-cs"/>
        </a:defRPr>
      </a:lvl1pPr>
      <a:lvl2pPr marL="742950" indent="-285750" algn="r" rtl="1" eaLnBrk="0" fontAlgn="base" hangingPunct="0">
        <a:spcBef>
          <a:spcPct val="20000"/>
        </a:spcBef>
        <a:spcAft>
          <a:spcPct val="0"/>
        </a:spcAft>
        <a:buChar char="–"/>
        <a:defRPr sz="2800">
          <a:solidFill>
            <a:schemeClr val="tx1"/>
          </a:solidFill>
          <a:latin typeface="+mn-lt"/>
          <a:cs typeface="+mn-cs"/>
        </a:defRPr>
      </a:lvl2pPr>
      <a:lvl3pPr marL="1143000" indent="-228600" algn="r" rtl="1" eaLnBrk="0" fontAlgn="base" hangingPunct="0">
        <a:spcBef>
          <a:spcPct val="20000"/>
        </a:spcBef>
        <a:spcAft>
          <a:spcPct val="0"/>
        </a:spcAft>
        <a:buChar char="•"/>
        <a:defRPr sz="2400">
          <a:solidFill>
            <a:schemeClr val="tx1"/>
          </a:solidFill>
          <a:latin typeface="+mn-lt"/>
          <a:cs typeface="+mn-cs"/>
        </a:defRPr>
      </a:lvl3pPr>
      <a:lvl4pPr marL="1600200" indent="-228600" algn="r" rtl="1" eaLnBrk="0" fontAlgn="base" hangingPunct="0">
        <a:spcBef>
          <a:spcPct val="20000"/>
        </a:spcBef>
        <a:spcAft>
          <a:spcPct val="0"/>
        </a:spcAft>
        <a:buChar char="–"/>
        <a:defRPr sz="2000">
          <a:solidFill>
            <a:schemeClr val="tx1"/>
          </a:solidFill>
          <a:latin typeface="+mn-lt"/>
          <a:cs typeface="+mn-cs"/>
        </a:defRPr>
      </a:lvl4pPr>
      <a:lvl5pPr marL="2057400" indent="-228600" algn="r" rtl="1" eaLnBrk="0" fontAlgn="base" hangingPunct="0">
        <a:spcBef>
          <a:spcPct val="20000"/>
        </a:spcBef>
        <a:spcAft>
          <a:spcPct val="0"/>
        </a:spcAft>
        <a:buChar char="»"/>
        <a:defRPr sz="2000">
          <a:solidFill>
            <a:schemeClr val="tx1"/>
          </a:solidFill>
          <a:latin typeface="+mn-lt"/>
          <a:cs typeface="+mn-cs"/>
        </a:defRPr>
      </a:lvl5pPr>
      <a:lvl6pPr marL="2514600" indent="-228600" algn="r" rtl="1" fontAlgn="base">
        <a:spcBef>
          <a:spcPct val="20000"/>
        </a:spcBef>
        <a:spcAft>
          <a:spcPct val="0"/>
        </a:spcAft>
        <a:buChar char="»"/>
        <a:defRPr sz="2000">
          <a:solidFill>
            <a:schemeClr val="tx1"/>
          </a:solidFill>
          <a:latin typeface="+mn-lt"/>
          <a:cs typeface="+mn-cs"/>
        </a:defRPr>
      </a:lvl6pPr>
      <a:lvl7pPr marL="2971800" indent="-228600" algn="r" rtl="1" fontAlgn="base">
        <a:spcBef>
          <a:spcPct val="20000"/>
        </a:spcBef>
        <a:spcAft>
          <a:spcPct val="0"/>
        </a:spcAft>
        <a:buChar char="»"/>
        <a:defRPr sz="2000">
          <a:solidFill>
            <a:schemeClr val="tx1"/>
          </a:solidFill>
          <a:latin typeface="+mn-lt"/>
          <a:cs typeface="+mn-cs"/>
        </a:defRPr>
      </a:lvl7pPr>
      <a:lvl8pPr marL="3429000" indent="-228600" algn="r" rtl="1" fontAlgn="base">
        <a:spcBef>
          <a:spcPct val="20000"/>
        </a:spcBef>
        <a:spcAft>
          <a:spcPct val="0"/>
        </a:spcAft>
        <a:buChar char="»"/>
        <a:defRPr sz="2000">
          <a:solidFill>
            <a:schemeClr val="tx1"/>
          </a:solidFill>
          <a:latin typeface="+mn-lt"/>
          <a:cs typeface="+mn-cs"/>
        </a:defRPr>
      </a:lvl8pPr>
      <a:lvl9pPr marL="3886200" indent="-228600" algn="r" rtl="1" fontAlgn="base">
        <a:spcBef>
          <a:spcPct val="20000"/>
        </a:spcBef>
        <a:spcAft>
          <a:spcPct val="0"/>
        </a:spcAft>
        <a:buChar char="»"/>
        <a:defRPr sz="2000">
          <a:solidFill>
            <a:schemeClr val="tx1"/>
          </a:solidFill>
          <a:latin typeface="+mn-lt"/>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3" Type="http://schemas.openxmlformats.org/officeDocument/2006/relationships/oleObject" Target="../embeddings/oleObject1.bin"/><Relationship Id="rId2" Type="http://schemas.openxmlformats.org/officeDocument/2006/relationships/slideLayout" Target="../slideLayouts/slideLayout2.xml"/><Relationship Id="rId1" Type="http://schemas.openxmlformats.org/officeDocument/2006/relationships/vmlDrawing" Target="../drawings/vmlDrawing1.vml"/><Relationship Id="rId4" Type="http://schemas.openxmlformats.org/officeDocument/2006/relationships/image" Target="../media/image1.wmf"/></Relationships>
</file>

<file path=ppt/slides/_rels/slide4.xml.rels><?xml version="1.0" encoding="UTF-8" standalone="yes"?>
<Relationships xmlns="http://schemas.openxmlformats.org/package/2006/relationships"><Relationship Id="rId8" Type="http://schemas.openxmlformats.org/officeDocument/2006/relationships/image" Target="../media/image4.wmf"/><Relationship Id="rId13" Type="http://schemas.openxmlformats.org/officeDocument/2006/relationships/image" Target="../media/image6.wmf"/><Relationship Id="rId3" Type="http://schemas.openxmlformats.org/officeDocument/2006/relationships/oleObject" Target="../embeddings/oleObject2.bin"/><Relationship Id="rId7" Type="http://schemas.openxmlformats.org/officeDocument/2006/relationships/oleObject" Target="../embeddings/oleObject4.bin"/><Relationship Id="rId12" Type="http://schemas.openxmlformats.org/officeDocument/2006/relationships/oleObject" Target="../embeddings/oleObject7.bin"/><Relationship Id="rId17" Type="http://schemas.openxmlformats.org/officeDocument/2006/relationships/image" Target="../media/image8.wmf"/><Relationship Id="rId2" Type="http://schemas.openxmlformats.org/officeDocument/2006/relationships/slideLayout" Target="../slideLayouts/slideLayout2.xml"/><Relationship Id="rId16" Type="http://schemas.openxmlformats.org/officeDocument/2006/relationships/oleObject" Target="../embeddings/oleObject9.bin"/><Relationship Id="rId1" Type="http://schemas.openxmlformats.org/officeDocument/2006/relationships/vmlDrawing" Target="../drawings/vmlDrawing2.vml"/><Relationship Id="rId6" Type="http://schemas.openxmlformats.org/officeDocument/2006/relationships/image" Target="../media/image3.wmf"/><Relationship Id="rId11" Type="http://schemas.openxmlformats.org/officeDocument/2006/relationships/oleObject" Target="../embeddings/oleObject6.bin"/><Relationship Id="rId5" Type="http://schemas.openxmlformats.org/officeDocument/2006/relationships/oleObject" Target="../embeddings/oleObject3.bin"/><Relationship Id="rId15" Type="http://schemas.openxmlformats.org/officeDocument/2006/relationships/image" Target="../media/image7.wmf"/><Relationship Id="rId10" Type="http://schemas.openxmlformats.org/officeDocument/2006/relationships/image" Target="../media/image5.wmf"/><Relationship Id="rId4" Type="http://schemas.openxmlformats.org/officeDocument/2006/relationships/image" Target="../media/image2.wmf"/><Relationship Id="rId9" Type="http://schemas.openxmlformats.org/officeDocument/2006/relationships/oleObject" Target="../embeddings/oleObject5.bin"/><Relationship Id="rId14" Type="http://schemas.openxmlformats.org/officeDocument/2006/relationships/oleObject" Target="../embeddings/oleObject8.bin"/></Relationships>
</file>

<file path=ppt/slides/_rels/slide5.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8" Type="http://schemas.openxmlformats.org/officeDocument/2006/relationships/image" Target="../media/image12.wmf"/><Relationship Id="rId3" Type="http://schemas.openxmlformats.org/officeDocument/2006/relationships/oleObject" Target="../embeddings/oleObject10.bin"/><Relationship Id="rId7" Type="http://schemas.openxmlformats.org/officeDocument/2006/relationships/oleObject" Target="../embeddings/oleObject12.bin"/><Relationship Id="rId2" Type="http://schemas.openxmlformats.org/officeDocument/2006/relationships/slideLayout" Target="../slideLayouts/slideLayout2.xml"/><Relationship Id="rId1" Type="http://schemas.openxmlformats.org/officeDocument/2006/relationships/vmlDrawing" Target="../drawings/vmlDrawing3.vml"/><Relationship Id="rId6" Type="http://schemas.openxmlformats.org/officeDocument/2006/relationships/image" Target="../media/image11.wmf"/><Relationship Id="rId5" Type="http://schemas.openxmlformats.org/officeDocument/2006/relationships/oleObject" Target="../embeddings/oleObject11.bin"/><Relationship Id="rId4" Type="http://schemas.openxmlformats.org/officeDocument/2006/relationships/image" Target="../media/image10.wmf"/></Relationships>
</file>

<file path=ppt/slides/_rels/slide7.xml.rels><?xml version="1.0" encoding="UTF-8" standalone="yes"?>
<Relationships xmlns="http://schemas.openxmlformats.org/package/2006/relationships"><Relationship Id="rId2" Type="http://schemas.openxmlformats.org/officeDocument/2006/relationships/image" Target="../media/image13.pn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8" Type="http://schemas.openxmlformats.org/officeDocument/2006/relationships/oleObject" Target="../embeddings/oleObject16.bin"/><Relationship Id="rId3" Type="http://schemas.openxmlformats.org/officeDocument/2006/relationships/oleObject" Target="../embeddings/oleObject13.bin"/><Relationship Id="rId7" Type="http://schemas.openxmlformats.org/officeDocument/2006/relationships/oleObject" Target="../embeddings/oleObject15.bin"/><Relationship Id="rId2" Type="http://schemas.openxmlformats.org/officeDocument/2006/relationships/slideLayout" Target="../slideLayouts/slideLayout2.xml"/><Relationship Id="rId1" Type="http://schemas.openxmlformats.org/officeDocument/2006/relationships/vmlDrawing" Target="../drawings/vmlDrawing4.vml"/><Relationship Id="rId6" Type="http://schemas.openxmlformats.org/officeDocument/2006/relationships/image" Target="../media/image4.wmf"/><Relationship Id="rId5" Type="http://schemas.openxmlformats.org/officeDocument/2006/relationships/oleObject" Target="../embeddings/oleObject14.bin"/><Relationship Id="rId4" Type="http://schemas.openxmlformats.org/officeDocument/2006/relationships/image" Target="../media/image14.wmf"/><Relationship Id="rId9" Type="http://schemas.openxmlformats.org/officeDocument/2006/relationships/image" Target="../media/image12.wmf"/></Relationships>
</file>

<file path=ppt/slides/_rels/slide9.xml.rels><?xml version="1.0" encoding="UTF-8" standalone="yes"?>
<Relationships xmlns="http://schemas.openxmlformats.org/package/2006/relationships"><Relationship Id="rId2" Type="http://schemas.openxmlformats.org/officeDocument/2006/relationships/image" Target="../media/image15.png"/><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8" Type="http://schemas.openxmlformats.org/officeDocument/2006/relationships/image" Target="../media/image17.wmf"/><Relationship Id="rId3" Type="http://schemas.openxmlformats.org/officeDocument/2006/relationships/oleObject" Target="../embeddings/oleObject17.bin"/><Relationship Id="rId7" Type="http://schemas.openxmlformats.org/officeDocument/2006/relationships/oleObject" Target="../embeddings/oleObject19.bin"/><Relationship Id="rId2" Type="http://schemas.openxmlformats.org/officeDocument/2006/relationships/slideLayout" Target="../slideLayouts/slideLayout2.xml"/><Relationship Id="rId1" Type="http://schemas.openxmlformats.org/officeDocument/2006/relationships/vmlDrawing" Target="../drawings/vmlDrawing5.vml"/><Relationship Id="rId6" Type="http://schemas.openxmlformats.org/officeDocument/2006/relationships/image" Target="../media/image16.wmf"/><Relationship Id="rId5" Type="http://schemas.openxmlformats.org/officeDocument/2006/relationships/oleObject" Target="../embeddings/oleObject18.bin"/><Relationship Id="rId10" Type="http://schemas.openxmlformats.org/officeDocument/2006/relationships/image" Target="../media/image18.wmf"/><Relationship Id="rId4" Type="http://schemas.openxmlformats.org/officeDocument/2006/relationships/image" Target="../media/image4.wmf"/><Relationship Id="rId9" Type="http://schemas.openxmlformats.org/officeDocument/2006/relationships/oleObject" Target="../embeddings/oleObject20.bin"/></Relationships>
</file>

<file path=ppt/slides/_rels/slide11.xml.rels><?xml version="1.0" encoding="UTF-8" standalone="yes"?>
<Relationships xmlns="http://schemas.openxmlformats.org/package/2006/relationships"><Relationship Id="rId8" Type="http://schemas.openxmlformats.org/officeDocument/2006/relationships/image" Target="../media/image21.wmf"/><Relationship Id="rId3" Type="http://schemas.openxmlformats.org/officeDocument/2006/relationships/oleObject" Target="../embeddings/oleObject21.bin"/><Relationship Id="rId7" Type="http://schemas.openxmlformats.org/officeDocument/2006/relationships/oleObject" Target="../embeddings/oleObject23.bin"/><Relationship Id="rId2" Type="http://schemas.openxmlformats.org/officeDocument/2006/relationships/slideLayout" Target="../slideLayouts/slideLayout2.xml"/><Relationship Id="rId1" Type="http://schemas.openxmlformats.org/officeDocument/2006/relationships/vmlDrawing" Target="../drawings/vmlDrawing6.vml"/><Relationship Id="rId6" Type="http://schemas.openxmlformats.org/officeDocument/2006/relationships/image" Target="../media/image20.wmf"/><Relationship Id="rId5" Type="http://schemas.openxmlformats.org/officeDocument/2006/relationships/oleObject" Target="../embeddings/oleObject22.bin"/><Relationship Id="rId4" Type="http://schemas.openxmlformats.org/officeDocument/2006/relationships/image" Target="../media/image19.wmf"/></Relationships>
</file>

<file path=ppt/slides/_rels/slide12.xml.rels><?xml version="1.0" encoding="UTF-8" standalone="yes"?>
<Relationships xmlns="http://schemas.openxmlformats.org/package/2006/relationships"><Relationship Id="rId3" Type="http://schemas.openxmlformats.org/officeDocument/2006/relationships/oleObject" Target="../embeddings/oleObject24.bin"/><Relationship Id="rId2" Type="http://schemas.openxmlformats.org/officeDocument/2006/relationships/slideLayout" Target="../slideLayouts/slideLayout2.xml"/><Relationship Id="rId1" Type="http://schemas.openxmlformats.org/officeDocument/2006/relationships/vmlDrawing" Target="../drawings/vmlDrawing7.vml"/><Relationship Id="rId4" Type="http://schemas.openxmlformats.org/officeDocument/2006/relationships/image" Target="../media/image22.wmf"/></Relationships>
</file>

<file path=ppt/slides/_rels/slide13.xml.rels><?xml version="1.0" encoding="UTF-8" standalone="yes"?>
<Relationships xmlns="http://schemas.openxmlformats.org/package/2006/relationships"><Relationship Id="rId8" Type="http://schemas.openxmlformats.org/officeDocument/2006/relationships/image" Target="../media/image25.wmf"/><Relationship Id="rId3" Type="http://schemas.openxmlformats.org/officeDocument/2006/relationships/oleObject" Target="../embeddings/oleObject25.bin"/><Relationship Id="rId7" Type="http://schemas.openxmlformats.org/officeDocument/2006/relationships/oleObject" Target="../embeddings/oleObject27.bin"/><Relationship Id="rId2" Type="http://schemas.openxmlformats.org/officeDocument/2006/relationships/slideLayout" Target="../slideLayouts/slideLayout2.xml"/><Relationship Id="rId1" Type="http://schemas.openxmlformats.org/officeDocument/2006/relationships/vmlDrawing" Target="../drawings/vmlDrawing8.vml"/><Relationship Id="rId6" Type="http://schemas.openxmlformats.org/officeDocument/2006/relationships/image" Target="../media/image24.wmf"/><Relationship Id="rId5" Type="http://schemas.openxmlformats.org/officeDocument/2006/relationships/oleObject" Target="../embeddings/oleObject26.bin"/><Relationship Id="rId10" Type="http://schemas.openxmlformats.org/officeDocument/2006/relationships/image" Target="../media/image26.wmf"/><Relationship Id="rId4" Type="http://schemas.openxmlformats.org/officeDocument/2006/relationships/image" Target="../media/image23.wmf"/><Relationship Id="rId9" Type="http://schemas.openxmlformats.org/officeDocument/2006/relationships/oleObject" Target="../embeddings/oleObject28.bin"/></Relationships>
</file>

<file path=ppt/slides/_rels/slide14.xml.rels><?xml version="1.0" encoding="UTF-8" standalone="yes"?>
<Relationships xmlns="http://schemas.openxmlformats.org/package/2006/relationships"><Relationship Id="rId3" Type="http://schemas.openxmlformats.org/officeDocument/2006/relationships/oleObject" Target="../embeddings/oleObject29.bin"/><Relationship Id="rId2" Type="http://schemas.openxmlformats.org/officeDocument/2006/relationships/slideLayout" Target="../slideLayouts/slideLayout2.xml"/><Relationship Id="rId1" Type="http://schemas.openxmlformats.org/officeDocument/2006/relationships/vmlDrawing" Target="../drawings/vmlDrawing9.vml"/><Relationship Id="rId4" Type="http://schemas.openxmlformats.org/officeDocument/2006/relationships/image" Target="../media/image27.wmf"/></Relationships>
</file>

<file path=ppt/slides/_rels/slide15.xml.rels><?xml version="1.0" encoding="UTF-8" standalone="yes"?>
<Relationships xmlns="http://schemas.openxmlformats.org/package/2006/relationships"><Relationship Id="rId8" Type="http://schemas.openxmlformats.org/officeDocument/2006/relationships/image" Target="../media/image30.wmf"/><Relationship Id="rId13" Type="http://schemas.openxmlformats.org/officeDocument/2006/relationships/oleObject" Target="../embeddings/oleObject35.bin"/><Relationship Id="rId3" Type="http://schemas.openxmlformats.org/officeDocument/2006/relationships/oleObject" Target="../embeddings/oleObject30.bin"/><Relationship Id="rId7" Type="http://schemas.openxmlformats.org/officeDocument/2006/relationships/oleObject" Target="../embeddings/oleObject32.bin"/><Relationship Id="rId12" Type="http://schemas.openxmlformats.org/officeDocument/2006/relationships/image" Target="../media/image32.wmf"/><Relationship Id="rId2" Type="http://schemas.openxmlformats.org/officeDocument/2006/relationships/slideLayout" Target="../slideLayouts/slideLayout2.xml"/><Relationship Id="rId1" Type="http://schemas.openxmlformats.org/officeDocument/2006/relationships/vmlDrawing" Target="../drawings/vmlDrawing10.vml"/><Relationship Id="rId6" Type="http://schemas.openxmlformats.org/officeDocument/2006/relationships/image" Target="../media/image29.wmf"/><Relationship Id="rId11" Type="http://schemas.openxmlformats.org/officeDocument/2006/relationships/oleObject" Target="../embeddings/oleObject34.bin"/><Relationship Id="rId5" Type="http://schemas.openxmlformats.org/officeDocument/2006/relationships/oleObject" Target="../embeddings/oleObject31.bin"/><Relationship Id="rId10" Type="http://schemas.openxmlformats.org/officeDocument/2006/relationships/image" Target="../media/image31.wmf"/><Relationship Id="rId4" Type="http://schemas.openxmlformats.org/officeDocument/2006/relationships/image" Target="../media/image28.wmf"/><Relationship Id="rId9" Type="http://schemas.openxmlformats.org/officeDocument/2006/relationships/oleObject" Target="../embeddings/oleObject33.bin"/><Relationship Id="rId14" Type="http://schemas.openxmlformats.org/officeDocument/2006/relationships/image" Target="../media/image33.wmf"/></Relationships>
</file>

<file path=ppt/slides/_rels/slide16.xml.rels><?xml version="1.0" encoding="UTF-8" standalone="yes"?>
<Relationships xmlns="http://schemas.openxmlformats.org/package/2006/relationships"><Relationship Id="rId2" Type="http://schemas.openxmlformats.org/officeDocument/2006/relationships/image" Target="../media/image34.png"/><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3" Type="http://schemas.openxmlformats.org/officeDocument/2006/relationships/oleObject" Target="../embeddings/oleObject36.bin"/><Relationship Id="rId2" Type="http://schemas.openxmlformats.org/officeDocument/2006/relationships/slideLayout" Target="../slideLayouts/slideLayout2.xml"/><Relationship Id="rId1" Type="http://schemas.openxmlformats.org/officeDocument/2006/relationships/vmlDrawing" Target="../drawings/vmlDrawing11.vml"/><Relationship Id="rId4" Type="http://schemas.openxmlformats.org/officeDocument/2006/relationships/image" Target="../media/image35.wmf"/></Relationships>
</file>

<file path=ppt/slides/_rels/slide18.xml.rels><?xml version="1.0" encoding="UTF-8" standalone="yes"?>
<Relationships xmlns="http://schemas.openxmlformats.org/package/2006/relationships"><Relationship Id="rId8" Type="http://schemas.openxmlformats.org/officeDocument/2006/relationships/oleObject" Target="../embeddings/oleObject40.bin"/><Relationship Id="rId3" Type="http://schemas.openxmlformats.org/officeDocument/2006/relationships/oleObject" Target="../embeddings/oleObject37.bin"/><Relationship Id="rId7" Type="http://schemas.openxmlformats.org/officeDocument/2006/relationships/image" Target="../media/image37.wmf"/><Relationship Id="rId2" Type="http://schemas.openxmlformats.org/officeDocument/2006/relationships/slideLayout" Target="../slideLayouts/slideLayout2.xml"/><Relationship Id="rId1" Type="http://schemas.openxmlformats.org/officeDocument/2006/relationships/vmlDrawing" Target="../drawings/vmlDrawing12.vml"/><Relationship Id="rId6" Type="http://schemas.openxmlformats.org/officeDocument/2006/relationships/oleObject" Target="../embeddings/oleObject39.bin"/><Relationship Id="rId5" Type="http://schemas.openxmlformats.org/officeDocument/2006/relationships/oleObject" Target="../embeddings/oleObject38.bin"/><Relationship Id="rId4" Type="http://schemas.openxmlformats.org/officeDocument/2006/relationships/image" Target="../media/image36.wmf"/><Relationship Id="rId9" Type="http://schemas.openxmlformats.org/officeDocument/2006/relationships/image" Target="../media/image38.wmf"/></Relationships>
</file>

<file path=ppt/slides/_rels/slide19.xml.rels><?xml version="1.0" encoding="UTF-8" standalone="yes"?>
<Relationships xmlns="http://schemas.openxmlformats.org/package/2006/relationships"><Relationship Id="rId3" Type="http://schemas.openxmlformats.org/officeDocument/2006/relationships/oleObject" Target="../embeddings/oleObject41.bin"/><Relationship Id="rId2" Type="http://schemas.openxmlformats.org/officeDocument/2006/relationships/slideLayout" Target="../slideLayouts/slideLayout12.xml"/><Relationship Id="rId1" Type="http://schemas.openxmlformats.org/officeDocument/2006/relationships/vmlDrawing" Target="../drawings/vmlDrawing13.vml"/><Relationship Id="rId6" Type="http://schemas.openxmlformats.org/officeDocument/2006/relationships/image" Target="../media/image40.wmf"/><Relationship Id="rId5" Type="http://schemas.openxmlformats.org/officeDocument/2006/relationships/oleObject" Target="../embeddings/oleObject42.bin"/><Relationship Id="rId4" Type="http://schemas.openxmlformats.org/officeDocument/2006/relationships/image" Target="../media/image39.wmf"/></Relationships>
</file>

<file path=ppt/slides/_rels/slide20.xml.rels><?xml version="1.0" encoding="UTF-8" standalone="yes"?>
<Relationships xmlns="http://schemas.openxmlformats.org/package/2006/relationships"><Relationship Id="rId3" Type="http://schemas.openxmlformats.org/officeDocument/2006/relationships/oleObject" Target="../embeddings/oleObject43.bin"/><Relationship Id="rId2" Type="http://schemas.openxmlformats.org/officeDocument/2006/relationships/slideLayout" Target="../slideLayouts/slideLayout2.xml"/><Relationship Id="rId1" Type="http://schemas.openxmlformats.org/officeDocument/2006/relationships/vmlDrawing" Target="../drawings/vmlDrawing14.vml"/><Relationship Id="rId4" Type="http://schemas.openxmlformats.org/officeDocument/2006/relationships/image" Target="../media/image41.wmf"/></Relationships>
</file>

<file path=ppt/slides/_rels/slide21.xml.rels><?xml version="1.0" encoding="UTF-8" standalone="yes"?>
<Relationships xmlns="http://schemas.openxmlformats.org/package/2006/relationships"><Relationship Id="rId3" Type="http://schemas.openxmlformats.org/officeDocument/2006/relationships/oleObject" Target="../embeddings/oleObject44.bin"/><Relationship Id="rId2" Type="http://schemas.openxmlformats.org/officeDocument/2006/relationships/slideLayout" Target="../slideLayouts/slideLayout2.xml"/><Relationship Id="rId1" Type="http://schemas.openxmlformats.org/officeDocument/2006/relationships/vmlDrawing" Target="../drawings/vmlDrawing15.vml"/><Relationship Id="rId4" Type="http://schemas.openxmlformats.org/officeDocument/2006/relationships/image" Target="../media/image42.wmf"/></Relationships>
</file>

<file path=ppt/slides/_rels/slide22.xml.rels><?xml version="1.0" encoding="UTF-8" standalone="yes"?>
<Relationships xmlns="http://schemas.openxmlformats.org/package/2006/relationships"><Relationship Id="rId3" Type="http://schemas.openxmlformats.org/officeDocument/2006/relationships/oleObject" Target="../embeddings/oleObject45.bin"/><Relationship Id="rId2" Type="http://schemas.openxmlformats.org/officeDocument/2006/relationships/slideLayout" Target="../slideLayouts/slideLayout2.xml"/><Relationship Id="rId1" Type="http://schemas.openxmlformats.org/officeDocument/2006/relationships/vmlDrawing" Target="../drawings/vmlDrawing16.vml"/><Relationship Id="rId4" Type="http://schemas.openxmlformats.org/officeDocument/2006/relationships/image" Target="../media/image43.wmf"/></Relationships>
</file>

<file path=ppt/slides/_rels/slide23.xml.rels><?xml version="1.0" encoding="UTF-8" standalone="yes"?>
<Relationships xmlns="http://schemas.openxmlformats.org/package/2006/relationships"><Relationship Id="rId3" Type="http://schemas.openxmlformats.org/officeDocument/2006/relationships/oleObject" Target="../embeddings/oleObject46.bin"/><Relationship Id="rId2" Type="http://schemas.openxmlformats.org/officeDocument/2006/relationships/slideLayout" Target="../slideLayouts/slideLayout2.xml"/><Relationship Id="rId1" Type="http://schemas.openxmlformats.org/officeDocument/2006/relationships/vmlDrawing" Target="../drawings/vmlDrawing17.vml"/><Relationship Id="rId4" Type="http://schemas.openxmlformats.org/officeDocument/2006/relationships/image" Target="../media/image44.wmf"/></Relationships>
</file>

<file path=ppt/slides/_rels/slide24.xml.rels><?xml version="1.0" encoding="UTF-8" standalone="yes"?>
<Relationships xmlns="http://schemas.openxmlformats.org/package/2006/relationships"><Relationship Id="rId3" Type="http://schemas.openxmlformats.org/officeDocument/2006/relationships/oleObject" Target="../embeddings/oleObject47.bin"/><Relationship Id="rId2" Type="http://schemas.openxmlformats.org/officeDocument/2006/relationships/slideLayout" Target="../slideLayouts/slideLayout2.xml"/><Relationship Id="rId1" Type="http://schemas.openxmlformats.org/officeDocument/2006/relationships/vmlDrawing" Target="../drawings/vmlDrawing18.vml"/><Relationship Id="rId4" Type="http://schemas.openxmlformats.org/officeDocument/2006/relationships/image" Target="../media/image45.wmf"/></Relationships>
</file>

<file path=ppt/slides/_rels/slide25.xml.rels><?xml version="1.0" encoding="UTF-8" standalone="yes"?>
<Relationships xmlns="http://schemas.openxmlformats.org/package/2006/relationships"><Relationship Id="rId2" Type="http://schemas.openxmlformats.org/officeDocument/2006/relationships/image" Target="../media/image46.png"/><Relationship Id="rId1" Type="http://schemas.openxmlformats.org/officeDocument/2006/relationships/slideLayout" Target="../slideLayouts/slideLayout7.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fa-IR" dirty="0" smtClean="0"/>
              <a:t>بنام خدا</a:t>
            </a:r>
            <a:endParaRPr lang="fa-IR" dirty="0"/>
          </a:p>
        </p:txBody>
      </p:sp>
    </p:spTree>
    <p:extLst>
      <p:ext uri="{BB962C8B-B14F-4D97-AF65-F5344CB8AC3E}">
        <p14:creationId xmlns:p14="http://schemas.microsoft.com/office/powerpoint/2010/main" val="1125324682"/>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482" name="Rectangle 2"/>
          <p:cNvSpPr>
            <a:spLocks noGrp="1" noChangeArrowheads="1"/>
          </p:cNvSpPr>
          <p:nvPr>
            <p:ph type="ctrTitle"/>
          </p:nvPr>
        </p:nvSpPr>
        <p:spPr>
          <a:xfrm>
            <a:off x="381000" y="2130425"/>
            <a:ext cx="8077200" cy="1470025"/>
          </a:xfrm>
        </p:spPr>
        <p:txBody>
          <a:bodyPr/>
          <a:lstStyle/>
          <a:p>
            <a:pPr eaLnBrk="1" hangingPunct="1"/>
            <a:r>
              <a:rPr lang="fa-IR" b="1" dirty="0" smtClean="0">
                <a:cs typeface="B Nazanin" pitchFamily="2" charset="-78"/>
              </a:rPr>
              <a:t>مبانی محاسبات سازه های نگهبان خرپايی</a:t>
            </a:r>
            <a:r>
              <a:rPr lang="en-US" dirty="0" smtClean="0">
                <a:cs typeface="B Nazanin" pitchFamily="2" charset="-78"/>
              </a:rPr>
              <a:t> </a:t>
            </a:r>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27" name="Rectangle 2"/>
          <p:cNvSpPr>
            <a:spLocks noGrp="1" noChangeArrowheads="1"/>
          </p:cNvSpPr>
          <p:nvPr>
            <p:ph type="title"/>
          </p:nvPr>
        </p:nvSpPr>
        <p:spPr>
          <a:xfrm>
            <a:off x="457200" y="0"/>
            <a:ext cx="8229600" cy="944563"/>
          </a:xfrm>
        </p:spPr>
        <p:txBody>
          <a:bodyPr/>
          <a:lstStyle/>
          <a:p>
            <a:pPr eaLnBrk="1" hangingPunct="1"/>
            <a:r>
              <a:rPr lang="fa-IR" b="1" smtClean="0">
                <a:cs typeface="B Nazanin" pitchFamily="2" charset="-78"/>
              </a:rPr>
              <a:t>بارگذاري</a:t>
            </a:r>
            <a:r>
              <a:rPr lang="en-US" smtClean="0">
                <a:cs typeface="B Nazanin" pitchFamily="2" charset="-78"/>
              </a:rPr>
              <a:t> </a:t>
            </a:r>
          </a:p>
        </p:txBody>
      </p:sp>
      <p:sp>
        <p:nvSpPr>
          <p:cNvPr id="1028" name="Rectangle 3"/>
          <p:cNvSpPr>
            <a:spLocks noGrp="1" noChangeArrowheads="1"/>
          </p:cNvSpPr>
          <p:nvPr>
            <p:ph type="body" idx="1"/>
          </p:nvPr>
        </p:nvSpPr>
        <p:spPr>
          <a:xfrm>
            <a:off x="457200" y="1066800"/>
            <a:ext cx="8229600" cy="4495800"/>
          </a:xfrm>
        </p:spPr>
        <p:txBody>
          <a:bodyPr/>
          <a:lstStyle/>
          <a:p>
            <a:pPr algn="just" eaLnBrk="1" hangingPunct="1">
              <a:lnSpc>
                <a:spcPct val="90000"/>
              </a:lnSpc>
            </a:pPr>
            <a:r>
              <a:rPr lang="fa-IR" smtClean="0">
                <a:cs typeface="B Nazanin" pitchFamily="2" charset="-78"/>
              </a:rPr>
              <a:t>بار وارد بر سازه هاي نگهبان در واقع همان نيروي ناشي از رانش خاک است که ممکن است همراه با بار ناشي از سربار کنار گود نيز باشد. رانش خاک به طور کلي در سه حالت محاسبه مي شود: حالت محرک، حالت مقاوم و حالت سکون.</a:t>
            </a:r>
          </a:p>
          <a:p>
            <a:pPr algn="just" eaLnBrk="1" hangingPunct="1">
              <a:lnSpc>
                <a:spcPct val="90000"/>
              </a:lnSpc>
            </a:pPr>
            <a:r>
              <a:rPr lang="fa-IR" smtClean="0">
                <a:cs typeface="B Nazanin" pitchFamily="2" charset="-78"/>
              </a:rPr>
              <a:t>براي طراحي سازه هاي نگهبان، همانند ديوارهاي حايل، معمولاً نيروي رانشي خاک را بر مبناي رانش محرک محاسبه مي کنند. براي محاسبة رانش محرک ميتوان هم از نظرية رانکين و هم از نظرية کولن استفاده کرد. در اين قسمت از نظرية رانکين استفاده شده است.</a:t>
            </a:r>
          </a:p>
          <a:p>
            <a:pPr algn="just" eaLnBrk="1" hangingPunct="1">
              <a:lnSpc>
                <a:spcPct val="90000"/>
              </a:lnSpc>
            </a:pPr>
            <a:endParaRPr lang="fa-IR" smtClean="0">
              <a:cs typeface="B Nazanin" pitchFamily="2" charset="-78"/>
            </a:endParaRPr>
          </a:p>
          <a:p>
            <a:pPr algn="just" eaLnBrk="1" hangingPunct="1">
              <a:lnSpc>
                <a:spcPct val="90000"/>
              </a:lnSpc>
            </a:pPr>
            <a:endParaRPr lang="fa-IR" smtClean="0">
              <a:cs typeface="B Nazanin" pitchFamily="2" charset="-78"/>
            </a:endParaRPr>
          </a:p>
        </p:txBody>
      </p:sp>
      <p:sp>
        <p:nvSpPr>
          <p:cNvPr id="1029" name="Rectangle 5"/>
          <p:cNvSpPr>
            <a:spLocks noChangeArrowheads="1"/>
          </p:cNvSpPr>
          <p:nvPr/>
        </p:nvSpPr>
        <p:spPr bwMode="auto">
          <a:xfrm>
            <a:off x="0" y="0"/>
            <a:ext cx="9144000" cy="0"/>
          </a:xfrm>
          <a:prstGeom prst="rect">
            <a:avLst/>
          </a:prstGeom>
          <a:noFill/>
          <a:ln w="9525">
            <a:noFill/>
            <a:miter lim="800000"/>
            <a:headEnd/>
            <a:tailEnd/>
          </a:ln>
        </p:spPr>
        <p:txBody>
          <a:bodyPr wrap="none" anchor="ctr">
            <a:spAutoFit/>
          </a:bodyPr>
          <a:lstStyle/>
          <a:p>
            <a:endParaRPr lang="en-US"/>
          </a:p>
        </p:txBody>
      </p:sp>
      <p:graphicFrame>
        <p:nvGraphicFramePr>
          <p:cNvPr id="1026" name="Object 4"/>
          <p:cNvGraphicFramePr>
            <a:graphicFrameLocks noChangeAspect="1"/>
          </p:cNvGraphicFramePr>
          <p:nvPr/>
        </p:nvGraphicFramePr>
        <p:xfrm>
          <a:off x="762000" y="5257800"/>
          <a:ext cx="7315200" cy="1143000"/>
        </p:xfrm>
        <a:graphic>
          <a:graphicData uri="http://schemas.openxmlformats.org/presentationml/2006/ole">
            <mc:AlternateContent xmlns:mc="http://schemas.openxmlformats.org/markup-compatibility/2006">
              <mc:Choice xmlns:v="urn:schemas-microsoft-com:vml" Requires="v">
                <p:oleObj spid="_x0000_s1027" name="Equation" r:id="rId3" imgW="4584700" imgH="774700" progId="Equation.3">
                  <p:embed/>
                </p:oleObj>
              </mc:Choice>
              <mc:Fallback>
                <p:oleObj name="Equation" r:id="rId3" imgW="4584700" imgH="774700" progId="Equation.3">
                  <p:embed/>
                  <p:pic>
                    <p:nvPicPr>
                      <p:cNvPr id="0" name="Object 4"/>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762000" y="5257800"/>
                        <a:ext cx="7315200" cy="1143000"/>
                      </a:xfrm>
                      <a:prstGeom prst="rect">
                        <a:avLst/>
                      </a:prstGeom>
                      <a:noFill/>
                      <a:extLst>
                        <a:ext uri="{909E8E84-426E-40DD-AFC4-6F175D3DCCD1}">
                          <a14:hiddenFill xmlns:a14="http://schemas.microsoft.com/office/drawing/2010/main">
                            <a:solidFill>
                              <a:srgbClr val="FFFFFF"/>
                            </a:solidFill>
                          </a14:hiddenFill>
                        </a:ext>
                      </a:extLst>
                    </p:spPr>
                  </p:pic>
                </p:oleObj>
              </mc:Fallback>
            </mc:AlternateContent>
          </a:graphicData>
        </a:graphic>
      </p:graphicFrame>
      <p:sp>
        <p:nvSpPr>
          <p:cNvPr id="1030" name="Rectangle 6"/>
          <p:cNvSpPr>
            <a:spLocks noChangeArrowheads="1"/>
          </p:cNvSpPr>
          <p:nvPr/>
        </p:nvSpPr>
        <p:spPr bwMode="auto">
          <a:xfrm>
            <a:off x="0" y="771525"/>
            <a:ext cx="9144000" cy="0"/>
          </a:xfrm>
          <a:prstGeom prst="rect">
            <a:avLst/>
          </a:prstGeom>
          <a:noFill/>
          <a:ln w="9525">
            <a:noFill/>
            <a:miter lim="800000"/>
            <a:headEnd/>
            <a:tailEnd/>
          </a:ln>
        </p:spPr>
        <p:txBody>
          <a:bodyPr wrap="none" anchor="ctr">
            <a:spAutoFit/>
          </a:bodyPr>
          <a:lstStyle/>
          <a:p>
            <a:endParaRPr lang="en-US"/>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58" name="Rectangle 2"/>
          <p:cNvSpPr>
            <a:spLocks noGrp="1" noChangeArrowheads="1"/>
          </p:cNvSpPr>
          <p:nvPr>
            <p:ph type="title"/>
          </p:nvPr>
        </p:nvSpPr>
        <p:spPr/>
        <p:txBody>
          <a:bodyPr/>
          <a:lstStyle/>
          <a:p>
            <a:pPr eaLnBrk="1" hangingPunct="1"/>
            <a:r>
              <a:rPr lang="fa-IR" b="1" smtClean="0">
                <a:cs typeface="B Nazanin" pitchFamily="2" charset="-78"/>
              </a:rPr>
              <a:t>بارگذاري</a:t>
            </a:r>
            <a:endParaRPr lang="en-US" b="1" smtClean="0">
              <a:cs typeface="B Nazanin" pitchFamily="2" charset="-78"/>
            </a:endParaRPr>
          </a:p>
        </p:txBody>
      </p:sp>
      <p:sp>
        <p:nvSpPr>
          <p:cNvPr id="2059" name="Rectangle 3"/>
          <p:cNvSpPr>
            <a:spLocks noGrp="1" noChangeArrowheads="1"/>
          </p:cNvSpPr>
          <p:nvPr>
            <p:ph type="body" idx="1"/>
          </p:nvPr>
        </p:nvSpPr>
        <p:spPr>
          <a:xfrm>
            <a:off x="457200" y="1905000"/>
            <a:ext cx="8229600" cy="4221163"/>
          </a:xfrm>
        </p:spPr>
        <p:txBody>
          <a:bodyPr/>
          <a:lstStyle/>
          <a:p>
            <a:pPr marL="609600" indent="-609600" algn="just" eaLnBrk="1" hangingPunct="1">
              <a:buFontTx/>
              <a:buNone/>
            </a:pPr>
            <a:r>
              <a:rPr lang="fa-IR" smtClean="0">
                <a:cs typeface="B Nazanin" pitchFamily="2" charset="-78"/>
              </a:rPr>
              <a:t>اگر منحني توزيع  تنش      بر حسب عمق </a:t>
            </a:r>
            <a:r>
              <a:rPr lang="en-US" i="1" smtClean="0">
                <a:cs typeface="B Nazanin" pitchFamily="2" charset="-78"/>
              </a:rPr>
              <a:t>h</a:t>
            </a:r>
            <a:r>
              <a:rPr lang="fa-IR" smtClean="0">
                <a:cs typeface="B Nazanin" pitchFamily="2" charset="-78"/>
              </a:rPr>
              <a:t> ، يعني فرمول (1) را رسم کنيم، دو حالت ممکن است اتفاق بيفتد:</a:t>
            </a:r>
          </a:p>
          <a:p>
            <a:pPr marL="609600" indent="-609600" algn="just" eaLnBrk="1" hangingPunct="1">
              <a:buFontTx/>
              <a:buNone/>
            </a:pPr>
            <a:r>
              <a:rPr lang="fa-IR" smtClean="0">
                <a:cs typeface="B Nazanin" pitchFamily="2" charset="-78"/>
              </a:rPr>
              <a:t>                      در اين حالت، مطابق شکل 2 ـ 2،     تا يک عمق معين منفي است و سپس مثبت خواهد شد. اين عمق را     يا عمق ترک کششي مي نامند. در اين عمق،    مقدار  برابر با صفر است. براي يافتن     ،     را در فرمول (1) برابر با صفر قرار مي دهيم و </a:t>
            </a:r>
            <a:r>
              <a:rPr lang="en-US" smtClean="0">
                <a:cs typeface="B Nazanin" pitchFamily="2" charset="-78"/>
              </a:rPr>
              <a:t>h</a:t>
            </a:r>
            <a:r>
              <a:rPr lang="fa-IR" smtClean="0">
                <a:cs typeface="B Nazanin" pitchFamily="2" charset="-78"/>
              </a:rPr>
              <a:t> نظير را     مي ناميم:</a:t>
            </a:r>
            <a:endParaRPr lang="en-US" smtClean="0">
              <a:cs typeface="B Nazanin" pitchFamily="2" charset="-78"/>
            </a:endParaRPr>
          </a:p>
        </p:txBody>
      </p:sp>
      <p:sp>
        <p:nvSpPr>
          <p:cNvPr id="2060" name="Rectangle 5"/>
          <p:cNvSpPr>
            <a:spLocks noChangeArrowheads="1"/>
          </p:cNvSpPr>
          <p:nvPr/>
        </p:nvSpPr>
        <p:spPr bwMode="auto">
          <a:xfrm>
            <a:off x="0" y="0"/>
            <a:ext cx="9144000" cy="0"/>
          </a:xfrm>
          <a:prstGeom prst="rect">
            <a:avLst/>
          </a:prstGeom>
          <a:noFill/>
          <a:ln w="9525">
            <a:noFill/>
            <a:miter lim="800000"/>
            <a:headEnd/>
            <a:tailEnd/>
          </a:ln>
        </p:spPr>
        <p:txBody>
          <a:bodyPr wrap="none" anchor="ctr">
            <a:spAutoFit/>
          </a:bodyPr>
          <a:lstStyle/>
          <a:p>
            <a:endParaRPr lang="en-US"/>
          </a:p>
        </p:txBody>
      </p:sp>
      <p:graphicFrame>
        <p:nvGraphicFramePr>
          <p:cNvPr id="2050" name="Object 4"/>
          <p:cNvGraphicFramePr>
            <a:graphicFrameLocks noChangeAspect="1"/>
          </p:cNvGraphicFramePr>
          <p:nvPr/>
        </p:nvGraphicFramePr>
        <p:xfrm>
          <a:off x="5105400" y="1905000"/>
          <a:ext cx="533400" cy="508000"/>
        </p:xfrm>
        <a:graphic>
          <a:graphicData uri="http://schemas.openxmlformats.org/presentationml/2006/ole">
            <mc:AlternateContent xmlns:mc="http://schemas.openxmlformats.org/markup-compatibility/2006">
              <mc:Choice xmlns:v="urn:schemas-microsoft-com:vml" Requires="v">
                <p:oleObj spid="_x0000_s2058" name="Equation" r:id="rId3" imgW="203112" imgH="190417" progId="Equation.3">
                  <p:embed/>
                </p:oleObj>
              </mc:Choice>
              <mc:Fallback>
                <p:oleObj name="Equation" r:id="rId3" imgW="203112" imgH="190417" progId="Equation.3">
                  <p:embed/>
                  <p:pic>
                    <p:nvPicPr>
                      <p:cNvPr id="0" name="Object 4"/>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5105400" y="1905000"/>
                        <a:ext cx="533400" cy="508000"/>
                      </a:xfrm>
                      <a:prstGeom prst="rect">
                        <a:avLst/>
                      </a:prstGeom>
                      <a:noFill/>
                      <a:extLst>
                        <a:ext uri="{909E8E84-426E-40DD-AFC4-6F175D3DCCD1}">
                          <a14:hiddenFill xmlns:a14="http://schemas.microsoft.com/office/drawing/2010/main">
                            <a:solidFill>
                              <a:srgbClr val="FFFFFF"/>
                            </a:solidFill>
                          </a14:hiddenFill>
                        </a:ext>
                      </a:extLst>
                    </p:spPr>
                  </p:pic>
                </p:oleObj>
              </mc:Fallback>
            </mc:AlternateContent>
          </a:graphicData>
        </a:graphic>
      </p:graphicFrame>
      <p:sp>
        <p:nvSpPr>
          <p:cNvPr id="2061" name="Rectangle 6"/>
          <p:cNvSpPr>
            <a:spLocks noChangeArrowheads="1"/>
          </p:cNvSpPr>
          <p:nvPr/>
        </p:nvSpPr>
        <p:spPr bwMode="auto">
          <a:xfrm>
            <a:off x="0" y="190500"/>
            <a:ext cx="9144000" cy="0"/>
          </a:xfrm>
          <a:prstGeom prst="rect">
            <a:avLst/>
          </a:prstGeom>
          <a:noFill/>
          <a:ln w="9525">
            <a:noFill/>
            <a:miter lim="800000"/>
            <a:headEnd/>
            <a:tailEnd/>
          </a:ln>
        </p:spPr>
        <p:txBody>
          <a:bodyPr wrap="none" anchor="ctr">
            <a:spAutoFit/>
          </a:bodyPr>
          <a:lstStyle/>
          <a:p>
            <a:endParaRPr lang="en-US"/>
          </a:p>
        </p:txBody>
      </p:sp>
      <p:sp>
        <p:nvSpPr>
          <p:cNvPr id="2062" name="Rectangle 8"/>
          <p:cNvSpPr>
            <a:spLocks noChangeArrowheads="1"/>
          </p:cNvSpPr>
          <p:nvPr/>
        </p:nvSpPr>
        <p:spPr bwMode="auto">
          <a:xfrm>
            <a:off x="0" y="0"/>
            <a:ext cx="9144000" cy="0"/>
          </a:xfrm>
          <a:prstGeom prst="rect">
            <a:avLst/>
          </a:prstGeom>
          <a:noFill/>
          <a:ln w="9525">
            <a:noFill/>
            <a:miter lim="800000"/>
            <a:headEnd/>
            <a:tailEnd/>
          </a:ln>
        </p:spPr>
        <p:txBody>
          <a:bodyPr wrap="none" anchor="ctr">
            <a:spAutoFit/>
          </a:bodyPr>
          <a:lstStyle/>
          <a:p>
            <a:endParaRPr lang="en-US"/>
          </a:p>
        </p:txBody>
      </p:sp>
      <p:graphicFrame>
        <p:nvGraphicFramePr>
          <p:cNvPr id="2051" name="Object 7"/>
          <p:cNvGraphicFramePr>
            <a:graphicFrameLocks noChangeAspect="1"/>
          </p:cNvGraphicFramePr>
          <p:nvPr/>
        </p:nvGraphicFramePr>
        <p:xfrm>
          <a:off x="6477000" y="2971800"/>
          <a:ext cx="1676400" cy="571500"/>
        </p:xfrm>
        <a:graphic>
          <a:graphicData uri="http://schemas.openxmlformats.org/presentationml/2006/ole">
            <mc:AlternateContent xmlns:mc="http://schemas.openxmlformats.org/markup-compatibility/2006">
              <mc:Choice xmlns:v="urn:schemas-microsoft-com:vml" Requires="v">
                <p:oleObj spid="_x0000_s2059" name="Equation" r:id="rId5" imgW="863225" imgH="291973" progId="Equation.3">
                  <p:embed/>
                </p:oleObj>
              </mc:Choice>
              <mc:Fallback>
                <p:oleObj name="Equation" r:id="rId5" imgW="863225" imgH="291973" progId="Equation.3">
                  <p:embed/>
                  <p:pic>
                    <p:nvPicPr>
                      <p:cNvPr id="0" name="Object 7"/>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6477000" y="2971800"/>
                        <a:ext cx="1676400" cy="571500"/>
                      </a:xfrm>
                      <a:prstGeom prst="rect">
                        <a:avLst/>
                      </a:prstGeom>
                      <a:noFill/>
                      <a:extLst>
                        <a:ext uri="{909E8E84-426E-40DD-AFC4-6F175D3DCCD1}">
                          <a14:hiddenFill xmlns:a14="http://schemas.microsoft.com/office/drawing/2010/main">
                            <a:solidFill>
                              <a:srgbClr val="FFFFFF"/>
                            </a:solidFill>
                          </a14:hiddenFill>
                        </a:ext>
                      </a:extLst>
                    </p:spPr>
                  </p:pic>
                </p:oleObj>
              </mc:Fallback>
            </mc:AlternateContent>
          </a:graphicData>
        </a:graphic>
      </p:graphicFrame>
      <p:sp>
        <p:nvSpPr>
          <p:cNvPr id="2063" name="Rectangle 9"/>
          <p:cNvSpPr>
            <a:spLocks noChangeArrowheads="1"/>
          </p:cNvSpPr>
          <p:nvPr/>
        </p:nvSpPr>
        <p:spPr bwMode="auto">
          <a:xfrm>
            <a:off x="0" y="295275"/>
            <a:ext cx="9144000" cy="0"/>
          </a:xfrm>
          <a:prstGeom prst="rect">
            <a:avLst/>
          </a:prstGeom>
          <a:noFill/>
          <a:ln w="9525">
            <a:noFill/>
            <a:miter lim="800000"/>
            <a:headEnd/>
            <a:tailEnd/>
          </a:ln>
        </p:spPr>
        <p:txBody>
          <a:bodyPr wrap="none" anchor="ctr">
            <a:spAutoFit/>
          </a:bodyPr>
          <a:lstStyle/>
          <a:p>
            <a:endParaRPr lang="en-US"/>
          </a:p>
        </p:txBody>
      </p:sp>
      <p:sp>
        <p:nvSpPr>
          <p:cNvPr id="2064" name="Rectangle 14"/>
          <p:cNvSpPr>
            <a:spLocks noChangeArrowheads="1"/>
          </p:cNvSpPr>
          <p:nvPr/>
        </p:nvSpPr>
        <p:spPr bwMode="auto">
          <a:xfrm>
            <a:off x="0" y="0"/>
            <a:ext cx="9144000" cy="0"/>
          </a:xfrm>
          <a:prstGeom prst="rect">
            <a:avLst/>
          </a:prstGeom>
          <a:noFill/>
          <a:ln w="9525">
            <a:noFill/>
            <a:miter lim="800000"/>
            <a:headEnd/>
            <a:tailEnd/>
          </a:ln>
        </p:spPr>
        <p:txBody>
          <a:bodyPr wrap="none" anchor="ctr">
            <a:spAutoFit/>
          </a:bodyPr>
          <a:lstStyle/>
          <a:p>
            <a:endParaRPr lang="en-US"/>
          </a:p>
        </p:txBody>
      </p:sp>
      <p:graphicFrame>
        <p:nvGraphicFramePr>
          <p:cNvPr id="2052" name="Object 13"/>
          <p:cNvGraphicFramePr>
            <a:graphicFrameLocks noChangeAspect="1"/>
          </p:cNvGraphicFramePr>
          <p:nvPr/>
        </p:nvGraphicFramePr>
        <p:xfrm>
          <a:off x="1447800" y="2971800"/>
          <a:ext cx="457200" cy="457200"/>
        </p:xfrm>
        <a:graphic>
          <a:graphicData uri="http://schemas.openxmlformats.org/presentationml/2006/ole">
            <mc:AlternateContent xmlns:mc="http://schemas.openxmlformats.org/markup-compatibility/2006">
              <mc:Choice xmlns:v="urn:schemas-microsoft-com:vml" Requires="v">
                <p:oleObj spid="_x0000_s2060" name="Equation" r:id="rId7" imgW="241195" imgH="241195" progId="Equation.3">
                  <p:embed/>
                </p:oleObj>
              </mc:Choice>
              <mc:Fallback>
                <p:oleObj name="Equation" r:id="rId7" imgW="241195" imgH="241195" progId="Equation.3">
                  <p:embed/>
                  <p:pic>
                    <p:nvPicPr>
                      <p:cNvPr id="0" name="Object 13"/>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1447800" y="2971800"/>
                        <a:ext cx="457200" cy="457200"/>
                      </a:xfrm>
                      <a:prstGeom prst="rect">
                        <a:avLst/>
                      </a:prstGeom>
                      <a:noFill/>
                      <a:extLst>
                        <a:ext uri="{909E8E84-426E-40DD-AFC4-6F175D3DCCD1}">
                          <a14:hiddenFill xmlns:a14="http://schemas.microsoft.com/office/drawing/2010/main">
                            <a:solidFill>
                              <a:srgbClr val="FFFFFF"/>
                            </a:solidFill>
                          </a14:hiddenFill>
                        </a:ext>
                      </a:extLst>
                    </p:spPr>
                  </p:pic>
                </p:oleObj>
              </mc:Fallback>
            </mc:AlternateContent>
          </a:graphicData>
        </a:graphic>
      </p:graphicFrame>
      <p:sp>
        <p:nvSpPr>
          <p:cNvPr id="2065" name="Rectangle 15"/>
          <p:cNvSpPr>
            <a:spLocks noChangeArrowheads="1"/>
          </p:cNvSpPr>
          <p:nvPr/>
        </p:nvSpPr>
        <p:spPr bwMode="auto">
          <a:xfrm>
            <a:off x="0" y="238125"/>
            <a:ext cx="9144000" cy="0"/>
          </a:xfrm>
          <a:prstGeom prst="rect">
            <a:avLst/>
          </a:prstGeom>
          <a:noFill/>
          <a:ln w="9525">
            <a:noFill/>
            <a:miter lim="800000"/>
            <a:headEnd/>
            <a:tailEnd/>
          </a:ln>
        </p:spPr>
        <p:txBody>
          <a:bodyPr wrap="none" anchor="ctr">
            <a:spAutoFit/>
          </a:bodyPr>
          <a:lstStyle/>
          <a:p>
            <a:endParaRPr lang="en-US"/>
          </a:p>
        </p:txBody>
      </p:sp>
      <p:sp>
        <p:nvSpPr>
          <p:cNvPr id="2066" name="Rectangle 17"/>
          <p:cNvSpPr>
            <a:spLocks noChangeArrowheads="1"/>
          </p:cNvSpPr>
          <p:nvPr/>
        </p:nvSpPr>
        <p:spPr bwMode="auto">
          <a:xfrm>
            <a:off x="0" y="0"/>
            <a:ext cx="9144000" cy="0"/>
          </a:xfrm>
          <a:prstGeom prst="rect">
            <a:avLst/>
          </a:prstGeom>
          <a:noFill/>
          <a:ln w="9525">
            <a:noFill/>
            <a:miter lim="800000"/>
            <a:headEnd/>
            <a:tailEnd/>
          </a:ln>
        </p:spPr>
        <p:txBody>
          <a:bodyPr wrap="none" anchor="ctr">
            <a:spAutoFit/>
          </a:bodyPr>
          <a:lstStyle/>
          <a:p>
            <a:endParaRPr lang="en-US"/>
          </a:p>
        </p:txBody>
      </p:sp>
      <p:graphicFrame>
        <p:nvGraphicFramePr>
          <p:cNvPr id="2053" name="Object 16"/>
          <p:cNvGraphicFramePr>
            <a:graphicFrameLocks noChangeAspect="1"/>
          </p:cNvGraphicFramePr>
          <p:nvPr/>
        </p:nvGraphicFramePr>
        <p:xfrm>
          <a:off x="7239000" y="4038600"/>
          <a:ext cx="457200" cy="457200"/>
        </p:xfrm>
        <a:graphic>
          <a:graphicData uri="http://schemas.openxmlformats.org/presentationml/2006/ole">
            <mc:AlternateContent xmlns:mc="http://schemas.openxmlformats.org/markup-compatibility/2006">
              <mc:Choice xmlns:v="urn:schemas-microsoft-com:vml" Requires="v">
                <p:oleObj spid="_x0000_s2061" name="Equation" r:id="rId9" imgW="190417" imgH="190417" progId="Equation.3">
                  <p:embed/>
                </p:oleObj>
              </mc:Choice>
              <mc:Fallback>
                <p:oleObj name="Equation" r:id="rId9" imgW="190417" imgH="190417" progId="Equation.3">
                  <p:embed/>
                  <p:pic>
                    <p:nvPicPr>
                      <p:cNvPr id="0" name="Object 16"/>
                      <p:cNvPicPr>
                        <a:picLocks noChangeAspect="1" noChangeArrowheads="1"/>
                      </p:cNvPicPr>
                      <p:nvPr/>
                    </p:nvPicPr>
                    <p:blipFill>
                      <a:blip r:embed="rId10">
                        <a:extLst>
                          <a:ext uri="{28A0092B-C50C-407E-A947-70E740481C1C}">
                            <a14:useLocalDpi xmlns:a14="http://schemas.microsoft.com/office/drawing/2010/main" val="0"/>
                          </a:ext>
                        </a:extLst>
                      </a:blip>
                      <a:srcRect/>
                      <a:stretch>
                        <a:fillRect/>
                      </a:stretch>
                    </p:blipFill>
                    <p:spPr bwMode="auto">
                      <a:xfrm>
                        <a:off x="7239000" y="4038600"/>
                        <a:ext cx="457200" cy="457200"/>
                      </a:xfrm>
                      <a:prstGeom prst="rect">
                        <a:avLst/>
                      </a:prstGeom>
                      <a:noFill/>
                      <a:extLst>
                        <a:ext uri="{909E8E84-426E-40DD-AFC4-6F175D3DCCD1}">
                          <a14:hiddenFill xmlns:a14="http://schemas.microsoft.com/office/drawing/2010/main">
                            <a:solidFill>
                              <a:srgbClr val="FFFFFF"/>
                            </a:solidFill>
                          </a14:hiddenFill>
                        </a:ext>
                      </a:extLst>
                    </p:spPr>
                  </p:pic>
                </p:oleObj>
              </mc:Fallback>
            </mc:AlternateContent>
          </a:graphicData>
        </a:graphic>
      </p:graphicFrame>
      <p:sp>
        <p:nvSpPr>
          <p:cNvPr id="2067" name="Rectangle 18"/>
          <p:cNvSpPr>
            <a:spLocks noChangeArrowheads="1"/>
          </p:cNvSpPr>
          <p:nvPr/>
        </p:nvSpPr>
        <p:spPr bwMode="auto">
          <a:xfrm>
            <a:off x="0" y="190500"/>
            <a:ext cx="9144000" cy="0"/>
          </a:xfrm>
          <a:prstGeom prst="rect">
            <a:avLst/>
          </a:prstGeom>
          <a:noFill/>
          <a:ln w="9525">
            <a:noFill/>
            <a:miter lim="800000"/>
            <a:headEnd/>
            <a:tailEnd/>
          </a:ln>
        </p:spPr>
        <p:txBody>
          <a:bodyPr wrap="none" anchor="ctr">
            <a:spAutoFit/>
          </a:bodyPr>
          <a:lstStyle/>
          <a:p>
            <a:endParaRPr lang="en-US"/>
          </a:p>
        </p:txBody>
      </p:sp>
      <p:sp>
        <p:nvSpPr>
          <p:cNvPr id="2068" name="Rectangle 20"/>
          <p:cNvSpPr>
            <a:spLocks noChangeArrowheads="1"/>
          </p:cNvSpPr>
          <p:nvPr/>
        </p:nvSpPr>
        <p:spPr bwMode="auto">
          <a:xfrm>
            <a:off x="0" y="0"/>
            <a:ext cx="9144000" cy="0"/>
          </a:xfrm>
          <a:prstGeom prst="rect">
            <a:avLst/>
          </a:prstGeom>
          <a:noFill/>
          <a:ln w="9525">
            <a:noFill/>
            <a:miter lim="800000"/>
            <a:headEnd/>
            <a:tailEnd/>
          </a:ln>
        </p:spPr>
        <p:txBody>
          <a:bodyPr wrap="none" anchor="ctr">
            <a:spAutoFit/>
          </a:bodyPr>
          <a:lstStyle/>
          <a:p>
            <a:endParaRPr lang="en-US"/>
          </a:p>
        </p:txBody>
      </p:sp>
      <p:graphicFrame>
        <p:nvGraphicFramePr>
          <p:cNvPr id="2054" name="Object 19"/>
          <p:cNvGraphicFramePr>
            <a:graphicFrameLocks noChangeAspect="1"/>
          </p:cNvGraphicFramePr>
          <p:nvPr/>
        </p:nvGraphicFramePr>
        <p:xfrm>
          <a:off x="1219200" y="3962400"/>
          <a:ext cx="457200" cy="457200"/>
        </p:xfrm>
        <a:graphic>
          <a:graphicData uri="http://schemas.openxmlformats.org/presentationml/2006/ole">
            <mc:AlternateContent xmlns:mc="http://schemas.openxmlformats.org/markup-compatibility/2006">
              <mc:Choice xmlns:v="urn:schemas-microsoft-com:vml" Requires="v">
                <p:oleObj spid="_x0000_s2062" name="Equation" r:id="rId11" imgW="241195" imgH="241195" progId="Equation.3">
                  <p:embed/>
                </p:oleObj>
              </mc:Choice>
              <mc:Fallback>
                <p:oleObj name="Equation" r:id="rId11" imgW="241195" imgH="241195" progId="Equation.3">
                  <p:embed/>
                  <p:pic>
                    <p:nvPicPr>
                      <p:cNvPr id="0" name="Object 19"/>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1219200" y="3962400"/>
                        <a:ext cx="457200" cy="457200"/>
                      </a:xfrm>
                      <a:prstGeom prst="rect">
                        <a:avLst/>
                      </a:prstGeom>
                      <a:noFill/>
                      <a:extLst>
                        <a:ext uri="{909E8E84-426E-40DD-AFC4-6F175D3DCCD1}">
                          <a14:hiddenFill xmlns:a14="http://schemas.microsoft.com/office/drawing/2010/main">
                            <a:solidFill>
                              <a:srgbClr val="FFFFFF"/>
                            </a:solidFill>
                          </a14:hiddenFill>
                        </a:ext>
                      </a:extLst>
                    </p:spPr>
                  </p:pic>
                </p:oleObj>
              </mc:Fallback>
            </mc:AlternateContent>
          </a:graphicData>
        </a:graphic>
      </p:graphicFrame>
      <p:sp>
        <p:nvSpPr>
          <p:cNvPr id="2069" name="Rectangle 21"/>
          <p:cNvSpPr>
            <a:spLocks noChangeArrowheads="1"/>
          </p:cNvSpPr>
          <p:nvPr/>
        </p:nvSpPr>
        <p:spPr bwMode="auto">
          <a:xfrm>
            <a:off x="0" y="238125"/>
            <a:ext cx="9144000" cy="0"/>
          </a:xfrm>
          <a:prstGeom prst="rect">
            <a:avLst/>
          </a:prstGeom>
          <a:noFill/>
          <a:ln w="9525">
            <a:noFill/>
            <a:miter lim="800000"/>
            <a:headEnd/>
            <a:tailEnd/>
          </a:ln>
        </p:spPr>
        <p:txBody>
          <a:bodyPr wrap="none" anchor="ctr">
            <a:spAutoFit/>
          </a:bodyPr>
          <a:lstStyle/>
          <a:p>
            <a:endParaRPr lang="en-US"/>
          </a:p>
        </p:txBody>
      </p:sp>
      <p:sp>
        <p:nvSpPr>
          <p:cNvPr id="2070" name="Rectangle 23"/>
          <p:cNvSpPr>
            <a:spLocks noChangeArrowheads="1"/>
          </p:cNvSpPr>
          <p:nvPr/>
        </p:nvSpPr>
        <p:spPr bwMode="auto">
          <a:xfrm>
            <a:off x="0" y="0"/>
            <a:ext cx="9144000" cy="0"/>
          </a:xfrm>
          <a:prstGeom prst="rect">
            <a:avLst/>
          </a:prstGeom>
          <a:noFill/>
          <a:ln w="9525">
            <a:noFill/>
            <a:miter lim="800000"/>
            <a:headEnd/>
            <a:tailEnd/>
          </a:ln>
        </p:spPr>
        <p:txBody>
          <a:bodyPr wrap="none" anchor="ctr">
            <a:spAutoFit/>
          </a:bodyPr>
          <a:lstStyle/>
          <a:p>
            <a:endParaRPr lang="en-US"/>
          </a:p>
        </p:txBody>
      </p:sp>
      <p:graphicFrame>
        <p:nvGraphicFramePr>
          <p:cNvPr id="2055" name="Object 22"/>
          <p:cNvGraphicFramePr>
            <a:graphicFrameLocks noChangeAspect="1"/>
          </p:cNvGraphicFramePr>
          <p:nvPr/>
        </p:nvGraphicFramePr>
        <p:xfrm>
          <a:off x="4038600" y="4495800"/>
          <a:ext cx="457200" cy="457200"/>
        </p:xfrm>
        <a:graphic>
          <a:graphicData uri="http://schemas.openxmlformats.org/presentationml/2006/ole">
            <mc:AlternateContent xmlns:mc="http://schemas.openxmlformats.org/markup-compatibility/2006">
              <mc:Choice xmlns:v="urn:schemas-microsoft-com:vml" Requires="v">
                <p:oleObj spid="_x0000_s2063" name="Equation" r:id="rId12" imgW="241195" imgH="241195" progId="Equation.3">
                  <p:embed/>
                </p:oleObj>
              </mc:Choice>
              <mc:Fallback>
                <p:oleObj name="Equation" r:id="rId12" imgW="241195" imgH="241195" progId="Equation.3">
                  <p:embed/>
                  <p:pic>
                    <p:nvPicPr>
                      <p:cNvPr id="0" name="Object 22"/>
                      <p:cNvPicPr>
                        <a:picLocks noChangeAspect="1" noChangeArrowheads="1"/>
                      </p:cNvPicPr>
                      <p:nvPr/>
                    </p:nvPicPr>
                    <p:blipFill>
                      <a:blip r:embed="rId13">
                        <a:extLst>
                          <a:ext uri="{28A0092B-C50C-407E-A947-70E740481C1C}">
                            <a14:useLocalDpi xmlns:a14="http://schemas.microsoft.com/office/drawing/2010/main" val="0"/>
                          </a:ext>
                        </a:extLst>
                      </a:blip>
                      <a:srcRect/>
                      <a:stretch>
                        <a:fillRect/>
                      </a:stretch>
                    </p:blipFill>
                    <p:spPr bwMode="auto">
                      <a:xfrm>
                        <a:off x="4038600" y="4495800"/>
                        <a:ext cx="457200" cy="457200"/>
                      </a:xfrm>
                      <a:prstGeom prst="rect">
                        <a:avLst/>
                      </a:prstGeom>
                      <a:noFill/>
                      <a:extLst>
                        <a:ext uri="{909E8E84-426E-40DD-AFC4-6F175D3DCCD1}">
                          <a14:hiddenFill xmlns:a14="http://schemas.microsoft.com/office/drawing/2010/main">
                            <a:solidFill>
                              <a:srgbClr val="FFFFFF"/>
                            </a:solidFill>
                          </a14:hiddenFill>
                        </a:ext>
                      </a:extLst>
                    </p:spPr>
                  </p:pic>
                </p:oleObj>
              </mc:Fallback>
            </mc:AlternateContent>
          </a:graphicData>
        </a:graphic>
      </p:graphicFrame>
      <p:sp>
        <p:nvSpPr>
          <p:cNvPr id="2071" name="Rectangle 24"/>
          <p:cNvSpPr>
            <a:spLocks noChangeArrowheads="1"/>
          </p:cNvSpPr>
          <p:nvPr/>
        </p:nvSpPr>
        <p:spPr bwMode="auto">
          <a:xfrm>
            <a:off x="0" y="238125"/>
            <a:ext cx="9144000" cy="0"/>
          </a:xfrm>
          <a:prstGeom prst="rect">
            <a:avLst/>
          </a:prstGeom>
          <a:noFill/>
          <a:ln w="9525">
            <a:noFill/>
            <a:miter lim="800000"/>
            <a:headEnd/>
            <a:tailEnd/>
          </a:ln>
        </p:spPr>
        <p:txBody>
          <a:bodyPr wrap="none" anchor="ctr">
            <a:spAutoFit/>
          </a:bodyPr>
          <a:lstStyle/>
          <a:p>
            <a:endParaRPr lang="en-US"/>
          </a:p>
        </p:txBody>
      </p:sp>
      <p:sp>
        <p:nvSpPr>
          <p:cNvPr id="2072" name="Rectangle 26"/>
          <p:cNvSpPr>
            <a:spLocks noChangeArrowheads="1"/>
          </p:cNvSpPr>
          <p:nvPr/>
        </p:nvSpPr>
        <p:spPr bwMode="auto">
          <a:xfrm>
            <a:off x="0" y="0"/>
            <a:ext cx="9144000" cy="0"/>
          </a:xfrm>
          <a:prstGeom prst="rect">
            <a:avLst/>
          </a:prstGeom>
          <a:noFill/>
          <a:ln w="9525">
            <a:noFill/>
            <a:miter lim="800000"/>
            <a:headEnd/>
            <a:tailEnd/>
          </a:ln>
        </p:spPr>
        <p:txBody>
          <a:bodyPr wrap="none" anchor="ctr">
            <a:spAutoFit/>
          </a:bodyPr>
          <a:lstStyle/>
          <a:p>
            <a:endParaRPr lang="en-US"/>
          </a:p>
        </p:txBody>
      </p:sp>
      <p:graphicFrame>
        <p:nvGraphicFramePr>
          <p:cNvPr id="2056" name="Object 25"/>
          <p:cNvGraphicFramePr>
            <a:graphicFrameLocks noChangeAspect="1"/>
          </p:cNvGraphicFramePr>
          <p:nvPr/>
        </p:nvGraphicFramePr>
        <p:xfrm>
          <a:off x="3276600" y="4495800"/>
          <a:ext cx="457200" cy="457200"/>
        </p:xfrm>
        <a:graphic>
          <a:graphicData uri="http://schemas.openxmlformats.org/presentationml/2006/ole">
            <mc:AlternateContent xmlns:mc="http://schemas.openxmlformats.org/markup-compatibility/2006">
              <mc:Choice xmlns:v="urn:schemas-microsoft-com:vml" Requires="v">
                <p:oleObj spid="_x0000_s2064" name="Equation" r:id="rId14" imgW="241195" imgH="241195" progId="Equation.3">
                  <p:embed/>
                </p:oleObj>
              </mc:Choice>
              <mc:Fallback>
                <p:oleObj name="Equation" r:id="rId14" imgW="241195" imgH="241195" progId="Equation.3">
                  <p:embed/>
                  <p:pic>
                    <p:nvPicPr>
                      <p:cNvPr id="0" name="Object 25"/>
                      <p:cNvPicPr>
                        <a:picLocks noChangeAspect="1" noChangeArrowheads="1"/>
                      </p:cNvPicPr>
                      <p:nvPr/>
                    </p:nvPicPr>
                    <p:blipFill>
                      <a:blip r:embed="rId15">
                        <a:extLst>
                          <a:ext uri="{28A0092B-C50C-407E-A947-70E740481C1C}">
                            <a14:useLocalDpi xmlns:a14="http://schemas.microsoft.com/office/drawing/2010/main" val="0"/>
                          </a:ext>
                        </a:extLst>
                      </a:blip>
                      <a:srcRect/>
                      <a:stretch>
                        <a:fillRect/>
                      </a:stretch>
                    </p:blipFill>
                    <p:spPr bwMode="auto">
                      <a:xfrm>
                        <a:off x="3276600" y="4495800"/>
                        <a:ext cx="457200" cy="457200"/>
                      </a:xfrm>
                      <a:prstGeom prst="rect">
                        <a:avLst/>
                      </a:prstGeom>
                      <a:noFill/>
                      <a:extLst>
                        <a:ext uri="{909E8E84-426E-40DD-AFC4-6F175D3DCCD1}">
                          <a14:hiddenFill xmlns:a14="http://schemas.microsoft.com/office/drawing/2010/main">
                            <a:solidFill>
                              <a:srgbClr val="FFFFFF"/>
                            </a:solidFill>
                          </a14:hiddenFill>
                        </a:ext>
                      </a:extLst>
                    </p:spPr>
                  </p:pic>
                </p:oleObj>
              </mc:Fallback>
            </mc:AlternateContent>
          </a:graphicData>
        </a:graphic>
      </p:graphicFrame>
      <p:sp>
        <p:nvSpPr>
          <p:cNvPr id="2073" name="Rectangle 27"/>
          <p:cNvSpPr>
            <a:spLocks noChangeArrowheads="1"/>
          </p:cNvSpPr>
          <p:nvPr/>
        </p:nvSpPr>
        <p:spPr bwMode="auto">
          <a:xfrm>
            <a:off x="0" y="238125"/>
            <a:ext cx="9144000" cy="0"/>
          </a:xfrm>
          <a:prstGeom prst="rect">
            <a:avLst/>
          </a:prstGeom>
          <a:noFill/>
          <a:ln w="9525">
            <a:noFill/>
            <a:miter lim="800000"/>
            <a:headEnd/>
            <a:tailEnd/>
          </a:ln>
        </p:spPr>
        <p:txBody>
          <a:bodyPr wrap="none" anchor="ctr">
            <a:spAutoFit/>
          </a:bodyPr>
          <a:lstStyle/>
          <a:p>
            <a:endParaRPr lang="en-US"/>
          </a:p>
        </p:txBody>
      </p:sp>
      <p:sp>
        <p:nvSpPr>
          <p:cNvPr id="2074" name="Rectangle 29"/>
          <p:cNvSpPr>
            <a:spLocks noChangeArrowheads="1"/>
          </p:cNvSpPr>
          <p:nvPr/>
        </p:nvSpPr>
        <p:spPr bwMode="auto">
          <a:xfrm>
            <a:off x="0" y="0"/>
            <a:ext cx="9144000" cy="0"/>
          </a:xfrm>
          <a:prstGeom prst="rect">
            <a:avLst/>
          </a:prstGeom>
          <a:noFill/>
          <a:ln w="9525">
            <a:noFill/>
            <a:miter lim="800000"/>
            <a:headEnd/>
            <a:tailEnd/>
          </a:ln>
        </p:spPr>
        <p:txBody>
          <a:bodyPr wrap="none" anchor="ctr">
            <a:spAutoFit/>
          </a:bodyPr>
          <a:lstStyle/>
          <a:p>
            <a:endParaRPr lang="en-US"/>
          </a:p>
        </p:txBody>
      </p:sp>
      <p:graphicFrame>
        <p:nvGraphicFramePr>
          <p:cNvPr id="2057" name="Object 28"/>
          <p:cNvGraphicFramePr>
            <a:graphicFrameLocks noChangeAspect="1"/>
          </p:cNvGraphicFramePr>
          <p:nvPr/>
        </p:nvGraphicFramePr>
        <p:xfrm>
          <a:off x="3810000" y="5029200"/>
          <a:ext cx="457200" cy="457200"/>
        </p:xfrm>
        <a:graphic>
          <a:graphicData uri="http://schemas.openxmlformats.org/presentationml/2006/ole">
            <mc:AlternateContent xmlns:mc="http://schemas.openxmlformats.org/markup-compatibility/2006">
              <mc:Choice xmlns:v="urn:schemas-microsoft-com:vml" Requires="v">
                <p:oleObj spid="_x0000_s2065" name="Equation" r:id="rId16" imgW="241195" imgH="241195" progId="Equation.3">
                  <p:embed/>
                </p:oleObj>
              </mc:Choice>
              <mc:Fallback>
                <p:oleObj name="Equation" r:id="rId16" imgW="241195" imgH="241195" progId="Equation.3">
                  <p:embed/>
                  <p:pic>
                    <p:nvPicPr>
                      <p:cNvPr id="0" name="Object 28"/>
                      <p:cNvPicPr>
                        <a:picLocks noChangeAspect="1" noChangeArrowheads="1"/>
                      </p:cNvPicPr>
                      <p:nvPr/>
                    </p:nvPicPr>
                    <p:blipFill>
                      <a:blip r:embed="rId17">
                        <a:extLst>
                          <a:ext uri="{28A0092B-C50C-407E-A947-70E740481C1C}">
                            <a14:useLocalDpi xmlns:a14="http://schemas.microsoft.com/office/drawing/2010/main" val="0"/>
                          </a:ext>
                        </a:extLst>
                      </a:blip>
                      <a:srcRect/>
                      <a:stretch>
                        <a:fillRect/>
                      </a:stretch>
                    </p:blipFill>
                    <p:spPr bwMode="auto">
                      <a:xfrm>
                        <a:off x="3810000" y="5029200"/>
                        <a:ext cx="457200" cy="457200"/>
                      </a:xfrm>
                      <a:prstGeom prst="rect">
                        <a:avLst/>
                      </a:prstGeom>
                      <a:noFill/>
                      <a:extLst>
                        <a:ext uri="{909E8E84-426E-40DD-AFC4-6F175D3DCCD1}">
                          <a14:hiddenFill xmlns:a14="http://schemas.microsoft.com/office/drawing/2010/main">
                            <a:solidFill>
                              <a:srgbClr val="FFFFFF"/>
                            </a:solidFill>
                          </a14:hiddenFill>
                        </a:ext>
                      </a:extLst>
                    </p:spPr>
                  </p:pic>
                </p:oleObj>
              </mc:Fallback>
            </mc:AlternateContent>
          </a:graphicData>
        </a:graphic>
      </p:graphicFrame>
      <p:sp>
        <p:nvSpPr>
          <p:cNvPr id="2075" name="Rectangle 30"/>
          <p:cNvSpPr>
            <a:spLocks noChangeArrowheads="1"/>
          </p:cNvSpPr>
          <p:nvPr/>
        </p:nvSpPr>
        <p:spPr bwMode="auto">
          <a:xfrm>
            <a:off x="0" y="238125"/>
            <a:ext cx="9144000" cy="0"/>
          </a:xfrm>
          <a:prstGeom prst="rect">
            <a:avLst/>
          </a:prstGeom>
          <a:noFill/>
          <a:ln w="9525">
            <a:noFill/>
            <a:miter lim="800000"/>
            <a:headEnd/>
            <a:tailEnd/>
          </a:ln>
        </p:spPr>
        <p:txBody>
          <a:bodyPr wrap="none" anchor="ctr">
            <a:spAutoFit/>
          </a:bodyPr>
          <a:lstStyle/>
          <a:p>
            <a:endParaRPr lang="en-US"/>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1506" name="Picture 4" descr="32"/>
          <p:cNvPicPr>
            <a:picLocks noChangeAspect="1" noChangeArrowheads="1"/>
          </p:cNvPicPr>
          <p:nvPr/>
        </p:nvPicPr>
        <p:blipFill>
          <a:blip r:embed="rId2"/>
          <a:srcRect/>
          <a:stretch>
            <a:fillRect/>
          </a:stretch>
        </p:blipFill>
        <p:spPr bwMode="auto">
          <a:xfrm>
            <a:off x="1219200" y="76200"/>
            <a:ext cx="6705600" cy="6705600"/>
          </a:xfrm>
          <a:prstGeom prst="rect">
            <a:avLst/>
          </a:prstGeom>
          <a:noFill/>
          <a:ln w="9525">
            <a:noFill/>
            <a:miter lim="800000"/>
            <a:headEnd/>
            <a:tailEnd/>
          </a:ln>
        </p:spPr>
      </p:pic>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77" name="Rectangle 2"/>
          <p:cNvSpPr>
            <a:spLocks noGrp="1" noChangeArrowheads="1"/>
          </p:cNvSpPr>
          <p:nvPr>
            <p:ph type="title"/>
          </p:nvPr>
        </p:nvSpPr>
        <p:spPr/>
        <p:txBody>
          <a:bodyPr/>
          <a:lstStyle/>
          <a:p>
            <a:pPr eaLnBrk="1" hangingPunct="1"/>
            <a:r>
              <a:rPr lang="fa-IR" b="1" smtClean="0">
                <a:cs typeface="B Nazanin" pitchFamily="2" charset="-78"/>
              </a:rPr>
              <a:t>بارگذاري</a:t>
            </a:r>
            <a:endParaRPr lang="en-US" b="1" smtClean="0">
              <a:cs typeface="B Nazanin" pitchFamily="2" charset="-78"/>
            </a:endParaRPr>
          </a:p>
        </p:txBody>
      </p:sp>
      <p:sp>
        <p:nvSpPr>
          <p:cNvPr id="3078" name="Rectangle 3"/>
          <p:cNvSpPr>
            <a:spLocks noGrp="1" noChangeArrowheads="1"/>
          </p:cNvSpPr>
          <p:nvPr>
            <p:ph type="body" idx="1"/>
          </p:nvPr>
        </p:nvSpPr>
        <p:spPr/>
        <p:txBody>
          <a:bodyPr/>
          <a:lstStyle/>
          <a:p>
            <a:pPr eaLnBrk="1" hangingPunct="1">
              <a:lnSpc>
                <a:spcPct val="90000"/>
              </a:lnSpc>
            </a:pPr>
            <a:endParaRPr lang="fa-IR" sz="2800" smtClean="0">
              <a:cs typeface="B Nazanin" pitchFamily="2" charset="-78"/>
            </a:endParaRPr>
          </a:p>
          <a:p>
            <a:pPr eaLnBrk="1" hangingPunct="1">
              <a:lnSpc>
                <a:spcPct val="90000"/>
              </a:lnSpc>
            </a:pPr>
            <a:endParaRPr lang="fa-IR" sz="2800" smtClean="0">
              <a:cs typeface="B Nazanin" pitchFamily="2" charset="-78"/>
            </a:endParaRPr>
          </a:p>
          <a:p>
            <a:pPr eaLnBrk="1" hangingPunct="1">
              <a:lnSpc>
                <a:spcPct val="90000"/>
              </a:lnSpc>
            </a:pPr>
            <a:endParaRPr lang="fa-IR" sz="2800" smtClean="0">
              <a:cs typeface="B Nazanin" pitchFamily="2" charset="-78"/>
            </a:endParaRPr>
          </a:p>
          <a:p>
            <a:pPr eaLnBrk="1" hangingPunct="1">
              <a:lnSpc>
                <a:spcPct val="90000"/>
              </a:lnSpc>
            </a:pPr>
            <a:endParaRPr lang="fa-IR" sz="2800" smtClean="0">
              <a:cs typeface="B Nazanin" pitchFamily="2" charset="-78"/>
            </a:endParaRPr>
          </a:p>
          <a:p>
            <a:pPr algn="just" eaLnBrk="1" hangingPunct="1">
              <a:lnSpc>
                <a:spcPct val="90000"/>
              </a:lnSpc>
              <a:buFontTx/>
              <a:buNone/>
            </a:pPr>
            <a:endParaRPr lang="fa-IR" sz="2800" smtClean="0">
              <a:cs typeface="B Nazanin" pitchFamily="2" charset="-78"/>
            </a:endParaRPr>
          </a:p>
          <a:p>
            <a:pPr algn="just" eaLnBrk="1" hangingPunct="1">
              <a:lnSpc>
                <a:spcPct val="90000"/>
              </a:lnSpc>
              <a:buFontTx/>
              <a:buNone/>
            </a:pPr>
            <a:r>
              <a:rPr lang="fa-IR" sz="2800" smtClean="0">
                <a:cs typeface="B Nazanin" pitchFamily="2" charset="-78"/>
              </a:rPr>
              <a:t>از آنجا که در بسياري از مواقع، بخش فوقاني خاک از نوع خاک دستي است، و نيز ممکن است در بعضي از خاکها مقاومت چسبندگي کاهش يافته يا از بين برود، و همچنين در جهت ضريب اطمينان، منحني مفروض در محاسبات را مطابق شکل 2 ـ 3 ، با فرض صفر بودن تنش در         در نظر مي گيرند.</a:t>
            </a:r>
            <a:r>
              <a:rPr lang="en-US" sz="2800" smtClean="0">
                <a:cs typeface="B Nazanin" pitchFamily="2" charset="-78"/>
              </a:rPr>
              <a:t> </a:t>
            </a:r>
          </a:p>
        </p:txBody>
      </p:sp>
      <p:sp>
        <p:nvSpPr>
          <p:cNvPr id="3079" name="Rectangle 5"/>
          <p:cNvSpPr>
            <a:spLocks noChangeArrowheads="1"/>
          </p:cNvSpPr>
          <p:nvPr/>
        </p:nvSpPr>
        <p:spPr bwMode="auto">
          <a:xfrm>
            <a:off x="0" y="0"/>
            <a:ext cx="9144000" cy="0"/>
          </a:xfrm>
          <a:prstGeom prst="rect">
            <a:avLst/>
          </a:prstGeom>
          <a:noFill/>
          <a:ln w="9525">
            <a:noFill/>
            <a:miter lim="800000"/>
            <a:headEnd/>
            <a:tailEnd/>
          </a:ln>
        </p:spPr>
        <p:txBody>
          <a:bodyPr wrap="none" anchor="ctr">
            <a:spAutoFit/>
          </a:bodyPr>
          <a:lstStyle/>
          <a:p>
            <a:endParaRPr lang="en-US"/>
          </a:p>
        </p:txBody>
      </p:sp>
      <p:graphicFrame>
        <p:nvGraphicFramePr>
          <p:cNvPr id="3074" name="Object 4"/>
          <p:cNvGraphicFramePr>
            <a:graphicFrameLocks noChangeAspect="1"/>
          </p:cNvGraphicFramePr>
          <p:nvPr/>
        </p:nvGraphicFramePr>
        <p:xfrm>
          <a:off x="685800" y="2133600"/>
          <a:ext cx="3733800" cy="687388"/>
        </p:xfrm>
        <a:graphic>
          <a:graphicData uri="http://schemas.openxmlformats.org/presentationml/2006/ole">
            <mc:AlternateContent xmlns:mc="http://schemas.openxmlformats.org/markup-compatibility/2006">
              <mc:Choice xmlns:v="urn:schemas-microsoft-com:vml" Requires="v">
                <p:oleObj spid="_x0000_s3077" name="Equation" r:id="rId3" imgW="1968500" imgH="292100" progId="Equation.3">
                  <p:embed/>
                </p:oleObj>
              </mc:Choice>
              <mc:Fallback>
                <p:oleObj name="Equation" r:id="rId3" imgW="1968500" imgH="292100" progId="Equation.3">
                  <p:embed/>
                  <p:pic>
                    <p:nvPicPr>
                      <p:cNvPr id="0" name="Object 4"/>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685800" y="2133600"/>
                        <a:ext cx="3733800" cy="687388"/>
                      </a:xfrm>
                      <a:prstGeom prst="rect">
                        <a:avLst/>
                      </a:prstGeom>
                      <a:noFill/>
                      <a:extLst>
                        <a:ext uri="{909E8E84-426E-40DD-AFC4-6F175D3DCCD1}">
                          <a14:hiddenFill xmlns:a14="http://schemas.microsoft.com/office/drawing/2010/main">
                            <a:solidFill>
                              <a:srgbClr val="FFFFFF"/>
                            </a:solidFill>
                          </a14:hiddenFill>
                        </a:ext>
                      </a:extLst>
                    </p:spPr>
                  </p:pic>
                </p:oleObj>
              </mc:Fallback>
            </mc:AlternateContent>
          </a:graphicData>
        </a:graphic>
      </p:graphicFrame>
      <p:sp>
        <p:nvSpPr>
          <p:cNvPr id="3080" name="Rectangle 6"/>
          <p:cNvSpPr>
            <a:spLocks noChangeArrowheads="1"/>
          </p:cNvSpPr>
          <p:nvPr/>
        </p:nvSpPr>
        <p:spPr bwMode="auto">
          <a:xfrm>
            <a:off x="0" y="295275"/>
            <a:ext cx="9144000" cy="0"/>
          </a:xfrm>
          <a:prstGeom prst="rect">
            <a:avLst/>
          </a:prstGeom>
          <a:noFill/>
          <a:ln w="9525">
            <a:noFill/>
            <a:miter lim="800000"/>
            <a:headEnd/>
            <a:tailEnd/>
          </a:ln>
        </p:spPr>
        <p:txBody>
          <a:bodyPr wrap="none" anchor="ctr">
            <a:spAutoFit/>
          </a:bodyPr>
          <a:lstStyle/>
          <a:p>
            <a:endParaRPr lang="en-US"/>
          </a:p>
        </p:txBody>
      </p:sp>
      <p:sp>
        <p:nvSpPr>
          <p:cNvPr id="3081" name="Rectangle 8"/>
          <p:cNvSpPr>
            <a:spLocks noChangeArrowheads="1"/>
          </p:cNvSpPr>
          <p:nvPr/>
        </p:nvSpPr>
        <p:spPr bwMode="auto">
          <a:xfrm>
            <a:off x="0" y="0"/>
            <a:ext cx="9144000" cy="0"/>
          </a:xfrm>
          <a:prstGeom prst="rect">
            <a:avLst/>
          </a:prstGeom>
          <a:noFill/>
          <a:ln w="9525">
            <a:noFill/>
            <a:miter lim="800000"/>
            <a:headEnd/>
            <a:tailEnd/>
          </a:ln>
        </p:spPr>
        <p:txBody>
          <a:bodyPr wrap="none" anchor="ctr">
            <a:spAutoFit/>
          </a:bodyPr>
          <a:lstStyle/>
          <a:p>
            <a:endParaRPr lang="en-US"/>
          </a:p>
        </p:txBody>
      </p:sp>
      <p:sp>
        <p:nvSpPr>
          <p:cNvPr id="3082" name="Rectangle 9"/>
          <p:cNvSpPr>
            <a:spLocks noChangeArrowheads="1"/>
          </p:cNvSpPr>
          <p:nvPr/>
        </p:nvSpPr>
        <p:spPr bwMode="auto">
          <a:xfrm>
            <a:off x="0" y="561975"/>
            <a:ext cx="9144000" cy="0"/>
          </a:xfrm>
          <a:prstGeom prst="rect">
            <a:avLst/>
          </a:prstGeom>
          <a:noFill/>
          <a:ln w="9525">
            <a:noFill/>
            <a:miter lim="800000"/>
            <a:headEnd/>
            <a:tailEnd/>
          </a:ln>
        </p:spPr>
        <p:txBody>
          <a:bodyPr wrap="none" anchor="ctr">
            <a:spAutoFit/>
          </a:bodyPr>
          <a:lstStyle/>
          <a:p>
            <a:endParaRPr lang="en-US"/>
          </a:p>
        </p:txBody>
      </p:sp>
      <p:sp>
        <p:nvSpPr>
          <p:cNvPr id="3083" name="Rectangle 11"/>
          <p:cNvSpPr>
            <a:spLocks noChangeArrowheads="1"/>
          </p:cNvSpPr>
          <p:nvPr/>
        </p:nvSpPr>
        <p:spPr bwMode="auto">
          <a:xfrm>
            <a:off x="0" y="0"/>
            <a:ext cx="9144000" cy="0"/>
          </a:xfrm>
          <a:prstGeom prst="rect">
            <a:avLst/>
          </a:prstGeom>
          <a:noFill/>
          <a:ln w="9525">
            <a:noFill/>
            <a:miter lim="800000"/>
            <a:headEnd/>
            <a:tailEnd/>
          </a:ln>
        </p:spPr>
        <p:txBody>
          <a:bodyPr wrap="none" anchor="ctr">
            <a:spAutoFit/>
          </a:bodyPr>
          <a:lstStyle/>
          <a:p>
            <a:endParaRPr lang="en-US"/>
          </a:p>
        </p:txBody>
      </p:sp>
      <p:sp>
        <p:nvSpPr>
          <p:cNvPr id="3084" name="Rectangle 12"/>
          <p:cNvSpPr>
            <a:spLocks noChangeArrowheads="1"/>
          </p:cNvSpPr>
          <p:nvPr/>
        </p:nvSpPr>
        <p:spPr bwMode="auto">
          <a:xfrm>
            <a:off x="0" y="495300"/>
            <a:ext cx="9144000" cy="0"/>
          </a:xfrm>
          <a:prstGeom prst="rect">
            <a:avLst/>
          </a:prstGeom>
          <a:noFill/>
          <a:ln w="9525">
            <a:noFill/>
            <a:miter lim="800000"/>
            <a:headEnd/>
            <a:tailEnd/>
          </a:ln>
        </p:spPr>
        <p:txBody>
          <a:bodyPr wrap="none" anchor="ctr">
            <a:spAutoFit/>
          </a:bodyPr>
          <a:lstStyle/>
          <a:p>
            <a:endParaRPr lang="en-US"/>
          </a:p>
        </p:txBody>
      </p:sp>
      <p:sp>
        <p:nvSpPr>
          <p:cNvPr id="3085" name="Rectangle 14"/>
          <p:cNvSpPr>
            <a:spLocks noChangeArrowheads="1"/>
          </p:cNvSpPr>
          <p:nvPr/>
        </p:nvSpPr>
        <p:spPr bwMode="auto">
          <a:xfrm>
            <a:off x="0" y="0"/>
            <a:ext cx="9144000" cy="0"/>
          </a:xfrm>
          <a:prstGeom prst="rect">
            <a:avLst/>
          </a:prstGeom>
          <a:noFill/>
          <a:ln w="9525">
            <a:noFill/>
            <a:miter lim="800000"/>
            <a:headEnd/>
            <a:tailEnd/>
          </a:ln>
        </p:spPr>
        <p:txBody>
          <a:bodyPr wrap="none" anchor="ctr">
            <a:spAutoFit/>
          </a:bodyPr>
          <a:lstStyle/>
          <a:p>
            <a:endParaRPr lang="en-US"/>
          </a:p>
        </p:txBody>
      </p:sp>
      <p:graphicFrame>
        <p:nvGraphicFramePr>
          <p:cNvPr id="3075" name="Object 13"/>
          <p:cNvGraphicFramePr>
            <a:graphicFrameLocks noChangeAspect="1"/>
          </p:cNvGraphicFramePr>
          <p:nvPr/>
        </p:nvGraphicFramePr>
        <p:xfrm>
          <a:off x="685800" y="3124200"/>
          <a:ext cx="7620000" cy="915988"/>
        </p:xfrm>
        <a:graphic>
          <a:graphicData uri="http://schemas.openxmlformats.org/presentationml/2006/ole">
            <mc:AlternateContent xmlns:mc="http://schemas.openxmlformats.org/markup-compatibility/2006">
              <mc:Choice xmlns:v="urn:schemas-microsoft-com:vml" Requires="v">
                <p:oleObj spid="_x0000_s3078" name="Equation" r:id="rId5" imgW="4673600" imgH="558800" progId="Equation.3">
                  <p:embed/>
                </p:oleObj>
              </mc:Choice>
              <mc:Fallback>
                <p:oleObj name="Equation" r:id="rId5" imgW="4673600" imgH="558800" progId="Equation.3">
                  <p:embed/>
                  <p:pic>
                    <p:nvPicPr>
                      <p:cNvPr id="0" name="Object 13"/>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685800" y="3124200"/>
                        <a:ext cx="7620000" cy="915988"/>
                      </a:xfrm>
                      <a:prstGeom prst="rect">
                        <a:avLst/>
                      </a:prstGeom>
                      <a:noFill/>
                      <a:extLst>
                        <a:ext uri="{909E8E84-426E-40DD-AFC4-6F175D3DCCD1}">
                          <a14:hiddenFill xmlns:a14="http://schemas.microsoft.com/office/drawing/2010/main">
                            <a:solidFill>
                              <a:srgbClr val="FFFFFF"/>
                            </a:solidFill>
                          </a14:hiddenFill>
                        </a:ext>
                      </a:extLst>
                    </p:spPr>
                  </p:pic>
                </p:oleObj>
              </mc:Fallback>
            </mc:AlternateContent>
          </a:graphicData>
        </a:graphic>
      </p:graphicFrame>
      <p:sp>
        <p:nvSpPr>
          <p:cNvPr id="3086" name="Rectangle 15"/>
          <p:cNvSpPr>
            <a:spLocks noChangeArrowheads="1"/>
          </p:cNvSpPr>
          <p:nvPr/>
        </p:nvSpPr>
        <p:spPr bwMode="auto">
          <a:xfrm>
            <a:off x="0" y="561975"/>
            <a:ext cx="9144000" cy="0"/>
          </a:xfrm>
          <a:prstGeom prst="rect">
            <a:avLst/>
          </a:prstGeom>
          <a:noFill/>
          <a:ln w="9525">
            <a:noFill/>
            <a:miter lim="800000"/>
            <a:headEnd/>
            <a:tailEnd/>
          </a:ln>
        </p:spPr>
        <p:txBody>
          <a:bodyPr wrap="none" anchor="ctr">
            <a:spAutoFit/>
          </a:bodyPr>
          <a:lstStyle/>
          <a:p>
            <a:endParaRPr lang="en-US"/>
          </a:p>
        </p:txBody>
      </p:sp>
      <p:sp>
        <p:nvSpPr>
          <p:cNvPr id="3087" name="Rectangle 17"/>
          <p:cNvSpPr>
            <a:spLocks noChangeArrowheads="1"/>
          </p:cNvSpPr>
          <p:nvPr/>
        </p:nvSpPr>
        <p:spPr bwMode="auto">
          <a:xfrm>
            <a:off x="0" y="0"/>
            <a:ext cx="9144000" cy="0"/>
          </a:xfrm>
          <a:prstGeom prst="rect">
            <a:avLst/>
          </a:prstGeom>
          <a:noFill/>
          <a:ln w="9525">
            <a:noFill/>
            <a:miter lim="800000"/>
            <a:headEnd/>
            <a:tailEnd/>
          </a:ln>
        </p:spPr>
        <p:txBody>
          <a:bodyPr wrap="none" anchor="ctr">
            <a:spAutoFit/>
          </a:bodyPr>
          <a:lstStyle/>
          <a:p>
            <a:endParaRPr lang="en-US"/>
          </a:p>
        </p:txBody>
      </p:sp>
      <p:graphicFrame>
        <p:nvGraphicFramePr>
          <p:cNvPr id="3076" name="Object 16"/>
          <p:cNvGraphicFramePr>
            <a:graphicFrameLocks noChangeAspect="1"/>
          </p:cNvGraphicFramePr>
          <p:nvPr/>
        </p:nvGraphicFramePr>
        <p:xfrm>
          <a:off x="914400" y="5181600"/>
          <a:ext cx="762000" cy="354013"/>
        </p:xfrm>
        <a:graphic>
          <a:graphicData uri="http://schemas.openxmlformats.org/presentationml/2006/ole">
            <mc:AlternateContent xmlns:mc="http://schemas.openxmlformats.org/markup-compatibility/2006">
              <mc:Choice xmlns:v="urn:schemas-microsoft-com:vml" Requires="v">
                <p:oleObj spid="_x0000_s3079" name="Equation" r:id="rId7" imgW="393359" imgH="177646" progId="Equation.3">
                  <p:embed/>
                </p:oleObj>
              </mc:Choice>
              <mc:Fallback>
                <p:oleObj name="Equation" r:id="rId7" imgW="393359" imgH="177646" progId="Equation.3">
                  <p:embed/>
                  <p:pic>
                    <p:nvPicPr>
                      <p:cNvPr id="0" name="Object 16"/>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914400" y="5181600"/>
                        <a:ext cx="762000" cy="354013"/>
                      </a:xfrm>
                      <a:prstGeom prst="rect">
                        <a:avLst/>
                      </a:prstGeom>
                      <a:noFill/>
                      <a:extLst>
                        <a:ext uri="{909E8E84-426E-40DD-AFC4-6F175D3DCCD1}">
                          <a14:hiddenFill xmlns:a14="http://schemas.microsoft.com/office/drawing/2010/main">
                            <a:solidFill>
                              <a:srgbClr val="FFFFFF"/>
                            </a:solidFill>
                          </a14:hiddenFill>
                        </a:ext>
                      </a:extLst>
                    </p:spPr>
                  </p:pic>
                </p:oleObj>
              </mc:Fallback>
            </mc:AlternateContent>
          </a:graphicData>
        </a:graphic>
      </p:graphicFrame>
      <p:sp>
        <p:nvSpPr>
          <p:cNvPr id="3088" name="Rectangle 18"/>
          <p:cNvSpPr>
            <a:spLocks noChangeArrowheads="1"/>
          </p:cNvSpPr>
          <p:nvPr/>
        </p:nvSpPr>
        <p:spPr bwMode="auto">
          <a:xfrm>
            <a:off x="0" y="180975"/>
            <a:ext cx="9144000" cy="0"/>
          </a:xfrm>
          <a:prstGeom prst="rect">
            <a:avLst/>
          </a:prstGeom>
          <a:noFill/>
          <a:ln w="9525">
            <a:noFill/>
            <a:miter lim="800000"/>
            <a:headEnd/>
            <a:tailEnd/>
          </a:ln>
        </p:spPr>
        <p:txBody>
          <a:bodyPr wrap="none" anchor="ctr">
            <a:spAutoFit/>
          </a:bodyPr>
          <a:lstStyle/>
          <a:p>
            <a:endParaRPr lang="en-US"/>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2530" name="Picture 4" descr="33"/>
          <p:cNvPicPr>
            <a:picLocks noChangeAspect="1" noChangeArrowheads="1"/>
          </p:cNvPicPr>
          <p:nvPr/>
        </p:nvPicPr>
        <p:blipFill>
          <a:blip r:embed="rId2"/>
          <a:srcRect/>
          <a:stretch>
            <a:fillRect/>
          </a:stretch>
        </p:blipFill>
        <p:spPr bwMode="auto">
          <a:xfrm>
            <a:off x="0" y="-42863"/>
            <a:ext cx="9144000" cy="6943726"/>
          </a:xfrm>
          <a:prstGeom prst="rect">
            <a:avLst/>
          </a:prstGeom>
          <a:noFill/>
          <a:ln w="9525">
            <a:noFill/>
            <a:miter lim="800000"/>
            <a:headEnd/>
            <a:tailEnd/>
          </a:ln>
        </p:spPr>
      </p:pic>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102" name="Rectangle 2"/>
          <p:cNvSpPr>
            <a:spLocks noGrp="1" noChangeArrowheads="1"/>
          </p:cNvSpPr>
          <p:nvPr>
            <p:ph type="title"/>
          </p:nvPr>
        </p:nvSpPr>
        <p:spPr/>
        <p:txBody>
          <a:bodyPr/>
          <a:lstStyle/>
          <a:p>
            <a:pPr eaLnBrk="1" hangingPunct="1"/>
            <a:r>
              <a:rPr lang="fa-IR" b="1" smtClean="0">
                <a:cs typeface="B Nazanin" pitchFamily="2" charset="-78"/>
              </a:rPr>
              <a:t>بارگذاري</a:t>
            </a:r>
            <a:endParaRPr lang="en-US" b="1" smtClean="0">
              <a:cs typeface="B Nazanin" pitchFamily="2" charset="-78"/>
            </a:endParaRPr>
          </a:p>
        </p:txBody>
      </p:sp>
      <p:sp>
        <p:nvSpPr>
          <p:cNvPr id="4103" name="Rectangle 3"/>
          <p:cNvSpPr>
            <a:spLocks noGrp="1" noChangeArrowheads="1"/>
          </p:cNvSpPr>
          <p:nvPr>
            <p:ph type="body" idx="1"/>
          </p:nvPr>
        </p:nvSpPr>
        <p:spPr/>
        <p:txBody>
          <a:bodyPr/>
          <a:lstStyle/>
          <a:p>
            <a:pPr marL="609600" indent="-609600" eaLnBrk="1" hangingPunct="1">
              <a:buFontTx/>
              <a:buNone/>
            </a:pPr>
            <a:r>
              <a:rPr lang="fa-IR" smtClean="0">
                <a:cs typeface="B Nazanin" pitchFamily="2" charset="-78"/>
              </a:rPr>
              <a:t>                   در اين حالت، مطابق شکل 2 ـ 4 ، تنش      در تمامي عمق گودبرداري مثبت است.</a:t>
            </a:r>
          </a:p>
          <a:p>
            <a:pPr marL="609600" indent="-609600" algn="just" eaLnBrk="1" hangingPunct="1">
              <a:buFontTx/>
              <a:buNone/>
            </a:pPr>
            <a:r>
              <a:rPr lang="fa-IR" smtClean="0">
                <a:cs typeface="B Nazanin" pitchFamily="2" charset="-78"/>
              </a:rPr>
              <a:t>در حالت خاص که ، مطابق شکل 2 ـ 4 ،       در       برابر با صفر است و مقدار آن در تمامي عمقهاي پايين تر از سطح زمين مثبت خواهد بود.</a:t>
            </a:r>
          </a:p>
          <a:p>
            <a:pPr marL="609600" indent="-609600" algn="just" eaLnBrk="1" hangingPunct="1">
              <a:buFontTx/>
              <a:buNone/>
            </a:pPr>
            <a:endParaRPr lang="fa-IR" smtClean="0">
              <a:cs typeface="B Nazanin" pitchFamily="2" charset="-78"/>
            </a:endParaRPr>
          </a:p>
          <a:p>
            <a:pPr marL="609600" indent="-609600" eaLnBrk="1" hangingPunct="1">
              <a:buFontTx/>
              <a:buNone/>
            </a:pPr>
            <a:endParaRPr lang="fa-IR" smtClean="0">
              <a:cs typeface="B Nazanin" pitchFamily="2" charset="-78"/>
            </a:endParaRPr>
          </a:p>
          <a:p>
            <a:pPr marL="609600" indent="-609600" eaLnBrk="1" hangingPunct="1">
              <a:buFontTx/>
              <a:buNone/>
            </a:pPr>
            <a:endParaRPr lang="fa-IR" smtClean="0">
              <a:cs typeface="B Nazanin" pitchFamily="2" charset="-78"/>
            </a:endParaRPr>
          </a:p>
          <a:p>
            <a:pPr marL="609600" indent="-609600" eaLnBrk="1" hangingPunct="1">
              <a:buFontTx/>
              <a:buNone/>
            </a:pPr>
            <a:endParaRPr lang="en-US" smtClean="0">
              <a:cs typeface="B Nazanin" pitchFamily="2" charset="-78"/>
            </a:endParaRPr>
          </a:p>
        </p:txBody>
      </p:sp>
      <p:sp>
        <p:nvSpPr>
          <p:cNvPr id="4104" name="Rectangle 5"/>
          <p:cNvSpPr>
            <a:spLocks noChangeArrowheads="1"/>
          </p:cNvSpPr>
          <p:nvPr/>
        </p:nvSpPr>
        <p:spPr bwMode="auto">
          <a:xfrm>
            <a:off x="0" y="0"/>
            <a:ext cx="9144000" cy="0"/>
          </a:xfrm>
          <a:prstGeom prst="rect">
            <a:avLst/>
          </a:prstGeom>
          <a:noFill/>
          <a:ln w="9525">
            <a:noFill/>
            <a:miter lim="800000"/>
            <a:headEnd/>
            <a:tailEnd/>
          </a:ln>
        </p:spPr>
        <p:txBody>
          <a:bodyPr wrap="none" anchor="ctr">
            <a:spAutoFit/>
          </a:bodyPr>
          <a:lstStyle/>
          <a:p>
            <a:endParaRPr lang="en-US"/>
          </a:p>
        </p:txBody>
      </p:sp>
      <p:graphicFrame>
        <p:nvGraphicFramePr>
          <p:cNvPr id="4098" name="Object 4"/>
          <p:cNvGraphicFramePr>
            <a:graphicFrameLocks noChangeAspect="1"/>
          </p:cNvGraphicFramePr>
          <p:nvPr/>
        </p:nvGraphicFramePr>
        <p:xfrm>
          <a:off x="6629400" y="1600200"/>
          <a:ext cx="1752600" cy="590550"/>
        </p:xfrm>
        <a:graphic>
          <a:graphicData uri="http://schemas.openxmlformats.org/presentationml/2006/ole">
            <mc:AlternateContent xmlns:mc="http://schemas.openxmlformats.org/markup-compatibility/2006">
              <mc:Choice xmlns:v="urn:schemas-microsoft-com:vml" Requires="v">
                <p:oleObj spid="_x0000_s4102" name="Equation" r:id="rId3" imgW="876300" imgH="292100" progId="Equation.3">
                  <p:embed/>
                </p:oleObj>
              </mc:Choice>
              <mc:Fallback>
                <p:oleObj name="Equation" r:id="rId3" imgW="876300" imgH="292100" progId="Equation.3">
                  <p:embed/>
                  <p:pic>
                    <p:nvPicPr>
                      <p:cNvPr id="0" name="Object 4"/>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6629400" y="1600200"/>
                        <a:ext cx="1752600" cy="590550"/>
                      </a:xfrm>
                      <a:prstGeom prst="rect">
                        <a:avLst/>
                      </a:prstGeom>
                      <a:noFill/>
                      <a:extLst>
                        <a:ext uri="{909E8E84-426E-40DD-AFC4-6F175D3DCCD1}">
                          <a14:hiddenFill xmlns:a14="http://schemas.microsoft.com/office/drawing/2010/main">
                            <a:solidFill>
                              <a:srgbClr val="FFFFFF"/>
                            </a:solidFill>
                          </a14:hiddenFill>
                        </a:ext>
                      </a:extLst>
                    </p:spPr>
                  </p:pic>
                </p:oleObj>
              </mc:Fallback>
            </mc:AlternateContent>
          </a:graphicData>
        </a:graphic>
      </p:graphicFrame>
      <p:sp>
        <p:nvSpPr>
          <p:cNvPr id="4105" name="Rectangle 6"/>
          <p:cNvSpPr>
            <a:spLocks noChangeArrowheads="1"/>
          </p:cNvSpPr>
          <p:nvPr/>
        </p:nvSpPr>
        <p:spPr bwMode="auto">
          <a:xfrm>
            <a:off x="0" y="295275"/>
            <a:ext cx="9144000" cy="0"/>
          </a:xfrm>
          <a:prstGeom prst="rect">
            <a:avLst/>
          </a:prstGeom>
          <a:noFill/>
          <a:ln w="9525">
            <a:noFill/>
            <a:miter lim="800000"/>
            <a:headEnd/>
            <a:tailEnd/>
          </a:ln>
        </p:spPr>
        <p:txBody>
          <a:bodyPr wrap="none" anchor="ctr">
            <a:spAutoFit/>
          </a:bodyPr>
          <a:lstStyle/>
          <a:p>
            <a:endParaRPr lang="en-US"/>
          </a:p>
        </p:txBody>
      </p:sp>
      <p:sp>
        <p:nvSpPr>
          <p:cNvPr id="4106" name="Rectangle 8"/>
          <p:cNvSpPr>
            <a:spLocks noChangeArrowheads="1"/>
          </p:cNvSpPr>
          <p:nvPr/>
        </p:nvSpPr>
        <p:spPr bwMode="auto">
          <a:xfrm>
            <a:off x="0" y="3309938"/>
            <a:ext cx="9144000" cy="0"/>
          </a:xfrm>
          <a:prstGeom prst="rect">
            <a:avLst/>
          </a:prstGeom>
          <a:noFill/>
          <a:ln w="9525">
            <a:noFill/>
            <a:miter lim="800000"/>
            <a:headEnd/>
            <a:tailEnd/>
          </a:ln>
        </p:spPr>
        <p:txBody>
          <a:bodyPr wrap="none" anchor="ctr">
            <a:spAutoFit/>
          </a:bodyPr>
          <a:lstStyle/>
          <a:p>
            <a:endParaRPr lang="en-US"/>
          </a:p>
        </p:txBody>
      </p:sp>
      <p:graphicFrame>
        <p:nvGraphicFramePr>
          <p:cNvPr id="4099" name="Object 7"/>
          <p:cNvGraphicFramePr>
            <a:graphicFrameLocks noChangeAspect="1"/>
          </p:cNvGraphicFramePr>
          <p:nvPr/>
        </p:nvGraphicFramePr>
        <p:xfrm>
          <a:off x="1295400" y="1600200"/>
          <a:ext cx="533400" cy="533400"/>
        </p:xfrm>
        <a:graphic>
          <a:graphicData uri="http://schemas.openxmlformats.org/presentationml/2006/ole">
            <mc:AlternateContent xmlns:mc="http://schemas.openxmlformats.org/markup-compatibility/2006">
              <mc:Choice xmlns:v="urn:schemas-microsoft-com:vml" Requires="v">
                <p:oleObj spid="_x0000_s4103" name="Equation" r:id="rId5" imgW="241195" imgH="241195" progId="Equation.3">
                  <p:embed/>
                </p:oleObj>
              </mc:Choice>
              <mc:Fallback>
                <p:oleObj name="Equation" r:id="rId5" imgW="241195" imgH="241195" progId="Equation.3">
                  <p:embed/>
                  <p:pic>
                    <p:nvPicPr>
                      <p:cNvPr id="0" name="Object 7"/>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1295400" y="1600200"/>
                        <a:ext cx="533400" cy="533400"/>
                      </a:xfrm>
                      <a:prstGeom prst="rect">
                        <a:avLst/>
                      </a:prstGeom>
                      <a:noFill/>
                      <a:extLst>
                        <a:ext uri="{909E8E84-426E-40DD-AFC4-6F175D3DCCD1}">
                          <a14:hiddenFill xmlns:a14="http://schemas.microsoft.com/office/drawing/2010/main">
                            <a:solidFill>
                              <a:srgbClr val="FFFFFF"/>
                            </a:solidFill>
                          </a14:hiddenFill>
                        </a:ext>
                      </a:extLst>
                    </p:spPr>
                  </p:pic>
                </p:oleObj>
              </mc:Fallback>
            </mc:AlternateContent>
          </a:graphicData>
        </a:graphic>
      </p:graphicFrame>
      <p:sp>
        <p:nvSpPr>
          <p:cNvPr id="4107" name="Rectangle 9"/>
          <p:cNvSpPr>
            <a:spLocks noChangeArrowheads="1"/>
          </p:cNvSpPr>
          <p:nvPr/>
        </p:nvSpPr>
        <p:spPr bwMode="auto">
          <a:xfrm>
            <a:off x="0" y="3548063"/>
            <a:ext cx="9144000" cy="0"/>
          </a:xfrm>
          <a:prstGeom prst="rect">
            <a:avLst/>
          </a:prstGeom>
          <a:noFill/>
          <a:ln w="9525">
            <a:noFill/>
            <a:miter lim="800000"/>
            <a:headEnd/>
            <a:tailEnd/>
          </a:ln>
        </p:spPr>
        <p:txBody>
          <a:bodyPr wrap="none" anchor="ctr">
            <a:spAutoFit/>
          </a:bodyPr>
          <a:lstStyle/>
          <a:p>
            <a:endParaRPr lang="en-US"/>
          </a:p>
        </p:txBody>
      </p:sp>
      <p:sp>
        <p:nvSpPr>
          <p:cNvPr id="4108" name="Rectangle 11"/>
          <p:cNvSpPr>
            <a:spLocks noChangeArrowheads="1"/>
          </p:cNvSpPr>
          <p:nvPr/>
        </p:nvSpPr>
        <p:spPr bwMode="auto">
          <a:xfrm>
            <a:off x="0" y="0"/>
            <a:ext cx="9144000" cy="0"/>
          </a:xfrm>
          <a:prstGeom prst="rect">
            <a:avLst/>
          </a:prstGeom>
          <a:noFill/>
          <a:ln w="9525">
            <a:noFill/>
            <a:miter lim="800000"/>
            <a:headEnd/>
            <a:tailEnd/>
          </a:ln>
        </p:spPr>
        <p:txBody>
          <a:bodyPr wrap="none" anchor="ctr">
            <a:spAutoFit/>
          </a:bodyPr>
          <a:lstStyle/>
          <a:p>
            <a:endParaRPr lang="en-US"/>
          </a:p>
        </p:txBody>
      </p:sp>
      <p:graphicFrame>
        <p:nvGraphicFramePr>
          <p:cNvPr id="4100" name="Object 10"/>
          <p:cNvGraphicFramePr>
            <a:graphicFrameLocks noChangeAspect="1"/>
          </p:cNvGraphicFramePr>
          <p:nvPr/>
        </p:nvGraphicFramePr>
        <p:xfrm>
          <a:off x="2667000" y="2743200"/>
          <a:ext cx="533400" cy="533400"/>
        </p:xfrm>
        <a:graphic>
          <a:graphicData uri="http://schemas.openxmlformats.org/presentationml/2006/ole">
            <mc:AlternateContent xmlns:mc="http://schemas.openxmlformats.org/markup-compatibility/2006">
              <mc:Choice xmlns:v="urn:schemas-microsoft-com:vml" Requires="v">
                <p:oleObj spid="_x0000_s4104" name="Equation" r:id="rId7" imgW="241195" imgH="241195" progId="Equation.3">
                  <p:embed/>
                </p:oleObj>
              </mc:Choice>
              <mc:Fallback>
                <p:oleObj name="Equation" r:id="rId7" imgW="241195" imgH="241195" progId="Equation.3">
                  <p:embed/>
                  <p:pic>
                    <p:nvPicPr>
                      <p:cNvPr id="0" name="Object 10"/>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2667000" y="2743200"/>
                        <a:ext cx="533400" cy="533400"/>
                      </a:xfrm>
                      <a:prstGeom prst="rect">
                        <a:avLst/>
                      </a:prstGeom>
                      <a:noFill/>
                      <a:extLst>
                        <a:ext uri="{909E8E84-426E-40DD-AFC4-6F175D3DCCD1}">
                          <a14:hiddenFill xmlns:a14="http://schemas.microsoft.com/office/drawing/2010/main">
                            <a:solidFill>
                              <a:srgbClr val="FFFFFF"/>
                            </a:solidFill>
                          </a14:hiddenFill>
                        </a:ext>
                      </a:extLst>
                    </p:spPr>
                  </p:pic>
                </p:oleObj>
              </mc:Fallback>
            </mc:AlternateContent>
          </a:graphicData>
        </a:graphic>
      </p:graphicFrame>
      <p:sp>
        <p:nvSpPr>
          <p:cNvPr id="4109" name="Rectangle 12"/>
          <p:cNvSpPr>
            <a:spLocks noChangeArrowheads="1"/>
          </p:cNvSpPr>
          <p:nvPr/>
        </p:nvSpPr>
        <p:spPr bwMode="auto">
          <a:xfrm>
            <a:off x="0" y="238125"/>
            <a:ext cx="9144000" cy="0"/>
          </a:xfrm>
          <a:prstGeom prst="rect">
            <a:avLst/>
          </a:prstGeom>
          <a:noFill/>
          <a:ln w="9525">
            <a:noFill/>
            <a:miter lim="800000"/>
            <a:headEnd/>
            <a:tailEnd/>
          </a:ln>
        </p:spPr>
        <p:txBody>
          <a:bodyPr wrap="none" anchor="ctr">
            <a:spAutoFit/>
          </a:bodyPr>
          <a:lstStyle/>
          <a:p>
            <a:endParaRPr lang="en-US"/>
          </a:p>
        </p:txBody>
      </p:sp>
      <p:sp>
        <p:nvSpPr>
          <p:cNvPr id="4110" name="Rectangle 14"/>
          <p:cNvSpPr>
            <a:spLocks noChangeArrowheads="1"/>
          </p:cNvSpPr>
          <p:nvPr/>
        </p:nvSpPr>
        <p:spPr bwMode="auto">
          <a:xfrm>
            <a:off x="0" y="0"/>
            <a:ext cx="9144000" cy="0"/>
          </a:xfrm>
          <a:prstGeom prst="rect">
            <a:avLst/>
          </a:prstGeom>
          <a:noFill/>
          <a:ln w="9525">
            <a:noFill/>
            <a:miter lim="800000"/>
            <a:headEnd/>
            <a:tailEnd/>
          </a:ln>
        </p:spPr>
        <p:txBody>
          <a:bodyPr wrap="none" anchor="ctr">
            <a:spAutoFit/>
          </a:bodyPr>
          <a:lstStyle/>
          <a:p>
            <a:endParaRPr lang="en-US"/>
          </a:p>
        </p:txBody>
      </p:sp>
      <p:graphicFrame>
        <p:nvGraphicFramePr>
          <p:cNvPr id="4101" name="Object 13"/>
          <p:cNvGraphicFramePr>
            <a:graphicFrameLocks noChangeAspect="1"/>
          </p:cNvGraphicFramePr>
          <p:nvPr/>
        </p:nvGraphicFramePr>
        <p:xfrm>
          <a:off x="1447800" y="2819400"/>
          <a:ext cx="762000" cy="352425"/>
        </p:xfrm>
        <a:graphic>
          <a:graphicData uri="http://schemas.openxmlformats.org/presentationml/2006/ole">
            <mc:AlternateContent xmlns:mc="http://schemas.openxmlformats.org/markup-compatibility/2006">
              <mc:Choice xmlns:v="urn:schemas-microsoft-com:vml" Requires="v">
                <p:oleObj spid="_x0000_s4105" name="Equation" r:id="rId8" imgW="393359" imgH="177646" progId="Equation.3">
                  <p:embed/>
                </p:oleObj>
              </mc:Choice>
              <mc:Fallback>
                <p:oleObj name="Equation" r:id="rId8" imgW="393359" imgH="177646" progId="Equation.3">
                  <p:embed/>
                  <p:pic>
                    <p:nvPicPr>
                      <p:cNvPr id="0" name="Object 13"/>
                      <p:cNvPicPr>
                        <a:picLocks noChangeAspect="1" noChangeArrowheads="1"/>
                      </p:cNvPicPr>
                      <p:nvPr/>
                    </p:nvPicPr>
                    <p:blipFill>
                      <a:blip r:embed="rId9">
                        <a:extLst>
                          <a:ext uri="{28A0092B-C50C-407E-A947-70E740481C1C}">
                            <a14:useLocalDpi xmlns:a14="http://schemas.microsoft.com/office/drawing/2010/main" val="0"/>
                          </a:ext>
                        </a:extLst>
                      </a:blip>
                      <a:srcRect/>
                      <a:stretch>
                        <a:fillRect/>
                      </a:stretch>
                    </p:blipFill>
                    <p:spPr bwMode="auto">
                      <a:xfrm>
                        <a:off x="1447800" y="2819400"/>
                        <a:ext cx="762000" cy="352425"/>
                      </a:xfrm>
                      <a:prstGeom prst="rect">
                        <a:avLst/>
                      </a:prstGeom>
                      <a:noFill/>
                      <a:extLst>
                        <a:ext uri="{909E8E84-426E-40DD-AFC4-6F175D3DCCD1}">
                          <a14:hiddenFill xmlns:a14="http://schemas.microsoft.com/office/drawing/2010/main">
                            <a:solidFill>
                              <a:srgbClr val="FFFFFF"/>
                            </a:solidFill>
                          </a14:hiddenFill>
                        </a:ext>
                      </a:extLst>
                    </p:spPr>
                  </p:pic>
                </p:oleObj>
              </mc:Fallback>
            </mc:AlternateContent>
          </a:graphicData>
        </a:graphic>
      </p:graphicFrame>
      <p:sp>
        <p:nvSpPr>
          <p:cNvPr id="4111" name="Rectangle 15"/>
          <p:cNvSpPr>
            <a:spLocks noChangeArrowheads="1"/>
          </p:cNvSpPr>
          <p:nvPr/>
        </p:nvSpPr>
        <p:spPr bwMode="auto">
          <a:xfrm>
            <a:off x="0" y="20638"/>
            <a:ext cx="9144000" cy="0"/>
          </a:xfrm>
          <a:prstGeom prst="rect">
            <a:avLst/>
          </a:prstGeom>
          <a:noFill/>
          <a:ln w="9525">
            <a:noFill/>
            <a:miter lim="800000"/>
            <a:headEnd/>
            <a:tailEnd/>
          </a:ln>
        </p:spPr>
        <p:txBody>
          <a:bodyPr wrap="none" anchor="ctr">
            <a:spAutoFit/>
          </a:bodyPr>
          <a:lstStyle/>
          <a:p>
            <a:endParaRPr lang="en-US"/>
          </a:p>
        </p:txBody>
      </p:sp>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3554" name="Picture 4" descr="34"/>
          <p:cNvPicPr>
            <a:picLocks noChangeAspect="1" noChangeArrowheads="1"/>
          </p:cNvPicPr>
          <p:nvPr/>
        </p:nvPicPr>
        <p:blipFill>
          <a:blip r:embed="rId2"/>
          <a:srcRect/>
          <a:stretch>
            <a:fillRect/>
          </a:stretch>
        </p:blipFill>
        <p:spPr bwMode="auto">
          <a:xfrm>
            <a:off x="609600" y="6350"/>
            <a:ext cx="7924800" cy="6846888"/>
          </a:xfrm>
          <a:prstGeom prst="rect">
            <a:avLst/>
          </a:prstGeom>
          <a:noFill/>
          <a:ln w="9525">
            <a:noFill/>
            <a:miter lim="800000"/>
            <a:headEnd/>
            <a:tailEnd/>
          </a:ln>
        </p:spPr>
      </p:pic>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126" name="Rectangle 2"/>
          <p:cNvSpPr>
            <a:spLocks noGrp="1" noChangeArrowheads="1"/>
          </p:cNvSpPr>
          <p:nvPr>
            <p:ph type="title"/>
          </p:nvPr>
        </p:nvSpPr>
        <p:spPr/>
        <p:txBody>
          <a:bodyPr/>
          <a:lstStyle/>
          <a:p>
            <a:pPr eaLnBrk="1" hangingPunct="1"/>
            <a:r>
              <a:rPr lang="fa-IR" b="1" smtClean="0">
                <a:cs typeface="B Nazanin" pitchFamily="2" charset="-78"/>
              </a:rPr>
              <a:t>نيروي وارد بر هر يک از خرپاها</a:t>
            </a:r>
            <a:r>
              <a:rPr lang="en-US" smtClean="0">
                <a:cs typeface="B Nazanin" pitchFamily="2" charset="-78"/>
              </a:rPr>
              <a:t> </a:t>
            </a:r>
          </a:p>
        </p:txBody>
      </p:sp>
      <p:sp>
        <p:nvSpPr>
          <p:cNvPr id="5127" name="Rectangle 3"/>
          <p:cNvSpPr>
            <a:spLocks noGrp="1" noChangeArrowheads="1"/>
          </p:cNvSpPr>
          <p:nvPr>
            <p:ph type="body" idx="1"/>
          </p:nvPr>
        </p:nvSpPr>
        <p:spPr/>
        <p:txBody>
          <a:bodyPr/>
          <a:lstStyle/>
          <a:p>
            <a:pPr algn="just" eaLnBrk="1" hangingPunct="1">
              <a:lnSpc>
                <a:spcPct val="90000"/>
              </a:lnSpc>
              <a:buFontTx/>
              <a:buNone/>
            </a:pPr>
            <a:r>
              <a:rPr lang="fa-IR" smtClean="0">
                <a:cs typeface="B Nazanin" pitchFamily="2" charset="-78"/>
              </a:rPr>
              <a:t>اگر فاصلة بين خرپاها را </a:t>
            </a:r>
            <a:r>
              <a:rPr lang="en-US" smtClean="0">
                <a:cs typeface="B Nazanin" pitchFamily="2" charset="-78"/>
              </a:rPr>
              <a:t>L</a:t>
            </a:r>
            <a:r>
              <a:rPr lang="fa-IR" smtClean="0">
                <a:cs typeface="B Nazanin" pitchFamily="2" charset="-78"/>
              </a:rPr>
              <a:t> بناميم، و همانگونه که ديديم     نشان دهندة تنش خاک در هر عمق </a:t>
            </a:r>
            <a:r>
              <a:rPr lang="en-US" smtClean="0">
                <a:cs typeface="B Nazanin" pitchFamily="2" charset="-78"/>
              </a:rPr>
              <a:t>h</a:t>
            </a:r>
            <a:r>
              <a:rPr lang="fa-IR" smtClean="0">
                <a:cs typeface="B Nazanin" pitchFamily="2" charset="-78"/>
              </a:rPr>
              <a:t> باشد، نيروي وارد بر واحد طول خرپا، در عمق </a:t>
            </a:r>
            <a:r>
              <a:rPr lang="en-US" smtClean="0">
                <a:cs typeface="B Nazanin" pitchFamily="2" charset="-78"/>
              </a:rPr>
              <a:t>h</a:t>
            </a:r>
            <a:r>
              <a:rPr lang="fa-IR" smtClean="0">
                <a:cs typeface="B Nazanin" pitchFamily="2" charset="-78"/>
              </a:rPr>
              <a:t> ، يعني بار گستردة به شدت      ، از رابطة زيربه دست خواهد آمد:</a:t>
            </a:r>
            <a:r>
              <a:rPr lang="en-US" smtClean="0">
                <a:cs typeface="B Nazanin" pitchFamily="2" charset="-78"/>
              </a:rPr>
              <a:t> </a:t>
            </a:r>
            <a:endParaRPr lang="fa-IR" smtClean="0">
              <a:cs typeface="B Nazanin" pitchFamily="2" charset="-78"/>
            </a:endParaRPr>
          </a:p>
          <a:p>
            <a:pPr algn="just" eaLnBrk="1" hangingPunct="1">
              <a:lnSpc>
                <a:spcPct val="90000"/>
              </a:lnSpc>
              <a:buFontTx/>
              <a:buNone/>
            </a:pPr>
            <a:endParaRPr lang="fa-IR" smtClean="0">
              <a:cs typeface="B Nazanin" pitchFamily="2" charset="-78"/>
            </a:endParaRPr>
          </a:p>
          <a:p>
            <a:pPr algn="just" eaLnBrk="1" hangingPunct="1">
              <a:lnSpc>
                <a:spcPct val="90000"/>
              </a:lnSpc>
              <a:buFontTx/>
              <a:buNone/>
            </a:pPr>
            <a:endParaRPr lang="fa-IR" smtClean="0">
              <a:cs typeface="B Nazanin" pitchFamily="2" charset="-78"/>
            </a:endParaRPr>
          </a:p>
          <a:p>
            <a:pPr algn="just" eaLnBrk="1" hangingPunct="1">
              <a:lnSpc>
                <a:spcPct val="90000"/>
              </a:lnSpc>
              <a:buFontTx/>
              <a:buNone/>
            </a:pPr>
            <a:endParaRPr lang="fa-IR" smtClean="0">
              <a:cs typeface="B Nazanin" pitchFamily="2" charset="-78"/>
            </a:endParaRPr>
          </a:p>
          <a:p>
            <a:pPr eaLnBrk="1" hangingPunct="1">
              <a:lnSpc>
                <a:spcPct val="90000"/>
              </a:lnSpc>
              <a:buFontTx/>
              <a:buNone/>
            </a:pPr>
            <a:r>
              <a:rPr lang="fa-IR" smtClean="0">
                <a:cs typeface="B Nazanin" pitchFamily="2" charset="-78"/>
              </a:rPr>
              <a:t>در اين رابطه:</a:t>
            </a:r>
            <a:endParaRPr lang="en-US" smtClean="0">
              <a:cs typeface="B Nazanin" pitchFamily="2" charset="-78"/>
            </a:endParaRPr>
          </a:p>
          <a:p>
            <a:pPr eaLnBrk="1" hangingPunct="1">
              <a:lnSpc>
                <a:spcPct val="90000"/>
              </a:lnSpc>
              <a:buFontTx/>
              <a:buNone/>
            </a:pPr>
            <a:r>
              <a:rPr lang="en-US" smtClean="0">
                <a:cs typeface="B Nazanin" pitchFamily="2" charset="-78"/>
              </a:rPr>
              <a:t>= L</a:t>
            </a:r>
            <a:r>
              <a:rPr lang="fa-IR" smtClean="0">
                <a:cs typeface="B Nazanin" pitchFamily="2" charset="-78"/>
              </a:rPr>
              <a:t>  فاصلة بين دو خرپاي مجاور، بر حسب </a:t>
            </a:r>
            <a:r>
              <a:rPr lang="en-US" smtClean="0">
                <a:cs typeface="B Nazanin" pitchFamily="2" charset="-78"/>
              </a:rPr>
              <a:t>m </a:t>
            </a:r>
          </a:p>
        </p:txBody>
      </p:sp>
      <p:sp>
        <p:nvSpPr>
          <p:cNvPr id="5128" name="Rectangle 5"/>
          <p:cNvSpPr>
            <a:spLocks noChangeArrowheads="1"/>
          </p:cNvSpPr>
          <p:nvPr/>
        </p:nvSpPr>
        <p:spPr bwMode="auto">
          <a:xfrm>
            <a:off x="0" y="0"/>
            <a:ext cx="9144000" cy="0"/>
          </a:xfrm>
          <a:prstGeom prst="rect">
            <a:avLst/>
          </a:prstGeom>
          <a:noFill/>
          <a:ln w="9525">
            <a:noFill/>
            <a:miter lim="800000"/>
            <a:headEnd/>
            <a:tailEnd/>
          </a:ln>
        </p:spPr>
        <p:txBody>
          <a:bodyPr wrap="none" anchor="ctr">
            <a:spAutoFit/>
          </a:bodyPr>
          <a:lstStyle/>
          <a:p>
            <a:endParaRPr lang="en-US"/>
          </a:p>
        </p:txBody>
      </p:sp>
      <p:graphicFrame>
        <p:nvGraphicFramePr>
          <p:cNvPr id="5122" name="Object 4"/>
          <p:cNvGraphicFramePr>
            <a:graphicFrameLocks noChangeAspect="1"/>
          </p:cNvGraphicFramePr>
          <p:nvPr/>
        </p:nvGraphicFramePr>
        <p:xfrm>
          <a:off x="1219200" y="1600200"/>
          <a:ext cx="533400" cy="533400"/>
        </p:xfrm>
        <a:graphic>
          <a:graphicData uri="http://schemas.openxmlformats.org/presentationml/2006/ole">
            <mc:AlternateContent xmlns:mc="http://schemas.openxmlformats.org/markup-compatibility/2006">
              <mc:Choice xmlns:v="urn:schemas-microsoft-com:vml" Requires="v">
                <p:oleObj spid="_x0000_s5126" name="Equation" r:id="rId3" imgW="241195" imgH="241195" progId="Equation.3">
                  <p:embed/>
                </p:oleObj>
              </mc:Choice>
              <mc:Fallback>
                <p:oleObj name="Equation" r:id="rId3" imgW="241195" imgH="241195" progId="Equation.3">
                  <p:embed/>
                  <p:pic>
                    <p:nvPicPr>
                      <p:cNvPr id="0" name="Object 4"/>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1219200" y="1600200"/>
                        <a:ext cx="533400" cy="533400"/>
                      </a:xfrm>
                      <a:prstGeom prst="rect">
                        <a:avLst/>
                      </a:prstGeom>
                      <a:noFill/>
                      <a:extLst>
                        <a:ext uri="{909E8E84-426E-40DD-AFC4-6F175D3DCCD1}">
                          <a14:hiddenFill xmlns:a14="http://schemas.microsoft.com/office/drawing/2010/main">
                            <a:solidFill>
                              <a:srgbClr val="FFFFFF"/>
                            </a:solidFill>
                          </a14:hiddenFill>
                        </a:ext>
                      </a:extLst>
                    </p:spPr>
                  </p:pic>
                </p:oleObj>
              </mc:Fallback>
            </mc:AlternateContent>
          </a:graphicData>
        </a:graphic>
      </p:graphicFrame>
      <p:sp>
        <p:nvSpPr>
          <p:cNvPr id="5129" name="Rectangle 6"/>
          <p:cNvSpPr>
            <a:spLocks noChangeArrowheads="1"/>
          </p:cNvSpPr>
          <p:nvPr/>
        </p:nvSpPr>
        <p:spPr bwMode="auto">
          <a:xfrm>
            <a:off x="0" y="238125"/>
            <a:ext cx="9144000" cy="0"/>
          </a:xfrm>
          <a:prstGeom prst="rect">
            <a:avLst/>
          </a:prstGeom>
          <a:noFill/>
          <a:ln w="9525">
            <a:noFill/>
            <a:miter lim="800000"/>
            <a:headEnd/>
            <a:tailEnd/>
          </a:ln>
        </p:spPr>
        <p:txBody>
          <a:bodyPr wrap="none" anchor="ctr">
            <a:spAutoFit/>
          </a:bodyPr>
          <a:lstStyle/>
          <a:p>
            <a:endParaRPr lang="en-US"/>
          </a:p>
        </p:txBody>
      </p:sp>
      <p:sp>
        <p:nvSpPr>
          <p:cNvPr id="5130" name="Rectangle 8"/>
          <p:cNvSpPr>
            <a:spLocks noChangeArrowheads="1"/>
          </p:cNvSpPr>
          <p:nvPr/>
        </p:nvSpPr>
        <p:spPr bwMode="auto">
          <a:xfrm>
            <a:off x="0" y="0"/>
            <a:ext cx="9144000" cy="0"/>
          </a:xfrm>
          <a:prstGeom prst="rect">
            <a:avLst/>
          </a:prstGeom>
          <a:noFill/>
          <a:ln w="9525">
            <a:noFill/>
            <a:miter lim="800000"/>
            <a:headEnd/>
            <a:tailEnd/>
          </a:ln>
        </p:spPr>
        <p:txBody>
          <a:bodyPr wrap="none" anchor="ctr">
            <a:spAutoFit/>
          </a:bodyPr>
          <a:lstStyle/>
          <a:p>
            <a:endParaRPr lang="en-US"/>
          </a:p>
        </p:txBody>
      </p:sp>
      <p:graphicFrame>
        <p:nvGraphicFramePr>
          <p:cNvPr id="5123" name="Object 7"/>
          <p:cNvGraphicFramePr>
            <a:graphicFrameLocks noChangeAspect="1"/>
          </p:cNvGraphicFramePr>
          <p:nvPr/>
        </p:nvGraphicFramePr>
        <p:xfrm>
          <a:off x="990600" y="2667000"/>
          <a:ext cx="762000" cy="425450"/>
        </p:xfrm>
        <a:graphic>
          <a:graphicData uri="http://schemas.openxmlformats.org/presentationml/2006/ole">
            <mc:AlternateContent xmlns:mc="http://schemas.openxmlformats.org/markup-compatibility/2006">
              <mc:Choice xmlns:v="urn:schemas-microsoft-com:vml" Requires="v">
                <p:oleObj spid="_x0000_s5127" name="Equation" r:id="rId5" imgW="406224" imgH="228501" progId="Equation.3">
                  <p:embed/>
                </p:oleObj>
              </mc:Choice>
              <mc:Fallback>
                <p:oleObj name="Equation" r:id="rId5" imgW="406224" imgH="228501" progId="Equation.3">
                  <p:embed/>
                  <p:pic>
                    <p:nvPicPr>
                      <p:cNvPr id="0" name="Object 7"/>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990600" y="2667000"/>
                        <a:ext cx="762000" cy="425450"/>
                      </a:xfrm>
                      <a:prstGeom prst="rect">
                        <a:avLst/>
                      </a:prstGeom>
                      <a:noFill/>
                      <a:extLst>
                        <a:ext uri="{909E8E84-426E-40DD-AFC4-6F175D3DCCD1}">
                          <a14:hiddenFill xmlns:a14="http://schemas.microsoft.com/office/drawing/2010/main">
                            <a:solidFill>
                              <a:srgbClr val="FFFFFF"/>
                            </a:solidFill>
                          </a14:hiddenFill>
                        </a:ext>
                      </a:extLst>
                    </p:spPr>
                  </p:pic>
                </p:oleObj>
              </mc:Fallback>
            </mc:AlternateContent>
          </a:graphicData>
        </a:graphic>
      </p:graphicFrame>
      <p:sp>
        <p:nvSpPr>
          <p:cNvPr id="5131" name="Rectangle 9"/>
          <p:cNvSpPr>
            <a:spLocks noChangeArrowheads="1"/>
          </p:cNvSpPr>
          <p:nvPr/>
        </p:nvSpPr>
        <p:spPr bwMode="auto">
          <a:xfrm>
            <a:off x="0" y="228600"/>
            <a:ext cx="9144000" cy="0"/>
          </a:xfrm>
          <a:prstGeom prst="rect">
            <a:avLst/>
          </a:prstGeom>
          <a:noFill/>
          <a:ln w="9525">
            <a:noFill/>
            <a:miter lim="800000"/>
            <a:headEnd/>
            <a:tailEnd/>
          </a:ln>
        </p:spPr>
        <p:txBody>
          <a:bodyPr wrap="none" anchor="ctr">
            <a:spAutoFit/>
          </a:bodyPr>
          <a:lstStyle/>
          <a:p>
            <a:endParaRPr lang="en-US"/>
          </a:p>
        </p:txBody>
      </p:sp>
      <p:sp>
        <p:nvSpPr>
          <p:cNvPr id="5132" name="Rectangle 11"/>
          <p:cNvSpPr>
            <a:spLocks noChangeArrowheads="1"/>
          </p:cNvSpPr>
          <p:nvPr/>
        </p:nvSpPr>
        <p:spPr bwMode="auto">
          <a:xfrm>
            <a:off x="0" y="3309938"/>
            <a:ext cx="9144000" cy="0"/>
          </a:xfrm>
          <a:prstGeom prst="rect">
            <a:avLst/>
          </a:prstGeom>
          <a:noFill/>
          <a:ln w="9525">
            <a:noFill/>
            <a:miter lim="800000"/>
            <a:headEnd/>
            <a:tailEnd/>
          </a:ln>
        </p:spPr>
        <p:txBody>
          <a:bodyPr wrap="none" anchor="ctr">
            <a:spAutoFit/>
          </a:bodyPr>
          <a:lstStyle/>
          <a:p>
            <a:endParaRPr lang="en-US"/>
          </a:p>
        </p:txBody>
      </p:sp>
      <p:graphicFrame>
        <p:nvGraphicFramePr>
          <p:cNvPr id="5124" name="Object 10"/>
          <p:cNvGraphicFramePr>
            <a:graphicFrameLocks noChangeAspect="1"/>
          </p:cNvGraphicFramePr>
          <p:nvPr/>
        </p:nvGraphicFramePr>
        <p:xfrm>
          <a:off x="609600" y="3733800"/>
          <a:ext cx="7467600" cy="442913"/>
        </p:xfrm>
        <a:graphic>
          <a:graphicData uri="http://schemas.openxmlformats.org/presentationml/2006/ole">
            <mc:AlternateContent xmlns:mc="http://schemas.openxmlformats.org/markup-compatibility/2006">
              <mc:Choice xmlns:v="urn:schemas-microsoft-com:vml" Requires="v">
                <p:oleObj spid="_x0000_s5128" name="Equation" r:id="rId7" imgW="4013200" imgH="241300" progId="Equation.3">
                  <p:embed/>
                </p:oleObj>
              </mc:Choice>
              <mc:Fallback>
                <p:oleObj name="Equation" r:id="rId7" imgW="4013200" imgH="241300" progId="Equation.3">
                  <p:embed/>
                  <p:pic>
                    <p:nvPicPr>
                      <p:cNvPr id="0" name="Object 10"/>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609600" y="3733800"/>
                        <a:ext cx="7467600" cy="442913"/>
                      </a:xfrm>
                      <a:prstGeom prst="rect">
                        <a:avLst/>
                      </a:prstGeom>
                      <a:noFill/>
                      <a:extLst>
                        <a:ext uri="{909E8E84-426E-40DD-AFC4-6F175D3DCCD1}">
                          <a14:hiddenFill xmlns:a14="http://schemas.microsoft.com/office/drawing/2010/main">
                            <a:solidFill>
                              <a:srgbClr val="FFFFFF"/>
                            </a:solidFill>
                          </a14:hiddenFill>
                        </a:ext>
                      </a:extLst>
                    </p:spPr>
                  </p:pic>
                </p:oleObj>
              </mc:Fallback>
            </mc:AlternateContent>
          </a:graphicData>
        </a:graphic>
      </p:graphicFrame>
      <p:sp>
        <p:nvSpPr>
          <p:cNvPr id="5133" name="Rectangle 12"/>
          <p:cNvSpPr>
            <a:spLocks noChangeArrowheads="1"/>
          </p:cNvSpPr>
          <p:nvPr/>
        </p:nvSpPr>
        <p:spPr bwMode="auto">
          <a:xfrm>
            <a:off x="0" y="3548063"/>
            <a:ext cx="9144000" cy="0"/>
          </a:xfrm>
          <a:prstGeom prst="rect">
            <a:avLst/>
          </a:prstGeom>
          <a:noFill/>
          <a:ln w="9525">
            <a:noFill/>
            <a:miter lim="800000"/>
            <a:headEnd/>
            <a:tailEnd/>
          </a:ln>
        </p:spPr>
        <p:txBody>
          <a:bodyPr wrap="none" anchor="ctr">
            <a:spAutoFit/>
          </a:bodyPr>
          <a:lstStyle/>
          <a:p>
            <a:endParaRPr lang="en-US"/>
          </a:p>
        </p:txBody>
      </p:sp>
      <p:sp>
        <p:nvSpPr>
          <p:cNvPr id="5134" name="Rectangle 14"/>
          <p:cNvSpPr>
            <a:spLocks noChangeArrowheads="1"/>
          </p:cNvSpPr>
          <p:nvPr/>
        </p:nvSpPr>
        <p:spPr bwMode="auto">
          <a:xfrm>
            <a:off x="0" y="3281363"/>
            <a:ext cx="9144000" cy="0"/>
          </a:xfrm>
          <a:prstGeom prst="rect">
            <a:avLst/>
          </a:prstGeom>
          <a:noFill/>
          <a:ln w="9525">
            <a:noFill/>
            <a:miter lim="800000"/>
            <a:headEnd/>
            <a:tailEnd/>
          </a:ln>
        </p:spPr>
        <p:txBody>
          <a:bodyPr wrap="none" anchor="ctr">
            <a:spAutoFit/>
          </a:bodyPr>
          <a:lstStyle/>
          <a:p>
            <a:endParaRPr lang="en-US"/>
          </a:p>
        </p:txBody>
      </p:sp>
      <p:graphicFrame>
        <p:nvGraphicFramePr>
          <p:cNvPr id="5125" name="Object 13"/>
          <p:cNvGraphicFramePr>
            <a:graphicFrameLocks noChangeAspect="1"/>
          </p:cNvGraphicFramePr>
          <p:nvPr/>
        </p:nvGraphicFramePr>
        <p:xfrm>
          <a:off x="609600" y="4495800"/>
          <a:ext cx="7543800" cy="515938"/>
        </p:xfrm>
        <a:graphic>
          <a:graphicData uri="http://schemas.openxmlformats.org/presentationml/2006/ole">
            <mc:AlternateContent xmlns:mc="http://schemas.openxmlformats.org/markup-compatibility/2006">
              <mc:Choice xmlns:v="urn:schemas-microsoft-com:vml" Requires="v">
                <p:oleObj spid="_x0000_s5129" name="Equation" r:id="rId9" imgW="4318000" imgH="292100" progId="Equation.3">
                  <p:embed/>
                </p:oleObj>
              </mc:Choice>
              <mc:Fallback>
                <p:oleObj name="Equation" r:id="rId9" imgW="4318000" imgH="292100" progId="Equation.3">
                  <p:embed/>
                  <p:pic>
                    <p:nvPicPr>
                      <p:cNvPr id="0" name="Object 13"/>
                      <p:cNvPicPr>
                        <a:picLocks noChangeAspect="1" noChangeArrowheads="1"/>
                      </p:cNvPicPr>
                      <p:nvPr/>
                    </p:nvPicPr>
                    <p:blipFill>
                      <a:blip r:embed="rId10">
                        <a:extLst>
                          <a:ext uri="{28A0092B-C50C-407E-A947-70E740481C1C}">
                            <a14:useLocalDpi xmlns:a14="http://schemas.microsoft.com/office/drawing/2010/main" val="0"/>
                          </a:ext>
                        </a:extLst>
                      </a:blip>
                      <a:srcRect/>
                      <a:stretch>
                        <a:fillRect/>
                      </a:stretch>
                    </p:blipFill>
                    <p:spPr bwMode="auto">
                      <a:xfrm>
                        <a:off x="609600" y="4495800"/>
                        <a:ext cx="7543800" cy="515938"/>
                      </a:xfrm>
                      <a:prstGeom prst="rect">
                        <a:avLst/>
                      </a:prstGeom>
                      <a:noFill/>
                      <a:extLst>
                        <a:ext uri="{909E8E84-426E-40DD-AFC4-6F175D3DCCD1}">
                          <a14:hiddenFill xmlns:a14="http://schemas.microsoft.com/office/drawing/2010/main">
                            <a:solidFill>
                              <a:srgbClr val="FFFFFF"/>
                            </a:solidFill>
                          </a14:hiddenFill>
                        </a:ext>
                      </a:extLst>
                    </p:spPr>
                  </p:pic>
                </p:oleObj>
              </mc:Fallback>
            </mc:AlternateContent>
          </a:graphicData>
        </a:graphic>
      </p:graphicFrame>
      <p:sp>
        <p:nvSpPr>
          <p:cNvPr id="5135" name="Rectangle 15"/>
          <p:cNvSpPr>
            <a:spLocks noChangeArrowheads="1"/>
          </p:cNvSpPr>
          <p:nvPr/>
        </p:nvSpPr>
        <p:spPr bwMode="auto">
          <a:xfrm>
            <a:off x="0" y="3576638"/>
            <a:ext cx="9144000" cy="0"/>
          </a:xfrm>
          <a:prstGeom prst="rect">
            <a:avLst/>
          </a:prstGeom>
          <a:noFill/>
          <a:ln w="9525">
            <a:noFill/>
            <a:miter lim="800000"/>
            <a:headEnd/>
            <a:tailEnd/>
          </a:ln>
        </p:spPr>
        <p:txBody>
          <a:bodyPr wrap="none" anchor="ctr">
            <a:spAutoFit/>
          </a:bodyPr>
          <a:lstStyle/>
          <a:p>
            <a:endParaRPr lang="en-US"/>
          </a:p>
        </p:txBody>
      </p:sp>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9" name="Rectangle 2"/>
          <p:cNvSpPr>
            <a:spLocks noGrp="1" noChangeArrowheads="1"/>
          </p:cNvSpPr>
          <p:nvPr>
            <p:ph type="title"/>
          </p:nvPr>
        </p:nvSpPr>
        <p:spPr/>
        <p:txBody>
          <a:bodyPr/>
          <a:lstStyle/>
          <a:p>
            <a:pPr eaLnBrk="1" hangingPunct="1"/>
            <a:r>
              <a:rPr lang="fa-IR" b="1" smtClean="0">
                <a:cs typeface="B Nazanin" pitchFamily="2" charset="-78"/>
              </a:rPr>
              <a:t>عمق پايدار گود</a:t>
            </a:r>
            <a:r>
              <a:rPr lang="en-US" smtClean="0">
                <a:cs typeface="B Nazanin" pitchFamily="2" charset="-78"/>
              </a:rPr>
              <a:t> </a:t>
            </a:r>
          </a:p>
        </p:txBody>
      </p:sp>
      <p:sp>
        <p:nvSpPr>
          <p:cNvPr id="6150" name="Rectangle 3"/>
          <p:cNvSpPr>
            <a:spLocks noGrp="1" noChangeArrowheads="1"/>
          </p:cNvSpPr>
          <p:nvPr>
            <p:ph type="body" idx="1"/>
          </p:nvPr>
        </p:nvSpPr>
        <p:spPr/>
        <p:txBody>
          <a:bodyPr/>
          <a:lstStyle/>
          <a:p>
            <a:pPr algn="just" eaLnBrk="1" hangingPunct="1"/>
            <a:r>
              <a:rPr lang="fa-IR" smtClean="0">
                <a:cs typeface="B Nazanin" pitchFamily="2" charset="-78"/>
              </a:rPr>
              <a:t>عمق پايدار گود     ، دو برابر عمق ترک کششي     در نظر گرفته ميشود:</a:t>
            </a:r>
          </a:p>
          <a:p>
            <a:pPr algn="just" eaLnBrk="1" hangingPunct="1"/>
            <a:endParaRPr lang="fa-IR" smtClean="0">
              <a:cs typeface="B Nazanin" pitchFamily="2" charset="-78"/>
            </a:endParaRPr>
          </a:p>
          <a:p>
            <a:pPr algn="just" eaLnBrk="1" hangingPunct="1"/>
            <a:endParaRPr lang="fa-IR" smtClean="0">
              <a:cs typeface="B Nazanin" pitchFamily="2" charset="-78"/>
            </a:endParaRPr>
          </a:p>
          <a:p>
            <a:pPr algn="just" eaLnBrk="1" hangingPunct="1"/>
            <a:endParaRPr lang="fa-IR" smtClean="0">
              <a:cs typeface="B Nazanin" pitchFamily="2" charset="-78"/>
            </a:endParaRPr>
          </a:p>
          <a:p>
            <a:pPr algn="just" eaLnBrk="1" hangingPunct="1"/>
            <a:r>
              <a:rPr lang="fa-IR" smtClean="0">
                <a:cs typeface="B Nazanin" pitchFamily="2" charset="-78"/>
              </a:rPr>
              <a:t>اگر عمق گود کمتر از عمق پايدار گود باشد، نيازي به اجراي سازة نگهبان نيست.</a:t>
            </a:r>
            <a:endParaRPr lang="en-US" smtClean="0">
              <a:cs typeface="B Nazanin" pitchFamily="2" charset="-78"/>
            </a:endParaRPr>
          </a:p>
        </p:txBody>
      </p:sp>
      <p:sp>
        <p:nvSpPr>
          <p:cNvPr id="6151" name="Rectangle 5"/>
          <p:cNvSpPr>
            <a:spLocks noChangeArrowheads="1"/>
          </p:cNvSpPr>
          <p:nvPr/>
        </p:nvSpPr>
        <p:spPr bwMode="auto">
          <a:xfrm>
            <a:off x="0" y="0"/>
            <a:ext cx="9144000" cy="0"/>
          </a:xfrm>
          <a:prstGeom prst="rect">
            <a:avLst/>
          </a:prstGeom>
          <a:noFill/>
          <a:ln w="9525">
            <a:noFill/>
            <a:miter lim="800000"/>
            <a:headEnd/>
            <a:tailEnd/>
          </a:ln>
        </p:spPr>
        <p:txBody>
          <a:bodyPr wrap="none" anchor="ctr">
            <a:spAutoFit/>
          </a:bodyPr>
          <a:lstStyle/>
          <a:p>
            <a:endParaRPr lang="en-US"/>
          </a:p>
        </p:txBody>
      </p:sp>
      <p:graphicFrame>
        <p:nvGraphicFramePr>
          <p:cNvPr id="6146" name="Object 4"/>
          <p:cNvGraphicFramePr>
            <a:graphicFrameLocks noChangeAspect="1"/>
          </p:cNvGraphicFramePr>
          <p:nvPr/>
        </p:nvGraphicFramePr>
        <p:xfrm>
          <a:off x="5638800" y="1676400"/>
          <a:ext cx="685800" cy="428625"/>
        </p:xfrm>
        <a:graphic>
          <a:graphicData uri="http://schemas.openxmlformats.org/presentationml/2006/ole">
            <mc:AlternateContent xmlns:mc="http://schemas.openxmlformats.org/markup-compatibility/2006">
              <mc:Choice xmlns:v="urn:schemas-microsoft-com:vml" Requires="v">
                <p:oleObj spid="_x0000_s6149" name="Equation" r:id="rId3" imgW="380835" imgH="241195" progId="Equation.3">
                  <p:embed/>
                </p:oleObj>
              </mc:Choice>
              <mc:Fallback>
                <p:oleObj name="Equation" r:id="rId3" imgW="380835" imgH="241195" progId="Equation.3">
                  <p:embed/>
                  <p:pic>
                    <p:nvPicPr>
                      <p:cNvPr id="0" name="Object 4"/>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5638800" y="1676400"/>
                        <a:ext cx="685800" cy="428625"/>
                      </a:xfrm>
                      <a:prstGeom prst="rect">
                        <a:avLst/>
                      </a:prstGeom>
                      <a:noFill/>
                      <a:extLst>
                        <a:ext uri="{909E8E84-426E-40DD-AFC4-6F175D3DCCD1}">
                          <a14:hiddenFill xmlns:a14="http://schemas.microsoft.com/office/drawing/2010/main">
                            <a:solidFill>
                              <a:srgbClr val="FFFFFF"/>
                            </a:solidFill>
                          </a14:hiddenFill>
                        </a:ext>
                      </a:extLst>
                    </p:spPr>
                  </p:pic>
                </p:oleObj>
              </mc:Fallback>
            </mc:AlternateContent>
          </a:graphicData>
        </a:graphic>
      </p:graphicFrame>
      <p:sp>
        <p:nvSpPr>
          <p:cNvPr id="6152" name="Rectangle 6"/>
          <p:cNvSpPr>
            <a:spLocks noChangeArrowheads="1"/>
          </p:cNvSpPr>
          <p:nvPr/>
        </p:nvSpPr>
        <p:spPr bwMode="auto">
          <a:xfrm>
            <a:off x="0" y="238125"/>
            <a:ext cx="9144000" cy="0"/>
          </a:xfrm>
          <a:prstGeom prst="rect">
            <a:avLst/>
          </a:prstGeom>
          <a:noFill/>
          <a:ln w="9525">
            <a:noFill/>
            <a:miter lim="800000"/>
            <a:headEnd/>
            <a:tailEnd/>
          </a:ln>
        </p:spPr>
        <p:txBody>
          <a:bodyPr wrap="none" anchor="ctr">
            <a:spAutoFit/>
          </a:bodyPr>
          <a:lstStyle/>
          <a:p>
            <a:endParaRPr lang="en-US"/>
          </a:p>
        </p:txBody>
      </p:sp>
      <p:sp>
        <p:nvSpPr>
          <p:cNvPr id="6153" name="Rectangle 8"/>
          <p:cNvSpPr>
            <a:spLocks noChangeArrowheads="1"/>
          </p:cNvSpPr>
          <p:nvPr/>
        </p:nvSpPr>
        <p:spPr bwMode="auto">
          <a:xfrm>
            <a:off x="0" y="0"/>
            <a:ext cx="9144000" cy="0"/>
          </a:xfrm>
          <a:prstGeom prst="rect">
            <a:avLst/>
          </a:prstGeom>
          <a:noFill/>
          <a:ln w="9525">
            <a:noFill/>
            <a:miter lim="800000"/>
            <a:headEnd/>
            <a:tailEnd/>
          </a:ln>
        </p:spPr>
        <p:txBody>
          <a:bodyPr wrap="none" anchor="ctr">
            <a:spAutoFit/>
          </a:bodyPr>
          <a:lstStyle/>
          <a:p>
            <a:endParaRPr lang="en-US"/>
          </a:p>
        </p:txBody>
      </p:sp>
      <p:graphicFrame>
        <p:nvGraphicFramePr>
          <p:cNvPr id="6147" name="Object 7"/>
          <p:cNvGraphicFramePr>
            <a:graphicFrameLocks noChangeAspect="1"/>
          </p:cNvGraphicFramePr>
          <p:nvPr/>
        </p:nvGraphicFramePr>
        <p:xfrm>
          <a:off x="1524000" y="1676400"/>
          <a:ext cx="457200" cy="457200"/>
        </p:xfrm>
        <a:graphic>
          <a:graphicData uri="http://schemas.openxmlformats.org/presentationml/2006/ole">
            <mc:AlternateContent xmlns:mc="http://schemas.openxmlformats.org/markup-compatibility/2006">
              <mc:Choice xmlns:v="urn:schemas-microsoft-com:vml" Requires="v">
                <p:oleObj spid="_x0000_s6150" name="Equation" r:id="rId5" imgW="241195" imgH="241195" progId="Equation.3">
                  <p:embed/>
                </p:oleObj>
              </mc:Choice>
              <mc:Fallback>
                <p:oleObj name="Equation" r:id="rId5" imgW="241195" imgH="241195" progId="Equation.3">
                  <p:embed/>
                  <p:pic>
                    <p:nvPicPr>
                      <p:cNvPr id="0" name="Object 7"/>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1524000" y="1676400"/>
                        <a:ext cx="457200" cy="457200"/>
                      </a:xfrm>
                      <a:prstGeom prst="rect">
                        <a:avLst/>
                      </a:prstGeom>
                      <a:noFill/>
                      <a:extLst>
                        <a:ext uri="{909E8E84-426E-40DD-AFC4-6F175D3DCCD1}">
                          <a14:hiddenFill xmlns:a14="http://schemas.microsoft.com/office/drawing/2010/main">
                            <a:solidFill>
                              <a:srgbClr val="FFFFFF"/>
                            </a:solidFill>
                          </a14:hiddenFill>
                        </a:ext>
                      </a:extLst>
                    </p:spPr>
                  </p:pic>
                </p:oleObj>
              </mc:Fallback>
            </mc:AlternateContent>
          </a:graphicData>
        </a:graphic>
      </p:graphicFrame>
      <p:sp>
        <p:nvSpPr>
          <p:cNvPr id="6154" name="Rectangle 9"/>
          <p:cNvSpPr>
            <a:spLocks noChangeArrowheads="1"/>
          </p:cNvSpPr>
          <p:nvPr/>
        </p:nvSpPr>
        <p:spPr bwMode="auto">
          <a:xfrm>
            <a:off x="0" y="238125"/>
            <a:ext cx="9144000" cy="0"/>
          </a:xfrm>
          <a:prstGeom prst="rect">
            <a:avLst/>
          </a:prstGeom>
          <a:noFill/>
          <a:ln w="9525">
            <a:noFill/>
            <a:miter lim="800000"/>
            <a:headEnd/>
            <a:tailEnd/>
          </a:ln>
        </p:spPr>
        <p:txBody>
          <a:bodyPr wrap="none" anchor="ctr">
            <a:spAutoFit/>
          </a:bodyPr>
          <a:lstStyle/>
          <a:p>
            <a:endParaRPr lang="en-US"/>
          </a:p>
        </p:txBody>
      </p:sp>
      <p:sp>
        <p:nvSpPr>
          <p:cNvPr id="6155" name="Rectangle 11"/>
          <p:cNvSpPr>
            <a:spLocks noChangeArrowheads="1"/>
          </p:cNvSpPr>
          <p:nvPr/>
        </p:nvSpPr>
        <p:spPr bwMode="auto">
          <a:xfrm>
            <a:off x="0" y="0"/>
            <a:ext cx="9144000" cy="0"/>
          </a:xfrm>
          <a:prstGeom prst="rect">
            <a:avLst/>
          </a:prstGeom>
          <a:noFill/>
          <a:ln w="9525">
            <a:noFill/>
            <a:miter lim="800000"/>
            <a:headEnd/>
            <a:tailEnd/>
          </a:ln>
        </p:spPr>
        <p:txBody>
          <a:bodyPr wrap="none" anchor="ctr">
            <a:spAutoFit/>
          </a:bodyPr>
          <a:lstStyle/>
          <a:p>
            <a:endParaRPr lang="en-US"/>
          </a:p>
        </p:txBody>
      </p:sp>
      <p:graphicFrame>
        <p:nvGraphicFramePr>
          <p:cNvPr id="6148" name="Object 10"/>
          <p:cNvGraphicFramePr>
            <a:graphicFrameLocks noChangeAspect="1"/>
          </p:cNvGraphicFramePr>
          <p:nvPr/>
        </p:nvGraphicFramePr>
        <p:xfrm>
          <a:off x="609600" y="2819400"/>
          <a:ext cx="7772400" cy="1617663"/>
        </p:xfrm>
        <a:graphic>
          <a:graphicData uri="http://schemas.openxmlformats.org/presentationml/2006/ole">
            <mc:AlternateContent xmlns:mc="http://schemas.openxmlformats.org/markup-compatibility/2006">
              <mc:Choice xmlns:v="urn:schemas-microsoft-com:vml" Requires="v">
                <p:oleObj spid="_x0000_s6151" name="Equation" r:id="rId7" imgW="3708400" imgH="774700" progId="Equation.3">
                  <p:embed/>
                </p:oleObj>
              </mc:Choice>
              <mc:Fallback>
                <p:oleObj name="Equation" r:id="rId7" imgW="3708400" imgH="774700" progId="Equation.3">
                  <p:embed/>
                  <p:pic>
                    <p:nvPicPr>
                      <p:cNvPr id="0" name="Object 10"/>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609600" y="2819400"/>
                        <a:ext cx="7772400" cy="1617663"/>
                      </a:xfrm>
                      <a:prstGeom prst="rect">
                        <a:avLst/>
                      </a:prstGeom>
                      <a:noFill/>
                      <a:extLst>
                        <a:ext uri="{909E8E84-426E-40DD-AFC4-6F175D3DCCD1}">
                          <a14:hiddenFill xmlns:a14="http://schemas.microsoft.com/office/drawing/2010/main">
                            <a:solidFill>
                              <a:srgbClr val="FFFFFF"/>
                            </a:solidFill>
                          </a14:hiddenFill>
                        </a:ext>
                      </a:extLst>
                    </p:spPr>
                  </p:pic>
                </p:oleObj>
              </mc:Fallback>
            </mc:AlternateContent>
          </a:graphicData>
        </a:graphic>
      </p:graphicFrame>
      <p:sp>
        <p:nvSpPr>
          <p:cNvPr id="6156" name="Rectangle 12"/>
          <p:cNvSpPr>
            <a:spLocks noChangeArrowheads="1"/>
          </p:cNvSpPr>
          <p:nvPr/>
        </p:nvSpPr>
        <p:spPr bwMode="auto">
          <a:xfrm>
            <a:off x="0" y="771525"/>
            <a:ext cx="9144000" cy="0"/>
          </a:xfrm>
          <a:prstGeom prst="rect">
            <a:avLst/>
          </a:prstGeom>
          <a:noFill/>
          <a:ln w="9525">
            <a:noFill/>
            <a:miter lim="800000"/>
            <a:headEnd/>
            <a:tailEnd/>
          </a:ln>
        </p:spPr>
        <p:txBody>
          <a:bodyPr wrap="none" anchor="ctr">
            <a:spAutoFit/>
          </a:bodyPr>
          <a:lstStyle/>
          <a:p>
            <a:endParaRPr lang="en-US"/>
          </a:p>
        </p:txBody>
      </p:sp>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1" name="Rectangle 2"/>
          <p:cNvSpPr>
            <a:spLocks noGrp="1" noChangeArrowheads="1"/>
          </p:cNvSpPr>
          <p:nvPr>
            <p:ph type="title"/>
          </p:nvPr>
        </p:nvSpPr>
        <p:spPr/>
        <p:txBody>
          <a:bodyPr/>
          <a:lstStyle/>
          <a:p>
            <a:pPr eaLnBrk="1" hangingPunct="1"/>
            <a:r>
              <a:rPr lang="fa-IR" b="1" smtClean="0">
                <a:cs typeface="B Nazanin" pitchFamily="2" charset="-78"/>
              </a:rPr>
              <a:t>طراحي شمع براي تحمّل نيروي کششي</a:t>
            </a:r>
            <a:r>
              <a:rPr lang="en-US" smtClean="0">
                <a:cs typeface="B Nazanin" pitchFamily="2" charset="-78"/>
              </a:rPr>
              <a:t> </a:t>
            </a:r>
          </a:p>
        </p:txBody>
      </p:sp>
      <p:sp>
        <p:nvSpPr>
          <p:cNvPr id="7172" name="Rectangle 3"/>
          <p:cNvSpPr>
            <a:spLocks noGrp="1" noChangeArrowheads="1"/>
          </p:cNvSpPr>
          <p:nvPr>
            <p:ph type="body" idx="1"/>
          </p:nvPr>
        </p:nvSpPr>
        <p:spPr/>
        <p:txBody>
          <a:bodyPr/>
          <a:lstStyle/>
          <a:p>
            <a:pPr algn="just" eaLnBrk="1" hangingPunct="1">
              <a:lnSpc>
                <a:spcPct val="90000"/>
              </a:lnSpc>
              <a:buFontTx/>
              <a:buNone/>
            </a:pPr>
            <a:r>
              <a:rPr lang="fa-IR" smtClean="0">
                <a:cs typeface="B Nazanin" pitchFamily="2" charset="-78"/>
              </a:rPr>
              <a:t>حداکثر نيرويي که يک شمع به صورت کششي ميتواند تحمل کند، از رابطة زير به دست مي آيد:</a:t>
            </a:r>
          </a:p>
          <a:p>
            <a:pPr algn="just" eaLnBrk="1" hangingPunct="1">
              <a:lnSpc>
                <a:spcPct val="90000"/>
              </a:lnSpc>
              <a:buFontTx/>
              <a:buNone/>
            </a:pPr>
            <a:endParaRPr lang="fa-IR" smtClean="0">
              <a:cs typeface="B Nazanin" pitchFamily="2" charset="-78"/>
            </a:endParaRPr>
          </a:p>
          <a:p>
            <a:pPr algn="just" eaLnBrk="1" hangingPunct="1">
              <a:lnSpc>
                <a:spcPct val="90000"/>
              </a:lnSpc>
              <a:buFontTx/>
              <a:buNone/>
            </a:pPr>
            <a:endParaRPr lang="fa-IR" smtClean="0">
              <a:cs typeface="B Nazanin" pitchFamily="2" charset="-78"/>
            </a:endParaRPr>
          </a:p>
          <a:p>
            <a:pPr algn="just" eaLnBrk="1" hangingPunct="1">
              <a:lnSpc>
                <a:spcPct val="90000"/>
              </a:lnSpc>
              <a:buFontTx/>
              <a:buNone/>
            </a:pPr>
            <a:r>
              <a:rPr lang="fa-IR" smtClean="0">
                <a:cs typeface="B Nazanin" pitchFamily="2" charset="-78"/>
              </a:rPr>
              <a:t>در اين رابطه:</a:t>
            </a:r>
          </a:p>
          <a:p>
            <a:pPr algn="just" eaLnBrk="1" hangingPunct="1">
              <a:lnSpc>
                <a:spcPct val="90000"/>
              </a:lnSpc>
            </a:pPr>
            <a:r>
              <a:rPr lang="fa-IR" smtClean="0">
                <a:cs typeface="B Nazanin" pitchFamily="2" charset="-78"/>
              </a:rPr>
              <a:t>مقدار نيروي کششي اي که يک شمع مي تواند تحمل کند.</a:t>
            </a:r>
          </a:p>
          <a:p>
            <a:pPr algn="just" eaLnBrk="1" hangingPunct="1">
              <a:lnSpc>
                <a:spcPct val="90000"/>
              </a:lnSpc>
            </a:pPr>
            <a:r>
              <a:rPr lang="fa-IR" smtClean="0">
                <a:cs typeface="B Nazanin" pitchFamily="2" charset="-78"/>
              </a:rPr>
              <a:t> نيروي اصطکاک در شمع</a:t>
            </a:r>
          </a:p>
          <a:p>
            <a:pPr algn="just" eaLnBrk="1" hangingPunct="1">
              <a:lnSpc>
                <a:spcPct val="90000"/>
              </a:lnSpc>
            </a:pPr>
            <a:r>
              <a:rPr lang="fa-IR" smtClean="0">
                <a:cs typeface="B Nazanin" pitchFamily="2" charset="-78"/>
              </a:rPr>
              <a:t>وزن شمع</a:t>
            </a:r>
            <a:r>
              <a:rPr lang="en-US" smtClean="0">
                <a:cs typeface="B Nazanin" pitchFamily="2" charset="-78"/>
              </a:rPr>
              <a:t> </a:t>
            </a:r>
          </a:p>
        </p:txBody>
      </p:sp>
      <p:sp>
        <p:nvSpPr>
          <p:cNvPr id="7173" name="Rectangle 5"/>
          <p:cNvSpPr>
            <a:spLocks noChangeArrowheads="1"/>
          </p:cNvSpPr>
          <p:nvPr/>
        </p:nvSpPr>
        <p:spPr bwMode="auto">
          <a:xfrm>
            <a:off x="0" y="3309938"/>
            <a:ext cx="9144000" cy="0"/>
          </a:xfrm>
          <a:prstGeom prst="rect">
            <a:avLst/>
          </a:prstGeom>
          <a:noFill/>
          <a:ln w="9525">
            <a:noFill/>
            <a:miter lim="800000"/>
            <a:headEnd/>
            <a:tailEnd/>
          </a:ln>
        </p:spPr>
        <p:txBody>
          <a:bodyPr wrap="none" anchor="ctr">
            <a:spAutoFit/>
          </a:bodyPr>
          <a:lstStyle/>
          <a:p>
            <a:endParaRPr lang="en-US"/>
          </a:p>
        </p:txBody>
      </p:sp>
      <p:graphicFrame>
        <p:nvGraphicFramePr>
          <p:cNvPr id="7170" name="Object 4"/>
          <p:cNvGraphicFramePr>
            <a:graphicFrameLocks noChangeAspect="1"/>
          </p:cNvGraphicFramePr>
          <p:nvPr/>
        </p:nvGraphicFramePr>
        <p:xfrm>
          <a:off x="685800" y="2971800"/>
          <a:ext cx="7772400" cy="593725"/>
        </p:xfrm>
        <a:graphic>
          <a:graphicData uri="http://schemas.openxmlformats.org/presentationml/2006/ole">
            <mc:AlternateContent xmlns:mc="http://schemas.openxmlformats.org/markup-compatibility/2006">
              <mc:Choice xmlns:v="urn:schemas-microsoft-com:vml" Requires="v">
                <p:oleObj spid="_x0000_s7171" name="Equation" r:id="rId3" imgW="3111500" imgH="241300" progId="Equation.3">
                  <p:embed/>
                </p:oleObj>
              </mc:Choice>
              <mc:Fallback>
                <p:oleObj name="Equation" r:id="rId3" imgW="3111500" imgH="241300" progId="Equation.3">
                  <p:embed/>
                  <p:pic>
                    <p:nvPicPr>
                      <p:cNvPr id="0" name="Object 4"/>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685800" y="2971800"/>
                        <a:ext cx="7772400" cy="593725"/>
                      </a:xfrm>
                      <a:prstGeom prst="rect">
                        <a:avLst/>
                      </a:prstGeom>
                      <a:noFill/>
                      <a:extLst>
                        <a:ext uri="{909E8E84-426E-40DD-AFC4-6F175D3DCCD1}">
                          <a14:hiddenFill xmlns:a14="http://schemas.microsoft.com/office/drawing/2010/main">
                            <a:solidFill>
                              <a:srgbClr val="FFFFFF"/>
                            </a:solidFill>
                          </a14:hiddenFill>
                        </a:ext>
                      </a:extLst>
                    </p:spPr>
                  </p:pic>
                </p:oleObj>
              </mc:Fallback>
            </mc:AlternateContent>
          </a:graphicData>
        </a:graphic>
      </p:graphicFrame>
      <p:sp>
        <p:nvSpPr>
          <p:cNvPr id="7174" name="Rectangle 6"/>
          <p:cNvSpPr>
            <a:spLocks noChangeArrowheads="1"/>
          </p:cNvSpPr>
          <p:nvPr/>
        </p:nvSpPr>
        <p:spPr bwMode="auto">
          <a:xfrm>
            <a:off x="0" y="3548063"/>
            <a:ext cx="9144000" cy="0"/>
          </a:xfrm>
          <a:prstGeom prst="rect">
            <a:avLst/>
          </a:prstGeom>
          <a:noFill/>
          <a:ln w="9525">
            <a:noFill/>
            <a:miter lim="800000"/>
            <a:headEnd/>
            <a:tailEnd/>
          </a:ln>
        </p:spPr>
        <p:txBody>
          <a:bodyPr wrap="none" anchor="ctr">
            <a:spAutoFit/>
          </a:bodyPr>
          <a:lstStyle/>
          <a:p>
            <a:endParaRPr lang="en-US"/>
          </a:p>
        </p:txBody>
      </p:sp>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8" name="Rectangle 2"/>
          <p:cNvSpPr>
            <a:spLocks noGrp="1" noChangeArrowheads="1"/>
          </p:cNvSpPr>
          <p:nvPr>
            <p:ph type="title"/>
          </p:nvPr>
        </p:nvSpPr>
        <p:spPr/>
        <p:txBody>
          <a:bodyPr/>
          <a:lstStyle/>
          <a:p>
            <a:pPr eaLnBrk="1" hangingPunct="1"/>
            <a:r>
              <a:rPr lang="fa-IR" b="1" smtClean="0">
                <a:cs typeface="B Nazanin" pitchFamily="2" charset="-78"/>
              </a:rPr>
              <a:t>محاسبة</a:t>
            </a:r>
            <a:r>
              <a:rPr lang="fa-IR" smtClean="0">
                <a:cs typeface="B Nazanin" pitchFamily="2" charset="-78"/>
              </a:rPr>
              <a:t> </a:t>
            </a:r>
            <a:endParaRPr lang="en-US" smtClean="0">
              <a:cs typeface="B Nazanin" pitchFamily="2" charset="-78"/>
            </a:endParaRPr>
          </a:p>
        </p:txBody>
      </p:sp>
      <p:sp>
        <p:nvSpPr>
          <p:cNvPr id="8199" name="Rectangle 3"/>
          <p:cNvSpPr>
            <a:spLocks noGrp="1" noChangeArrowheads="1"/>
          </p:cNvSpPr>
          <p:nvPr>
            <p:ph type="body" idx="1"/>
          </p:nvPr>
        </p:nvSpPr>
        <p:spPr/>
        <p:txBody>
          <a:bodyPr/>
          <a:lstStyle/>
          <a:p>
            <a:pPr algn="just" eaLnBrk="1" hangingPunct="1">
              <a:buFontTx/>
              <a:buNone/>
            </a:pPr>
            <a:r>
              <a:rPr lang="fa-IR" smtClean="0">
                <a:cs typeface="B Nazanin" pitchFamily="2" charset="-78"/>
              </a:rPr>
              <a:t>براي محاسبة      از روش تاملينسون، که به نام روش       معروف است، استفاده مي کنيم:</a:t>
            </a:r>
            <a:r>
              <a:rPr lang="en-US" smtClean="0">
                <a:cs typeface="B Nazanin" pitchFamily="2" charset="-78"/>
              </a:rPr>
              <a:t> </a:t>
            </a:r>
          </a:p>
        </p:txBody>
      </p:sp>
      <p:sp>
        <p:nvSpPr>
          <p:cNvPr id="8200" name="Rectangle 5"/>
          <p:cNvSpPr>
            <a:spLocks noChangeArrowheads="1"/>
          </p:cNvSpPr>
          <p:nvPr/>
        </p:nvSpPr>
        <p:spPr bwMode="auto">
          <a:xfrm>
            <a:off x="0" y="0"/>
            <a:ext cx="9144000" cy="0"/>
          </a:xfrm>
          <a:prstGeom prst="rect">
            <a:avLst/>
          </a:prstGeom>
          <a:noFill/>
          <a:ln w="9525">
            <a:noFill/>
            <a:miter lim="800000"/>
            <a:headEnd/>
            <a:tailEnd/>
          </a:ln>
        </p:spPr>
        <p:txBody>
          <a:bodyPr wrap="none" anchor="ctr">
            <a:spAutoFit/>
          </a:bodyPr>
          <a:lstStyle/>
          <a:p>
            <a:endParaRPr lang="en-US"/>
          </a:p>
        </p:txBody>
      </p:sp>
      <p:graphicFrame>
        <p:nvGraphicFramePr>
          <p:cNvPr id="8194" name="Object 4"/>
          <p:cNvGraphicFramePr>
            <a:graphicFrameLocks noChangeAspect="1"/>
          </p:cNvGraphicFramePr>
          <p:nvPr/>
        </p:nvGraphicFramePr>
        <p:xfrm>
          <a:off x="2971800" y="381000"/>
          <a:ext cx="669925" cy="838200"/>
        </p:xfrm>
        <a:graphic>
          <a:graphicData uri="http://schemas.openxmlformats.org/presentationml/2006/ole">
            <mc:AlternateContent xmlns:mc="http://schemas.openxmlformats.org/markup-compatibility/2006">
              <mc:Choice xmlns:v="urn:schemas-microsoft-com:vml" Requires="v">
                <p:oleObj spid="_x0000_s8198" name="Equation" r:id="rId3" imgW="190417" imgH="241195" progId="Equation.3">
                  <p:embed/>
                </p:oleObj>
              </mc:Choice>
              <mc:Fallback>
                <p:oleObj name="Equation" r:id="rId3" imgW="190417" imgH="241195" progId="Equation.3">
                  <p:embed/>
                  <p:pic>
                    <p:nvPicPr>
                      <p:cNvPr id="0" name="Object 4"/>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2971800" y="381000"/>
                        <a:ext cx="669925" cy="838200"/>
                      </a:xfrm>
                      <a:prstGeom prst="rect">
                        <a:avLst/>
                      </a:prstGeom>
                      <a:noFill/>
                      <a:extLst>
                        <a:ext uri="{909E8E84-426E-40DD-AFC4-6F175D3DCCD1}">
                          <a14:hiddenFill xmlns:a14="http://schemas.microsoft.com/office/drawing/2010/main">
                            <a:solidFill>
                              <a:srgbClr val="FFFFFF"/>
                            </a:solidFill>
                          </a14:hiddenFill>
                        </a:ext>
                      </a:extLst>
                    </p:spPr>
                  </p:pic>
                </p:oleObj>
              </mc:Fallback>
            </mc:AlternateContent>
          </a:graphicData>
        </a:graphic>
      </p:graphicFrame>
      <p:sp>
        <p:nvSpPr>
          <p:cNvPr id="8201" name="Rectangle 6"/>
          <p:cNvSpPr>
            <a:spLocks noChangeArrowheads="1"/>
          </p:cNvSpPr>
          <p:nvPr/>
        </p:nvSpPr>
        <p:spPr bwMode="auto">
          <a:xfrm>
            <a:off x="0" y="238125"/>
            <a:ext cx="9144000" cy="0"/>
          </a:xfrm>
          <a:prstGeom prst="rect">
            <a:avLst/>
          </a:prstGeom>
          <a:noFill/>
          <a:ln w="9525">
            <a:noFill/>
            <a:miter lim="800000"/>
            <a:headEnd/>
            <a:tailEnd/>
          </a:ln>
        </p:spPr>
        <p:txBody>
          <a:bodyPr wrap="none" anchor="ctr">
            <a:spAutoFit/>
          </a:bodyPr>
          <a:lstStyle/>
          <a:p>
            <a:endParaRPr lang="en-US"/>
          </a:p>
        </p:txBody>
      </p:sp>
      <p:sp>
        <p:nvSpPr>
          <p:cNvPr id="8202" name="Rectangle 8"/>
          <p:cNvSpPr>
            <a:spLocks noChangeArrowheads="1"/>
          </p:cNvSpPr>
          <p:nvPr/>
        </p:nvSpPr>
        <p:spPr bwMode="auto">
          <a:xfrm>
            <a:off x="0" y="0"/>
            <a:ext cx="9144000" cy="0"/>
          </a:xfrm>
          <a:prstGeom prst="rect">
            <a:avLst/>
          </a:prstGeom>
          <a:noFill/>
          <a:ln w="9525">
            <a:noFill/>
            <a:miter lim="800000"/>
            <a:headEnd/>
            <a:tailEnd/>
          </a:ln>
        </p:spPr>
        <p:txBody>
          <a:bodyPr wrap="none" anchor="ctr">
            <a:spAutoFit/>
          </a:bodyPr>
          <a:lstStyle/>
          <a:p>
            <a:endParaRPr lang="en-US"/>
          </a:p>
        </p:txBody>
      </p:sp>
      <p:graphicFrame>
        <p:nvGraphicFramePr>
          <p:cNvPr id="8195" name="Object 7"/>
          <p:cNvGraphicFramePr>
            <a:graphicFrameLocks noChangeAspect="1"/>
          </p:cNvGraphicFramePr>
          <p:nvPr/>
        </p:nvGraphicFramePr>
        <p:xfrm>
          <a:off x="6477000" y="1600200"/>
          <a:ext cx="487363" cy="609600"/>
        </p:xfrm>
        <a:graphic>
          <a:graphicData uri="http://schemas.openxmlformats.org/presentationml/2006/ole">
            <mc:AlternateContent xmlns:mc="http://schemas.openxmlformats.org/markup-compatibility/2006">
              <mc:Choice xmlns:v="urn:schemas-microsoft-com:vml" Requires="v">
                <p:oleObj spid="_x0000_s8199" name="Equation" r:id="rId5" imgW="190417" imgH="241195" progId="Equation.3">
                  <p:embed/>
                </p:oleObj>
              </mc:Choice>
              <mc:Fallback>
                <p:oleObj name="Equation" r:id="rId5" imgW="190417" imgH="241195" progId="Equation.3">
                  <p:embed/>
                  <p:pic>
                    <p:nvPicPr>
                      <p:cNvPr id="0" name="Object 7"/>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6477000" y="1600200"/>
                        <a:ext cx="487363" cy="609600"/>
                      </a:xfrm>
                      <a:prstGeom prst="rect">
                        <a:avLst/>
                      </a:prstGeom>
                      <a:noFill/>
                      <a:extLst>
                        <a:ext uri="{909E8E84-426E-40DD-AFC4-6F175D3DCCD1}">
                          <a14:hiddenFill xmlns:a14="http://schemas.microsoft.com/office/drawing/2010/main">
                            <a:solidFill>
                              <a:srgbClr val="FFFFFF"/>
                            </a:solidFill>
                          </a14:hiddenFill>
                        </a:ext>
                      </a:extLst>
                    </p:spPr>
                  </p:pic>
                </p:oleObj>
              </mc:Fallback>
            </mc:AlternateContent>
          </a:graphicData>
        </a:graphic>
      </p:graphicFrame>
      <p:sp>
        <p:nvSpPr>
          <p:cNvPr id="8203" name="Rectangle 9"/>
          <p:cNvSpPr>
            <a:spLocks noChangeArrowheads="1"/>
          </p:cNvSpPr>
          <p:nvPr/>
        </p:nvSpPr>
        <p:spPr bwMode="auto">
          <a:xfrm>
            <a:off x="0" y="238125"/>
            <a:ext cx="9144000" cy="0"/>
          </a:xfrm>
          <a:prstGeom prst="rect">
            <a:avLst/>
          </a:prstGeom>
          <a:noFill/>
          <a:ln w="9525">
            <a:noFill/>
            <a:miter lim="800000"/>
            <a:headEnd/>
            <a:tailEnd/>
          </a:ln>
        </p:spPr>
        <p:txBody>
          <a:bodyPr wrap="none" anchor="ctr">
            <a:spAutoFit/>
          </a:bodyPr>
          <a:lstStyle/>
          <a:p>
            <a:endParaRPr lang="en-US"/>
          </a:p>
        </p:txBody>
      </p:sp>
      <p:sp>
        <p:nvSpPr>
          <p:cNvPr id="8204" name="Rectangle 11"/>
          <p:cNvSpPr>
            <a:spLocks noChangeArrowheads="1"/>
          </p:cNvSpPr>
          <p:nvPr/>
        </p:nvSpPr>
        <p:spPr bwMode="auto">
          <a:xfrm>
            <a:off x="0" y="0"/>
            <a:ext cx="9144000" cy="0"/>
          </a:xfrm>
          <a:prstGeom prst="rect">
            <a:avLst/>
          </a:prstGeom>
          <a:noFill/>
          <a:ln w="9525">
            <a:noFill/>
            <a:miter lim="800000"/>
            <a:headEnd/>
            <a:tailEnd/>
          </a:ln>
        </p:spPr>
        <p:txBody>
          <a:bodyPr wrap="none" anchor="ctr">
            <a:spAutoFit/>
          </a:bodyPr>
          <a:lstStyle/>
          <a:p>
            <a:endParaRPr lang="en-US"/>
          </a:p>
        </p:txBody>
      </p:sp>
      <p:graphicFrame>
        <p:nvGraphicFramePr>
          <p:cNvPr id="8196" name="Object 10"/>
          <p:cNvGraphicFramePr>
            <a:graphicFrameLocks noChangeAspect="1"/>
          </p:cNvGraphicFramePr>
          <p:nvPr/>
        </p:nvGraphicFramePr>
        <p:xfrm>
          <a:off x="1524000" y="1676400"/>
          <a:ext cx="457200" cy="430213"/>
        </p:xfrm>
        <a:graphic>
          <a:graphicData uri="http://schemas.openxmlformats.org/presentationml/2006/ole">
            <mc:AlternateContent xmlns:mc="http://schemas.openxmlformats.org/markup-compatibility/2006">
              <mc:Choice xmlns:v="urn:schemas-microsoft-com:vml" Requires="v">
                <p:oleObj spid="_x0000_s8200" name="Equation" r:id="rId7" imgW="164957" imgH="152268" progId="Equation.3">
                  <p:embed/>
                </p:oleObj>
              </mc:Choice>
              <mc:Fallback>
                <p:oleObj name="Equation" r:id="rId7" imgW="164957" imgH="152268" progId="Equation.3">
                  <p:embed/>
                  <p:pic>
                    <p:nvPicPr>
                      <p:cNvPr id="0" name="Object 10"/>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1524000" y="1676400"/>
                        <a:ext cx="457200" cy="430213"/>
                      </a:xfrm>
                      <a:prstGeom prst="rect">
                        <a:avLst/>
                      </a:prstGeom>
                      <a:noFill/>
                      <a:extLst>
                        <a:ext uri="{909E8E84-426E-40DD-AFC4-6F175D3DCCD1}">
                          <a14:hiddenFill xmlns:a14="http://schemas.microsoft.com/office/drawing/2010/main">
                            <a:solidFill>
                              <a:srgbClr val="FFFFFF"/>
                            </a:solidFill>
                          </a14:hiddenFill>
                        </a:ext>
                      </a:extLst>
                    </p:spPr>
                  </p:pic>
                </p:oleObj>
              </mc:Fallback>
            </mc:AlternateContent>
          </a:graphicData>
        </a:graphic>
      </p:graphicFrame>
      <p:sp>
        <p:nvSpPr>
          <p:cNvPr id="8205" name="Rectangle 12"/>
          <p:cNvSpPr>
            <a:spLocks noChangeArrowheads="1"/>
          </p:cNvSpPr>
          <p:nvPr/>
        </p:nvSpPr>
        <p:spPr bwMode="auto">
          <a:xfrm>
            <a:off x="0" y="0"/>
            <a:ext cx="9144000" cy="0"/>
          </a:xfrm>
          <a:prstGeom prst="rect">
            <a:avLst/>
          </a:prstGeom>
          <a:noFill/>
          <a:ln w="9525">
            <a:noFill/>
            <a:miter lim="800000"/>
            <a:headEnd/>
            <a:tailEnd/>
          </a:ln>
        </p:spPr>
        <p:txBody>
          <a:bodyPr wrap="none" anchor="ctr">
            <a:spAutoFit/>
          </a:bodyPr>
          <a:lstStyle/>
          <a:p>
            <a:endParaRPr lang="en-US"/>
          </a:p>
        </p:txBody>
      </p:sp>
      <p:sp>
        <p:nvSpPr>
          <p:cNvPr id="8206" name="Rectangle 14"/>
          <p:cNvSpPr>
            <a:spLocks noChangeArrowheads="1"/>
          </p:cNvSpPr>
          <p:nvPr/>
        </p:nvSpPr>
        <p:spPr bwMode="auto">
          <a:xfrm>
            <a:off x="0" y="2495550"/>
            <a:ext cx="9144000" cy="0"/>
          </a:xfrm>
          <a:prstGeom prst="rect">
            <a:avLst/>
          </a:prstGeom>
          <a:noFill/>
          <a:ln w="9525">
            <a:noFill/>
            <a:miter lim="800000"/>
            <a:headEnd/>
            <a:tailEnd/>
          </a:ln>
        </p:spPr>
        <p:txBody>
          <a:bodyPr wrap="none" anchor="ctr">
            <a:spAutoFit/>
          </a:bodyPr>
          <a:lstStyle/>
          <a:p>
            <a:endParaRPr lang="en-US"/>
          </a:p>
        </p:txBody>
      </p:sp>
      <p:sp>
        <p:nvSpPr>
          <p:cNvPr id="8207" name="Rectangle 15"/>
          <p:cNvSpPr>
            <a:spLocks noChangeArrowheads="1"/>
          </p:cNvSpPr>
          <p:nvPr/>
        </p:nvSpPr>
        <p:spPr bwMode="auto">
          <a:xfrm>
            <a:off x="0" y="4362450"/>
            <a:ext cx="9144000" cy="0"/>
          </a:xfrm>
          <a:prstGeom prst="rect">
            <a:avLst/>
          </a:prstGeom>
          <a:noFill/>
          <a:ln w="9525">
            <a:noFill/>
            <a:miter lim="800000"/>
            <a:headEnd/>
            <a:tailEnd/>
          </a:ln>
        </p:spPr>
        <p:txBody>
          <a:bodyPr wrap="none" anchor="ctr">
            <a:spAutoFit/>
          </a:bodyPr>
          <a:lstStyle/>
          <a:p>
            <a:endParaRPr lang="en-US"/>
          </a:p>
        </p:txBody>
      </p:sp>
      <p:sp>
        <p:nvSpPr>
          <p:cNvPr id="8208" name="Rectangle 17"/>
          <p:cNvSpPr>
            <a:spLocks noChangeArrowheads="1"/>
          </p:cNvSpPr>
          <p:nvPr/>
        </p:nvSpPr>
        <p:spPr bwMode="auto">
          <a:xfrm>
            <a:off x="0" y="2757488"/>
            <a:ext cx="9144000" cy="0"/>
          </a:xfrm>
          <a:prstGeom prst="rect">
            <a:avLst/>
          </a:prstGeom>
          <a:noFill/>
          <a:ln w="9525">
            <a:noFill/>
            <a:miter lim="800000"/>
            <a:headEnd/>
            <a:tailEnd/>
          </a:ln>
        </p:spPr>
        <p:txBody>
          <a:bodyPr wrap="none" anchor="ctr">
            <a:spAutoFit/>
          </a:bodyPr>
          <a:lstStyle/>
          <a:p>
            <a:endParaRPr lang="en-US"/>
          </a:p>
        </p:txBody>
      </p:sp>
      <p:graphicFrame>
        <p:nvGraphicFramePr>
          <p:cNvPr id="8197" name="Object 16"/>
          <p:cNvGraphicFramePr>
            <a:graphicFrameLocks noChangeAspect="1"/>
          </p:cNvGraphicFramePr>
          <p:nvPr/>
        </p:nvGraphicFramePr>
        <p:xfrm>
          <a:off x="609600" y="2895600"/>
          <a:ext cx="7620000" cy="3114675"/>
        </p:xfrm>
        <a:graphic>
          <a:graphicData uri="http://schemas.openxmlformats.org/presentationml/2006/ole">
            <mc:AlternateContent xmlns:mc="http://schemas.openxmlformats.org/markup-compatibility/2006">
              <mc:Choice xmlns:v="urn:schemas-microsoft-com:vml" Requires="v">
                <p:oleObj spid="_x0000_s8201" name="Equation" r:id="rId9" imgW="3289300" imgH="1346200" progId="Equation.3">
                  <p:embed/>
                </p:oleObj>
              </mc:Choice>
              <mc:Fallback>
                <p:oleObj name="Equation" r:id="rId9" imgW="3289300" imgH="1346200" progId="Equation.3">
                  <p:embed/>
                  <p:pic>
                    <p:nvPicPr>
                      <p:cNvPr id="0" name="Object 16"/>
                      <p:cNvPicPr>
                        <a:picLocks noChangeAspect="1" noChangeArrowheads="1"/>
                      </p:cNvPicPr>
                      <p:nvPr/>
                    </p:nvPicPr>
                    <p:blipFill>
                      <a:blip r:embed="rId10">
                        <a:extLst>
                          <a:ext uri="{28A0092B-C50C-407E-A947-70E740481C1C}">
                            <a14:useLocalDpi xmlns:a14="http://schemas.microsoft.com/office/drawing/2010/main" val="0"/>
                          </a:ext>
                        </a:extLst>
                      </a:blip>
                      <a:srcRect/>
                      <a:stretch>
                        <a:fillRect/>
                      </a:stretch>
                    </p:blipFill>
                    <p:spPr bwMode="auto">
                      <a:xfrm>
                        <a:off x="609600" y="2895600"/>
                        <a:ext cx="7620000" cy="3114675"/>
                      </a:xfrm>
                      <a:prstGeom prst="rect">
                        <a:avLst/>
                      </a:prstGeom>
                      <a:noFill/>
                      <a:extLst>
                        <a:ext uri="{909E8E84-426E-40DD-AFC4-6F175D3DCCD1}">
                          <a14:hiddenFill xmlns:a14="http://schemas.microsoft.com/office/drawing/2010/main">
                            <a:solidFill>
                              <a:srgbClr val="FFFFFF"/>
                            </a:solidFill>
                          </a14:hiddenFill>
                        </a:ext>
                      </a:extLst>
                    </p:spPr>
                  </p:pic>
                </p:oleObj>
              </mc:Fallback>
            </mc:AlternateContent>
          </a:graphicData>
        </a:graphic>
      </p:graphicFrame>
      <p:sp>
        <p:nvSpPr>
          <p:cNvPr id="8209" name="Rectangle 18"/>
          <p:cNvSpPr>
            <a:spLocks noChangeArrowheads="1"/>
          </p:cNvSpPr>
          <p:nvPr/>
        </p:nvSpPr>
        <p:spPr bwMode="auto">
          <a:xfrm>
            <a:off x="0" y="4100513"/>
            <a:ext cx="9144000" cy="0"/>
          </a:xfrm>
          <a:prstGeom prst="rect">
            <a:avLst/>
          </a:prstGeom>
          <a:noFill/>
          <a:ln w="9525">
            <a:noFill/>
            <a:miter lim="800000"/>
            <a:headEnd/>
            <a:tailEnd/>
          </a:ln>
        </p:spPr>
        <p:txBody>
          <a:bodyPr wrap="none" anchor="ctr">
            <a:spAutoFit/>
          </a:bodyPr>
          <a:lstStyle/>
          <a:p>
            <a:endParaRPr lang="en-US"/>
          </a:p>
        </p:txBody>
      </p:sp>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410" name="Rectangle 2"/>
          <p:cNvSpPr>
            <a:spLocks noGrp="1" noChangeArrowheads="1"/>
          </p:cNvSpPr>
          <p:nvPr>
            <p:ph type="title"/>
          </p:nvPr>
        </p:nvSpPr>
        <p:spPr/>
        <p:txBody>
          <a:bodyPr/>
          <a:lstStyle/>
          <a:p>
            <a:pPr eaLnBrk="1" hangingPunct="1">
              <a:defRPr/>
            </a:pPr>
            <a:r>
              <a:rPr lang="fa-IR" b="1" dirty="0" smtClean="0">
                <a:effectLst>
                  <a:outerShdw blurRad="38100" dist="38100" dir="2700000" algn="tl">
                    <a:srgbClr val="FFFFFF"/>
                  </a:outerShdw>
                </a:effectLst>
                <a:cs typeface="B Nazanin" pitchFamily="2" charset="-78"/>
              </a:rPr>
              <a:t>محاسبه وزن</a:t>
            </a:r>
            <a:endParaRPr lang="en-US" b="1" dirty="0" smtClean="0">
              <a:effectLst>
                <a:outerShdw blurRad="38100" dist="38100" dir="2700000" algn="tl">
                  <a:srgbClr val="FFFFFF"/>
                </a:outerShdw>
              </a:effectLst>
              <a:cs typeface="B Nazanin" pitchFamily="2" charset="-78"/>
            </a:endParaRPr>
          </a:p>
        </p:txBody>
      </p:sp>
      <p:sp>
        <p:nvSpPr>
          <p:cNvPr id="9220" name="Rectangle 3"/>
          <p:cNvSpPr>
            <a:spLocks noGrp="1" noChangeArrowheads="1"/>
          </p:cNvSpPr>
          <p:nvPr>
            <p:ph type="body" idx="1"/>
          </p:nvPr>
        </p:nvSpPr>
        <p:spPr/>
        <p:txBody>
          <a:bodyPr/>
          <a:lstStyle/>
          <a:p>
            <a:pPr eaLnBrk="1" hangingPunct="1"/>
            <a:endParaRPr lang="en-US" smtClean="0">
              <a:cs typeface="B Nazanin" pitchFamily="2" charset="-78"/>
            </a:endParaRPr>
          </a:p>
        </p:txBody>
      </p:sp>
      <p:sp>
        <p:nvSpPr>
          <p:cNvPr id="9221" name="Rectangle 5"/>
          <p:cNvSpPr>
            <a:spLocks noChangeArrowheads="1"/>
          </p:cNvSpPr>
          <p:nvPr/>
        </p:nvSpPr>
        <p:spPr bwMode="auto">
          <a:xfrm>
            <a:off x="0" y="0"/>
            <a:ext cx="9144000" cy="0"/>
          </a:xfrm>
          <a:prstGeom prst="rect">
            <a:avLst/>
          </a:prstGeom>
          <a:noFill/>
          <a:ln w="9525">
            <a:noFill/>
            <a:miter lim="800000"/>
            <a:headEnd/>
            <a:tailEnd/>
          </a:ln>
        </p:spPr>
        <p:txBody>
          <a:bodyPr wrap="none" anchor="ctr">
            <a:spAutoFit/>
          </a:bodyPr>
          <a:lstStyle/>
          <a:p>
            <a:endParaRPr lang="en-US"/>
          </a:p>
        </p:txBody>
      </p:sp>
      <p:graphicFrame>
        <p:nvGraphicFramePr>
          <p:cNvPr id="9218" name="Object 4"/>
          <p:cNvGraphicFramePr>
            <a:graphicFrameLocks noChangeAspect="1"/>
          </p:cNvGraphicFramePr>
          <p:nvPr/>
        </p:nvGraphicFramePr>
        <p:xfrm>
          <a:off x="762000" y="1828800"/>
          <a:ext cx="7696200" cy="1201738"/>
        </p:xfrm>
        <a:graphic>
          <a:graphicData uri="http://schemas.openxmlformats.org/presentationml/2006/ole">
            <mc:AlternateContent xmlns:mc="http://schemas.openxmlformats.org/markup-compatibility/2006">
              <mc:Choice xmlns:v="urn:schemas-microsoft-com:vml" Requires="v">
                <p:oleObj spid="_x0000_s9219" name="Equation" r:id="rId3" imgW="3225800" imgH="635000" progId="Equation.3">
                  <p:embed/>
                </p:oleObj>
              </mc:Choice>
              <mc:Fallback>
                <p:oleObj name="Equation" r:id="rId3" imgW="3225800" imgH="635000" progId="Equation.3">
                  <p:embed/>
                  <p:pic>
                    <p:nvPicPr>
                      <p:cNvPr id="0" name="Object 4"/>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762000" y="1828800"/>
                        <a:ext cx="7696200" cy="1201738"/>
                      </a:xfrm>
                      <a:prstGeom prst="rect">
                        <a:avLst/>
                      </a:prstGeom>
                      <a:noFill/>
                      <a:extLst>
                        <a:ext uri="{909E8E84-426E-40DD-AFC4-6F175D3DCCD1}">
                          <a14:hiddenFill xmlns:a14="http://schemas.microsoft.com/office/drawing/2010/main">
                            <a:solidFill>
                              <a:srgbClr val="FFFFFF"/>
                            </a:solidFill>
                          </a14:hiddenFill>
                        </a:ext>
                      </a:extLst>
                    </p:spPr>
                  </p:pic>
                </p:oleObj>
              </mc:Fallback>
            </mc:AlternateContent>
          </a:graphicData>
        </a:graphic>
      </p:graphicFrame>
      <p:sp>
        <p:nvSpPr>
          <p:cNvPr id="9222" name="Rectangle 6"/>
          <p:cNvSpPr>
            <a:spLocks noChangeArrowheads="1"/>
          </p:cNvSpPr>
          <p:nvPr/>
        </p:nvSpPr>
        <p:spPr bwMode="auto">
          <a:xfrm>
            <a:off x="0" y="638175"/>
            <a:ext cx="9144000" cy="0"/>
          </a:xfrm>
          <a:prstGeom prst="rect">
            <a:avLst/>
          </a:prstGeom>
          <a:noFill/>
          <a:ln w="9525">
            <a:noFill/>
            <a:miter lim="800000"/>
            <a:headEnd/>
            <a:tailEnd/>
          </a:ln>
        </p:spPr>
        <p:txBody>
          <a:bodyPr wrap="none" anchor="ctr">
            <a:spAutoFit/>
          </a:bodyPr>
          <a:lstStyle/>
          <a:p>
            <a:endParaRPr lang="en-US"/>
          </a:p>
        </p:txBody>
      </p:sp>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314" name="Rectangle 2"/>
          <p:cNvSpPr>
            <a:spLocks noGrp="1" noChangeArrowheads="1"/>
          </p:cNvSpPr>
          <p:nvPr>
            <p:ph type="title"/>
          </p:nvPr>
        </p:nvSpPr>
        <p:spPr/>
        <p:txBody>
          <a:bodyPr/>
          <a:lstStyle/>
          <a:p>
            <a:pPr eaLnBrk="1" hangingPunct="1">
              <a:defRPr/>
            </a:pPr>
            <a:r>
              <a:rPr lang="fa-IR" b="1" dirty="0" smtClean="0">
                <a:effectLst>
                  <a:outerShdw blurRad="38100" dist="38100" dir="2700000" algn="tl">
                    <a:srgbClr val="FFFFFF"/>
                  </a:outerShdw>
                </a:effectLst>
                <a:cs typeface="B Nazanin" pitchFamily="2" charset="-78"/>
              </a:rPr>
              <a:t>محاسبه نيروی کششی عضو قائم خرپا</a:t>
            </a:r>
            <a:endParaRPr lang="en-US" b="1" dirty="0" smtClean="0">
              <a:effectLst>
                <a:outerShdw blurRad="38100" dist="38100" dir="2700000" algn="tl">
                  <a:srgbClr val="FFFFFF"/>
                </a:outerShdw>
              </a:effectLst>
              <a:cs typeface="B Nazanin" pitchFamily="2" charset="-78"/>
            </a:endParaRPr>
          </a:p>
        </p:txBody>
      </p:sp>
      <p:sp>
        <p:nvSpPr>
          <p:cNvPr id="10249" name="Rectangle 3"/>
          <p:cNvSpPr>
            <a:spLocks noGrp="1" noChangeArrowheads="1"/>
          </p:cNvSpPr>
          <p:nvPr>
            <p:ph type="body" idx="1"/>
          </p:nvPr>
        </p:nvSpPr>
        <p:spPr/>
        <p:txBody>
          <a:bodyPr/>
          <a:lstStyle/>
          <a:p>
            <a:pPr algn="l" eaLnBrk="1" hangingPunct="1">
              <a:buFontTx/>
              <a:buNone/>
            </a:pPr>
            <a:r>
              <a:rPr lang="fa-IR" smtClean="0">
                <a:cs typeface="B Nazanin" pitchFamily="2" charset="-78"/>
              </a:rPr>
              <a:t> نيروي محرک</a:t>
            </a:r>
          </a:p>
          <a:p>
            <a:pPr algn="l" eaLnBrk="1" hangingPunct="1">
              <a:buFontTx/>
              <a:buNone/>
            </a:pPr>
            <a:r>
              <a:rPr lang="fa-IR" smtClean="0">
                <a:cs typeface="B Nazanin" pitchFamily="2" charset="-78"/>
              </a:rPr>
              <a:t> بازوي محرک</a:t>
            </a:r>
          </a:p>
          <a:p>
            <a:pPr algn="l" eaLnBrk="1" hangingPunct="1">
              <a:buFontTx/>
              <a:buNone/>
            </a:pPr>
            <a:r>
              <a:rPr lang="fa-IR" smtClean="0">
                <a:cs typeface="B Nazanin" pitchFamily="2" charset="-78"/>
              </a:rPr>
              <a:t> نيروي مقاوم</a:t>
            </a:r>
          </a:p>
          <a:p>
            <a:pPr algn="l" eaLnBrk="1" hangingPunct="1">
              <a:buFontTx/>
              <a:buNone/>
            </a:pPr>
            <a:r>
              <a:rPr lang="fa-IR" smtClean="0">
                <a:cs typeface="B Nazanin" pitchFamily="2" charset="-78"/>
              </a:rPr>
              <a:t>   بازوي مقاوم	</a:t>
            </a:r>
            <a:endParaRPr lang="en-US" smtClean="0">
              <a:cs typeface="B Nazanin" pitchFamily="2" charset="-78"/>
            </a:endParaRPr>
          </a:p>
        </p:txBody>
      </p:sp>
      <p:sp>
        <p:nvSpPr>
          <p:cNvPr id="10250" name="Rectangle 5"/>
          <p:cNvSpPr>
            <a:spLocks noChangeArrowheads="1"/>
          </p:cNvSpPr>
          <p:nvPr/>
        </p:nvSpPr>
        <p:spPr bwMode="auto">
          <a:xfrm>
            <a:off x="0" y="0"/>
            <a:ext cx="9144000" cy="0"/>
          </a:xfrm>
          <a:prstGeom prst="rect">
            <a:avLst/>
          </a:prstGeom>
          <a:noFill/>
          <a:ln w="9525">
            <a:noFill/>
            <a:miter lim="800000"/>
            <a:headEnd/>
            <a:tailEnd/>
          </a:ln>
        </p:spPr>
        <p:txBody>
          <a:bodyPr wrap="none" anchor="ctr">
            <a:spAutoFit/>
          </a:bodyPr>
          <a:lstStyle/>
          <a:p>
            <a:endParaRPr lang="en-US"/>
          </a:p>
        </p:txBody>
      </p:sp>
      <p:graphicFrame>
        <p:nvGraphicFramePr>
          <p:cNvPr id="10242" name="Object 4"/>
          <p:cNvGraphicFramePr>
            <a:graphicFrameLocks noChangeAspect="1"/>
          </p:cNvGraphicFramePr>
          <p:nvPr/>
        </p:nvGraphicFramePr>
        <p:xfrm>
          <a:off x="2209800" y="1447800"/>
          <a:ext cx="1981200" cy="885825"/>
        </p:xfrm>
        <a:graphic>
          <a:graphicData uri="http://schemas.openxmlformats.org/presentationml/2006/ole">
            <mc:AlternateContent xmlns:mc="http://schemas.openxmlformats.org/markup-compatibility/2006">
              <mc:Choice xmlns:v="urn:schemas-microsoft-com:vml" Requires="v">
                <p:oleObj spid="_x0000_s10248" name="Equation" r:id="rId3" imgW="1002865" imgH="444307" progId="Equation.3">
                  <p:embed/>
                </p:oleObj>
              </mc:Choice>
              <mc:Fallback>
                <p:oleObj name="Equation" r:id="rId3" imgW="1002865" imgH="444307" progId="Equation.3">
                  <p:embed/>
                  <p:pic>
                    <p:nvPicPr>
                      <p:cNvPr id="0" name="Object 4"/>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2209800" y="1447800"/>
                        <a:ext cx="1981200" cy="885825"/>
                      </a:xfrm>
                      <a:prstGeom prst="rect">
                        <a:avLst/>
                      </a:prstGeom>
                      <a:noFill/>
                      <a:extLst>
                        <a:ext uri="{909E8E84-426E-40DD-AFC4-6F175D3DCCD1}">
                          <a14:hiddenFill xmlns:a14="http://schemas.microsoft.com/office/drawing/2010/main">
                            <a:solidFill>
                              <a:srgbClr val="FFFFFF"/>
                            </a:solidFill>
                          </a14:hiddenFill>
                        </a:ext>
                      </a:extLst>
                    </p:spPr>
                  </p:pic>
                </p:oleObj>
              </mc:Fallback>
            </mc:AlternateContent>
          </a:graphicData>
        </a:graphic>
      </p:graphicFrame>
      <p:sp>
        <p:nvSpPr>
          <p:cNvPr id="10251" name="Rectangle 6"/>
          <p:cNvSpPr>
            <a:spLocks noChangeArrowheads="1"/>
          </p:cNvSpPr>
          <p:nvPr/>
        </p:nvSpPr>
        <p:spPr bwMode="auto">
          <a:xfrm>
            <a:off x="0" y="447675"/>
            <a:ext cx="9144000" cy="0"/>
          </a:xfrm>
          <a:prstGeom prst="rect">
            <a:avLst/>
          </a:prstGeom>
          <a:noFill/>
          <a:ln w="9525">
            <a:noFill/>
            <a:miter lim="800000"/>
            <a:headEnd/>
            <a:tailEnd/>
          </a:ln>
        </p:spPr>
        <p:txBody>
          <a:bodyPr wrap="none" anchor="ctr">
            <a:spAutoFit/>
          </a:bodyPr>
          <a:lstStyle/>
          <a:p>
            <a:endParaRPr lang="en-US"/>
          </a:p>
        </p:txBody>
      </p:sp>
      <p:sp>
        <p:nvSpPr>
          <p:cNvPr id="10252" name="Rectangle 8"/>
          <p:cNvSpPr>
            <a:spLocks noChangeArrowheads="1"/>
          </p:cNvSpPr>
          <p:nvPr/>
        </p:nvSpPr>
        <p:spPr bwMode="auto">
          <a:xfrm>
            <a:off x="0" y="3205163"/>
            <a:ext cx="9144000" cy="0"/>
          </a:xfrm>
          <a:prstGeom prst="rect">
            <a:avLst/>
          </a:prstGeom>
          <a:noFill/>
          <a:ln w="9525">
            <a:noFill/>
            <a:miter lim="800000"/>
            <a:headEnd/>
            <a:tailEnd/>
          </a:ln>
        </p:spPr>
        <p:txBody>
          <a:bodyPr wrap="none" anchor="ctr">
            <a:spAutoFit/>
          </a:bodyPr>
          <a:lstStyle/>
          <a:p>
            <a:pPr algn="ctr"/>
            <a:endParaRPr lang="en-US"/>
          </a:p>
        </p:txBody>
      </p:sp>
      <p:graphicFrame>
        <p:nvGraphicFramePr>
          <p:cNvPr id="10243" name="Object 7"/>
          <p:cNvGraphicFramePr>
            <a:graphicFrameLocks noChangeAspect="1"/>
          </p:cNvGraphicFramePr>
          <p:nvPr/>
        </p:nvGraphicFramePr>
        <p:xfrm>
          <a:off x="2209800" y="1981200"/>
          <a:ext cx="700088" cy="914400"/>
        </p:xfrm>
        <a:graphic>
          <a:graphicData uri="http://schemas.openxmlformats.org/presentationml/2006/ole">
            <mc:AlternateContent xmlns:mc="http://schemas.openxmlformats.org/markup-compatibility/2006">
              <mc:Choice xmlns:v="urn:schemas-microsoft-com:vml" Requires="v">
                <p:oleObj spid="_x0000_s10249" name="Equation" r:id="rId5" imgW="342751" imgH="444307" progId="Equation.3">
                  <p:embed/>
                </p:oleObj>
              </mc:Choice>
              <mc:Fallback>
                <p:oleObj name="Equation" r:id="rId5" imgW="342751" imgH="444307" progId="Equation.3">
                  <p:embed/>
                  <p:pic>
                    <p:nvPicPr>
                      <p:cNvPr id="0" name="Object 7"/>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2209800" y="1981200"/>
                        <a:ext cx="700088" cy="914400"/>
                      </a:xfrm>
                      <a:prstGeom prst="rect">
                        <a:avLst/>
                      </a:prstGeom>
                      <a:noFill/>
                      <a:extLst>
                        <a:ext uri="{909E8E84-426E-40DD-AFC4-6F175D3DCCD1}">
                          <a14:hiddenFill xmlns:a14="http://schemas.microsoft.com/office/drawing/2010/main">
                            <a:solidFill>
                              <a:srgbClr val="FFFFFF"/>
                            </a:solidFill>
                          </a14:hiddenFill>
                        </a:ext>
                      </a:extLst>
                    </p:spPr>
                  </p:pic>
                </p:oleObj>
              </mc:Fallback>
            </mc:AlternateContent>
          </a:graphicData>
        </a:graphic>
      </p:graphicFrame>
      <p:sp>
        <p:nvSpPr>
          <p:cNvPr id="10253" name="Rectangle 9"/>
          <p:cNvSpPr>
            <a:spLocks noChangeArrowheads="1"/>
          </p:cNvSpPr>
          <p:nvPr/>
        </p:nvSpPr>
        <p:spPr bwMode="auto">
          <a:xfrm>
            <a:off x="0" y="3652838"/>
            <a:ext cx="9144000" cy="0"/>
          </a:xfrm>
          <a:prstGeom prst="rect">
            <a:avLst/>
          </a:prstGeom>
          <a:noFill/>
          <a:ln w="9525">
            <a:noFill/>
            <a:miter lim="800000"/>
            <a:headEnd/>
            <a:tailEnd/>
          </a:ln>
        </p:spPr>
        <p:txBody>
          <a:bodyPr wrap="none" anchor="ctr">
            <a:spAutoFit/>
          </a:bodyPr>
          <a:lstStyle/>
          <a:p>
            <a:endParaRPr lang="en-US"/>
          </a:p>
        </p:txBody>
      </p:sp>
      <p:sp>
        <p:nvSpPr>
          <p:cNvPr id="10254" name="Rectangle 11"/>
          <p:cNvSpPr>
            <a:spLocks noChangeArrowheads="1"/>
          </p:cNvSpPr>
          <p:nvPr/>
        </p:nvSpPr>
        <p:spPr bwMode="auto">
          <a:xfrm>
            <a:off x="0" y="0"/>
            <a:ext cx="9144000" cy="0"/>
          </a:xfrm>
          <a:prstGeom prst="rect">
            <a:avLst/>
          </a:prstGeom>
          <a:noFill/>
          <a:ln w="9525">
            <a:noFill/>
            <a:miter lim="800000"/>
            <a:headEnd/>
            <a:tailEnd/>
          </a:ln>
        </p:spPr>
        <p:txBody>
          <a:bodyPr wrap="none" anchor="ctr">
            <a:spAutoFit/>
          </a:bodyPr>
          <a:lstStyle/>
          <a:p>
            <a:endParaRPr lang="en-US"/>
          </a:p>
        </p:txBody>
      </p:sp>
      <p:graphicFrame>
        <p:nvGraphicFramePr>
          <p:cNvPr id="10244" name="Object 10"/>
          <p:cNvGraphicFramePr>
            <a:graphicFrameLocks noChangeAspect="1"/>
          </p:cNvGraphicFramePr>
          <p:nvPr/>
        </p:nvGraphicFramePr>
        <p:xfrm>
          <a:off x="2133600" y="2895600"/>
          <a:ext cx="685800" cy="420688"/>
        </p:xfrm>
        <a:graphic>
          <a:graphicData uri="http://schemas.openxmlformats.org/presentationml/2006/ole">
            <mc:AlternateContent xmlns:mc="http://schemas.openxmlformats.org/markup-compatibility/2006">
              <mc:Choice xmlns:v="urn:schemas-microsoft-com:vml" Requires="v">
                <p:oleObj spid="_x0000_s10250" name="Equation" r:id="rId7" imgW="291847" imgH="177646" progId="Equation.3">
                  <p:embed/>
                </p:oleObj>
              </mc:Choice>
              <mc:Fallback>
                <p:oleObj name="Equation" r:id="rId7" imgW="291847" imgH="177646" progId="Equation.3">
                  <p:embed/>
                  <p:pic>
                    <p:nvPicPr>
                      <p:cNvPr id="0" name="Object 10"/>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2133600" y="2895600"/>
                        <a:ext cx="685800" cy="420688"/>
                      </a:xfrm>
                      <a:prstGeom prst="rect">
                        <a:avLst/>
                      </a:prstGeom>
                      <a:noFill/>
                      <a:extLst>
                        <a:ext uri="{909E8E84-426E-40DD-AFC4-6F175D3DCCD1}">
                          <a14:hiddenFill xmlns:a14="http://schemas.microsoft.com/office/drawing/2010/main">
                            <a:solidFill>
                              <a:srgbClr val="FFFFFF"/>
                            </a:solidFill>
                          </a14:hiddenFill>
                        </a:ext>
                      </a:extLst>
                    </p:spPr>
                  </p:pic>
                </p:oleObj>
              </mc:Fallback>
            </mc:AlternateContent>
          </a:graphicData>
        </a:graphic>
      </p:graphicFrame>
      <p:sp>
        <p:nvSpPr>
          <p:cNvPr id="10255" name="Rectangle 12"/>
          <p:cNvSpPr>
            <a:spLocks noChangeArrowheads="1"/>
          </p:cNvSpPr>
          <p:nvPr/>
        </p:nvSpPr>
        <p:spPr bwMode="auto">
          <a:xfrm>
            <a:off x="0" y="180975"/>
            <a:ext cx="9144000" cy="0"/>
          </a:xfrm>
          <a:prstGeom prst="rect">
            <a:avLst/>
          </a:prstGeom>
          <a:noFill/>
          <a:ln w="9525">
            <a:noFill/>
            <a:miter lim="800000"/>
            <a:headEnd/>
            <a:tailEnd/>
          </a:ln>
        </p:spPr>
        <p:txBody>
          <a:bodyPr wrap="none" anchor="ctr">
            <a:spAutoFit/>
          </a:bodyPr>
          <a:lstStyle/>
          <a:p>
            <a:endParaRPr lang="en-US"/>
          </a:p>
        </p:txBody>
      </p:sp>
      <p:sp>
        <p:nvSpPr>
          <p:cNvPr id="10256" name="Rectangle 14"/>
          <p:cNvSpPr>
            <a:spLocks noChangeArrowheads="1"/>
          </p:cNvSpPr>
          <p:nvPr/>
        </p:nvSpPr>
        <p:spPr bwMode="auto">
          <a:xfrm>
            <a:off x="0" y="3309938"/>
            <a:ext cx="9144000" cy="0"/>
          </a:xfrm>
          <a:prstGeom prst="rect">
            <a:avLst/>
          </a:prstGeom>
          <a:noFill/>
          <a:ln w="9525">
            <a:noFill/>
            <a:miter lim="800000"/>
            <a:headEnd/>
            <a:tailEnd/>
          </a:ln>
        </p:spPr>
        <p:txBody>
          <a:bodyPr wrap="none" anchor="ctr">
            <a:spAutoFit/>
          </a:bodyPr>
          <a:lstStyle/>
          <a:p>
            <a:endParaRPr lang="en-US"/>
          </a:p>
        </p:txBody>
      </p:sp>
      <p:graphicFrame>
        <p:nvGraphicFramePr>
          <p:cNvPr id="10245" name="Object 13"/>
          <p:cNvGraphicFramePr>
            <a:graphicFrameLocks noChangeAspect="1"/>
          </p:cNvGraphicFramePr>
          <p:nvPr/>
        </p:nvGraphicFramePr>
        <p:xfrm>
          <a:off x="2209800" y="3429000"/>
          <a:ext cx="762000" cy="528638"/>
        </p:xfrm>
        <a:graphic>
          <a:graphicData uri="http://schemas.openxmlformats.org/presentationml/2006/ole">
            <mc:AlternateContent xmlns:mc="http://schemas.openxmlformats.org/markup-compatibility/2006">
              <mc:Choice xmlns:v="urn:schemas-microsoft-com:vml" Requires="v">
                <p:oleObj spid="_x0000_s10251" name="Equation" r:id="rId9" imgW="342751" imgH="241195" progId="Equation.3">
                  <p:embed/>
                </p:oleObj>
              </mc:Choice>
              <mc:Fallback>
                <p:oleObj name="Equation" r:id="rId9" imgW="342751" imgH="241195" progId="Equation.3">
                  <p:embed/>
                  <p:pic>
                    <p:nvPicPr>
                      <p:cNvPr id="0" name="Object 13"/>
                      <p:cNvPicPr>
                        <a:picLocks noChangeAspect="1" noChangeArrowheads="1"/>
                      </p:cNvPicPr>
                      <p:nvPr/>
                    </p:nvPicPr>
                    <p:blipFill>
                      <a:blip r:embed="rId10">
                        <a:extLst>
                          <a:ext uri="{28A0092B-C50C-407E-A947-70E740481C1C}">
                            <a14:useLocalDpi xmlns:a14="http://schemas.microsoft.com/office/drawing/2010/main" val="0"/>
                          </a:ext>
                        </a:extLst>
                      </a:blip>
                      <a:srcRect/>
                      <a:stretch>
                        <a:fillRect/>
                      </a:stretch>
                    </p:blipFill>
                    <p:spPr bwMode="auto">
                      <a:xfrm>
                        <a:off x="2209800" y="3429000"/>
                        <a:ext cx="762000" cy="528638"/>
                      </a:xfrm>
                      <a:prstGeom prst="rect">
                        <a:avLst/>
                      </a:prstGeom>
                      <a:noFill/>
                      <a:extLst>
                        <a:ext uri="{909E8E84-426E-40DD-AFC4-6F175D3DCCD1}">
                          <a14:hiddenFill xmlns:a14="http://schemas.microsoft.com/office/drawing/2010/main">
                            <a:solidFill>
                              <a:srgbClr val="FFFFFF"/>
                            </a:solidFill>
                          </a14:hiddenFill>
                        </a:ext>
                      </a:extLst>
                    </p:spPr>
                  </p:pic>
                </p:oleObj>
              </mc:Fallback>
            </mc:AlternateContent>
          </a:graphicData>
        </a:graphic>
      </p:graphicFrame>
      <p:sp>
        <p:nvSpPr>
          <p:cNvPr id="10257" name="Rectangle 15"/>
          <p:cNvSpPr>
            <a:spLocks noChangeArrowheads="1"/>
          </p:cNvSpPr>
          <p:nvPr/>
        </p:nvSpPr>
        <p:spPr bwMode="auto">
          <a:xfrm>
            <a:off x="0" y="3548063"/>
            <a:ext cx="9144000" cy="0"/>
          </a:xfrm>
          <a:prstGeom prst="rect">
            <a:avLst/>
          </a:prstGeom>
          <a:noFill/>
          <a:ln w="9525">
            <a:noFill/>
            <a:miter lim="800000"/>
            <a:headEnd/>
            <a:tailEnd/>
          </a:ln>
        </p:spPr>
        <p:txBody>
          <a:bodyPr wrap="none" anchor="ctr">
            <a:spAutoFit/>
          </a:bodyPr>
          <a:lstStyle/>
          <a:p>
            <a:endParaRPr lang="en-US"/>
          </a:p>
        </p:txBody>
      </p:sp>
      <p:sp>
        <p:nvSpPr>
          <p:cNvPr id="10258" name="Rectangle 17"/>
          <p:cNvSpPr>
            <a:spLocks noChangeArrowheads="1"/>
          </p:cNvSpPr>
          <p:nvPr/>
        </p:nvSpPr>
        <p:spPr bwMode="auto">
          <a:xfrm>
            <a:off x="0" y="3148013"/>
            <a:ext cx="9144000" cy="0"/>
          </a:xfrm>
          <a:prstGeom prst="rect">
            <a:avLst/>
          </a:prstGeom>
          <a:noFill/>
          <a:ln w="9525">
            <a:noFill/>
            <a:miter lim="800000"/>
            <a:headEnd/>
            <a:tailEnd/>
          </a:ln>
        </p:spPr>
        <p:txBody>
          <a:bodyPr wrap="none" anchor="ctr">
            <a:spAutoFit/>
          </a:bodyPr>
          <a:lstStyle/>
          <a:p>
            <a:endParaRPr lang="en-US"/>
          </a:p>
        </p:txBody>
      </p:sp>
      <p:graphicFrame>
        <p:nvGraphicFramePr>
          <p:cNvPr id="10246" name="Object 16"/>
          <p:cNvGraphicFramePr>
            <a:graphicFrameLocks noChangeAspect="1"/>
          </p:cNvGraphicFramePr>
          <p:nvPr/>
        </p:nvGraphicFramePr>
        <p:xfrm>
          <a:off x="457200" y="4038600"/>
          <a:ext cx="8077200" cy="893763"/>
        </p:xfrm>
        <a:graphic>
          <a:graphicData uri="http://schemas.openxmlformats.org/presentationml/2006/ole">
            <mc:AlternateContent xmlns:mc="http://schemas.openxmlformats.org/markup-compatibility/2006">
              <mc:Choice xmlns:v="urn:schemas-microsoft-com:vml" Requires="v">
                <p:oleObj spid="_x0000_s10252" name="Equation" r:id="rId11" imgW="5080000" imgH="558800" progId="Equation.3">
                  <p:embed/>
                </p:oleObj>
              </mc:Choice>
              <mc:Fallback>
                <p:oleObj name="Equation" r:id="rId11" imgW="5080000" imgH="558800" progId="Equation.3">
                  <p:embed/>
                  <p:pic>
                    <p:nvPicPr>
                      <p:cNvPr id="0" name="Object 16"/>
                      <p:cNvPicPr>
                        <a:picLocks noChangeAspect="1" noChangeArrowheads="1"/>
                      </p:cNvPicPr>
                      <p:nvPr/>
                    </p:nvPicPr>
                    <p:blipFill>
                      <a:blip r:embed="rId12">
                        <a:extLst>
                          <a:ext uri="{28A0092B-C50C-407E-A947-70E740481C1C}">
                            <a14:useLocalDpi xmlns:a14="http://schemas.microsoft.com/office/drawing/2010/main" val="0"/>
                          </a:ext>
                        </a:extLst>
                      </a:blip>
                      <a:srcRect/>
                      <a:stretch>
                        <a:fillRect/>
                      </a:stretch>
                    </p:blipFill>
                    <p:spPr bwMode="auto">
                      <a:xfrm>
                        <a:off x="457200" y="4038600"/>
                        <a:ext cx="8077200" cy="893763"/>
                      </a:xfrm>
                      <a:prstGeom prst="rect">
                        <a:avLst/>
                      </a:prstGeom>
                      <a:noFill/>
                      <a:extLst>
                        <a:ext uri="{909E8E84-426E-40DD-AFC4-6F175D3DCCD1}">
                          <a14:hiddenFill xmlns:a14="http://schemas.microsoft.com/office/drawing/2010/main">
                            <a:solidFill>
                              <a:srgbClr val="FFFFFF"/>
                            </a:solidFill>
                          </a14:hiddenFill>
                        </a:ext>
                      </a:extLst>
                    </p:spPr>
                  </p:pic>
                </p:oleObj>
              </mc:Fallback>
            </mc:AlternateContent>
          </a:graphicData>
        </a:graphic>
      </p:graphicFrame>
      <p:sp>
        <p:nvSpPr>
          <p:cNvPr id="10259" name="Rectangle 18"/>
          <p:cNvSpPr>
            <a:spLocks noChangeArrowheads="1"/>
          </p:cNvSpPr>
          <p:nvPr/>
        </p:nvSpPr>
        <p:spPr bwMode="auto">
          <a:xfrm>
            <a:off x="0" y="3709988"/>
            <a:ext cx="9144000" cy="0"/>
          </a:xfrm>
          <a:prstGeom prst="rect">
            <a:avLst/>
          </a:prstGeom>
          <a:noFill/>
          <a:ln w="9525">
            <a:noFill/>
            <a:miter lim="800000"/>
            <a:headEnd/>
            <a:tailEnd/>
          </a:ln>
        </p:spPr>
        <p:txBody>
          <a:bodyPr wrap="none" anchor="ctr">
            <a:spAutoFit/>
          </a:bodyPr>
          <a:lstStyle/>
          <a:p>
            <a:endParaRPr lang="en-US"/>
          </a:p>
        </p:txBody>
      </p:sp>
      <p:sp>
        <p:nvSpPr>
          <p:cNvPr id="10260" name="Rectangle 20"/>
          <p:cNvSpPr>
            <a:spLocks noChangeArrowheads="1"/>
          </p:cNvSpPr>
          <p:nvPr/>
        </p:nvSpPr>
        <p:spPr bwMode="auto">
          <a:xfrm>
            <a:off x="0" y="3148013"/>
            <a:ext cx="9144000" cy="0"/>
          </a:xfrm>
          <a:prstGeom prst="rect">
            <a:avLst/>
          </a:prstGeom>
          <a:noFill/>
          <a:ln w="9525">
            <a:noFill/>
            <a:miter lim="800000"/>
            <a:headEnd/>
            <a:tailEnd/>
          </a:ln>
        </p:spPr>
        <p:txBody>
          <a:bodyPr wrap="none" anchor="ctr">
            <a:spAutoFit/>
          </a:bodyPr>
          <a:lstStyle/>
          <a:p>
            <a:endParaRPr lang="en-US"/>
          </a:p>
        </p:txBody>
      </p:sp>
      <p:graphicFrame>
        <p:nvGraphicFramePr>
          <p:cNvPr id="10247" name="Object 19"/>
          <p:cNvGraphicFramePr>
            <a:graphicFrameLocks noChangeAspect="1"/>
          </p:cNvGraphicFramePr>
          <p:nvPr/>
        </p:nvGraphicFramePr>
        <p:xfrm>
          <a:off x="381000" y="5029200"/>
          <a:ext cx="8229600" cy="963613"/>
        </p:xfrm>
        <a:graphic>
          <a:graphicData uri="http://schemas.openxmlformats.org/presentationml/2006/ole">
            <mc:AlternateContent xmlns:mc="http://schemas.openxmlformats.org/markup-compatibility/2006">
              <mc:Choice xmlns:v="urn:schemas-microsoft-com:vml" Requires="v">
                <p:oleObj spid="_x0000_s10253" name="Equation" r:id="rId13" imgW="4800600" imgH="558800" progId="Equation.3">
                  <p:embed/>
                </p:oleObj>
              </mc:Choice>
              <mc:Fallback>
                <p:oleObj name="Equation" r:id="rId13" imgW="4800600" imgH="558800" progId="Equation.3">
                  <p:embed/>
                  <p:pic>
                    <p:nvPicPr>
                      <p:cNvPr id="0" name="Object 19"/>
                      <p:cNvPicPr>
                        <a:picLocks noChangeAspect="1" noChangeArrowheads="1"/>
                      </p:cNvPicPr>
                      <p:nvPr/>
                    </p:nvPicPr>
                    <p:blipFill>
                      <a:blip r:embed="rId14">
                        <a:extLst>
                          <a:ext uri="{28A0092B-C50C-407E-A947-70E740481C1C}">
                            <a14:useLocalDpi xmlns:a14="http://schemas.microsoft.com/office/drawing/2010/main" val="0"/>
                          </a:ext>
                        </a:extLst>
                      </a:blip>
                      <a:srcRect/>
                      <a:stretch>
                        <a:fillRect/>
                      </a:stretch>
                    </p:blipFill>
                    <p:spPr bwMode="auto">
                      <a:xfrm>
                        <a:off x="381000" y="5029200"/>
                        <a:ext cx="8229600" cy="963613"/>
                      </a:xfrm>
                      <a:prstGeom prst="rect">
                        <a:avLst/>
                      </a:prstGeom>
                      <a:noFill/>
                      <a:extLst>
                        <a:ext uri="{909E8E84-426E-40DD-AFC4-6F175D3DCCD1}">
                          <a14:hiddenFill xmlns:a14="http://schemas.microsoft.com/office/drawing/2010/main">
                            <a:solidFill>
                              <a:srgbClr val="FFFFFF"/>
                            </a:solidFill>
                          </a14:hiddenFill>
                        </a:ext>
                      </a:extLst>
                    </p:spPr>
                  </p:pic>
                </p:oleObj>
              </mc:Fallback>
            </mc:AlternateContent>
          </a:graphicData>
        </a:graphic>
      </p:graphicFrame>
      <p:sp>
        <p:nvSpPr>
          <p:cNvPr id="10261" name="Rectangle 21"/>
          <p:cNvSpPr>
            <a:spLocks noChangeArrowheads="1"/>
          </p:cNvSpPr>
          <p:nvPr/>
        </p:nvSpPr>
        <p:spPr bwMode="auto">
          <a:xfrm>
            <a:off x="0" y="3709988"/>
            <a:ext cx="9144000" cy="0"/>
          </a:xfrm>
          <a:prstGeom prst="rect">
            <a:avLst/>
          </a:prstGeom>
          <a:noFill/>
          <a:ln w="9525">
            <a:noFill/>
            <a:miter lim="800000"/>
            <a:headEnd/>
            <a:tailEnd/>
          </a:ln>
        </p:spPr>
        <p:txBody>
          <a:bodyPr wrap="none" anchor="ctr">
            <a:spAutoFit/>
          </a:bodyPr>
          <a:lstStyle/>
          <a:p>
            <a:endParaRPr lang="en-US"/>
          </a:p>
        </p:txBody>
      </p:sp>
    </p:spTree>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4578" name="Picture 4" descr="35"/>
          <p:cNvPicPr>
            <a:picLocks noChangeAspect="1" noChangeArrowheads="1"/>
          </p:cNvPicPr>
          <p:nvPr/>
        </p:nvPicPr>
        <p:blipFill>
          <a:blip r:embed="rId2"/>
          <a:srcRect/>
          <a:stretch>
            <a:fillRect/>
          </a:stretch>
        </p:blipFill>
        <p:spPr bwMode="auto">
          <a:xfrm>
            <a:off x="838200" y="60325"/>
            <a:ext cx="7467600" cy="6735763"/>
          </a:xfrm>
          <a:prstGeom prst="rect">
            <a:avLst/>
          </a:prstGeom>
          <a:noFill/>
          <a:ln w="9525">
            <a:noFill/>
            <a:miter lim="800000"/>
            <a:headEnd/>
            <a:tailEnd/>
          </a:ln>
        </p:spPr>
      </p:pic>
    </p:spTree>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338" name="Rectangle 2"/>
          <p:cNvSpPr>
            <a:spLocks noGrp="1" noChangeArrowheads="1"/>
          </p:cNvSpPr>
          <p:nvPr>
            <p:ph type="title"/>
          </p:nvPr>
        </p:nvSpPr>
        <p:spPr/>
        <p:txBody>
          <a:bodyPr/>
          <a:lstStyle/>
          <a:p>
            <a:pPr eaLnBrk="1" hangingPunct="1">
              <a:defRPr/>
            </a:pPr>
            <a:r>
              <a:rPr lang="fa-IR" b="1" smtClean="0">
                <a:effectLst>
                  <a:outerShdw blurRad="38100" dist="38100" dir="2700000" algn="tl">
                    <a:srgbClr val="FFFFFF"/>
                  </a:outerShdw>
                </a:effectLst>
                <a:cs typeface="B Nazanin" pitchFamily="2" charset="-78"/>
              </a:rPr>
              <a:t>محاسبه حداقل طول لازم برای شمع</a:t>
            </a:r>
            <a:endParaRPr lang="en-US" b="1" smtClean="0">
              <a:effectLst>
                <a:outerShdw blurRad="38100" dist="38100" dir="2700000" algn="tl">
                  <a:srgbClr val="FFFFFF"/>
                </a:outerShdw>
              </a:effectLst>
              <a:cs typeface="B Nazanin" pitchFamily="2" charset="-78"/>
            </a:endParaRPr>
          </a:p>
        </p:txBody>
      </p:sp>
      <p:sp>
        <p:nvSpPr>
          <p:cNvPr id="11268" name="Rectangle 3"/>
          <p:cNvSpPr>
            <a:spLocks noGrp="1" noChangeArrowheads="1"/>
          </p:cNvSpPr>
          <p:nvPr>
            <p:ph type="body" idx="1"/>
          </p:nvPr>
        </p:nvSpPr>
        <p:spPr/>
        <p:txBody>
          <a:bodyPr/>
          <a:lstStyle/>
          <a:p>
            <a:pPr algn="just" eaLnBrk="1" hangingPunct="1"/>
            <a:r>
              <a:rPr lang="fa-IR" smtClean="0">
                <a:cs typeface="B Nazanin" pitchFamily="2" charset="-78"/>
              </a:rPr>
              <a:t>ضريب اطمينان، </a:t>
            </a:r>
            <a:r>
              <a:rPr lang="en-US" smtClean="0">
                <a:cs typeface="B Nazanin" pitchFamily="2" charset="-78"/>
              </a:rPr>
              <a:t>FS</a:t>
            </a:r>
            <a:r>
              <a:rPr lang="fa-IR" smtClean="0">
                <a:cs typeface="B Nazanin" pitchFamily="2" charset="-78"/>
              </a:rPr>
              <a:t> ، را در اين حالت برابر با 3 در نظر مي گيريم. در نتيجه ميتوانيم بنويسيم:</a:t>
            </a:r>
            <a:r>
              <a:rPr lang="en-US" smtClean="0">
                <a:cs typeface="B Nazanin" pitchFamily="2" charset="-78"/>
              </a:rPr>
              <a:t> </a:t>
            </a:r>
          </a:p>
        </p:txBody>
      </p:sp>
      <p:sp>
        <p:nvSpPr>
          <p:cNvPr id="11269" name="Rectangle 5"/>
          <p:cNvSpPr>
            <a:spLocks noChangeArrowheads="1"/>
          </p:cNvSpPr>
          <p:nvPr/>
        </p:nvSpPr>
        <p:spPr bwMode="auto">
          <a:xfrm>
            <a:off x="0" y="2862263"/>
            <a:ext cx="9144000" cy="0"/>
          </a:xfrm>
          <a:prstGeom prst="rect">
            <a:avLst/>
          </a:prstGeom>
          <a:noFill/>
          <a:ln w="9525">
            <a:noFill/>
            <a:miter lim="800000"/>
            <a:headEnd/>
            <a:tailEnd/>
          </a:ln>
        </p:spPr>
        <p:txBody>
          <a:bodyPr wrap="none" anchor="ctr">
            <a:spAutoFit/>
          </a:bodyPr>
          <a:lstStyle/>
          <a:p>
            <a:endParaRPr lang="en-US"/>
          </a:p>
        </p:txBody>
      </p:sp>
      <p:graphicFrame>
        <p:nvGraphicFramePr>
          <p:cNvPr id="11266" name="Object 4"/>
          <p:cNvGraphicFramePr>
            <a:graphicFrameLocks noChangeAspect="1"/>
          </p:cNvGraphicFramePr>
          <p:nvPr/>
        </p:nvGraphicFramePr>
        <p:xfrm>
          <a:off x="381000" y="2819400"/>
          <a:ext cx="8077200" cy="1954213"/>
        </p:xfrm>
        <a:graphic>
          <a:graphicData uri="http://schemas.openxmlformats.org/presentationml/2006/ole">
            <mc:AlternateContent xmlns:mc="http://schemas.openxmlformats.org/markup-compatibility/2006">
              <mc:Choice xmlns:v="urn:schemas-microsoft-com:vml" Requires="v">
                <p:oleObj spid="_x0000_s11267" name="Equation" r:id="rId3" imgW="4686300" imgH="1130300" progId="Equation.3">
                  <p:embed/>
                </p:oleObj>
              </mc:Choice>
              <mc:Fallback>
                <p:oleObj name="Equation" r:id="rId3" imgW="4686300" imgH="1130300" progId="Equation.3">
                  <p:embed/>
                  <p:pic>
                    <p:nvPicPr>
                      <p:cNvPr id="0" name="Object 4"/>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381000" y="2819400"/>
                        <a:ext cx="8077200" cy="1954213"/>
                      </a:xfrm>
                      <a:prstGeom prst="rect">
                        <a:avLst/>
                      </a:prstGeom>
                      <a:noFill/>
                      <a:extLst>
                        <a:ext uri="{909E8E84-426E-40DD-AFC4-6F175D3DCCD1}">
                          <a14:hiddenFill xmlns:a14="http://schemas.microsoft.com/office/drawing/2010/main">
                            <a:solidFill>
                              <a:srgbClr val="FFFFFF"/>
                            </a:solidFill>
                          </a14:hiddenFill>
                        </a:ext>
                      </a:extLst>
                    </p:spPr>
                  </p:pic>
                </p:oleObj>
              </mc:Fallback>
            </mc:AlternateContent>
          </a:graphicData>
        </a:graphic>
      </p:graphicFrame>
      <p:sp>
        <p:nvSpPr>
          <p:cNvPr id="11270" name="Rectangle 6"/>
          <p:cNvSpPr>
            <a:spLocks noChangeArrowheads="1"/>
          </p:cNvSpPr>
          <p:nvPr/>
        </p:nvSpPr>
        <p:spPr bwMode="auto">
          <a:xfrm>
            <a:off x="0" y="3995738"/>
            <a:ext cx="9144000" cy="0"/>
          </a:xfrm>
          <a:prstGeom prst="rect">
            <a:avLst/>
          </a:prstGeom>
          <a:noFill/>
          <a:ln w="9525">
            <a:noFill/>
            <a:miter lim="800000"/>
            <a:headEnd/>
            <a:tailEnd/>
          </a:ln>
        </p:spPr>
        <p:txBody>
          <a:bodyPr wrap="none" anchor="ctr">
            <a:spAutoFit/>
          </a:bodyPr>
          <a:lstStyle/>
          <a:p>
            <a:endParaRPr lang="en-US"/>
          </a:p>
        </p:txBody>
      </p:sp>
    </p:spTree>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294" name="Rectangle 2"/>
          <p:cNvSpPr>
            <a:spLocks noGrp="1" noChangeArrowheads="1"/>
          </p:cNvSpPr>
          <p:nvPr>
            <p:ph type="title"/>
          </p:nvPr>
        </p:nvSpPr>
        <p:spPr/>
        <p:txBody>
          <a:bodyPr/>
          <a:lstStyle/>
          <a:p>
            <a:pPr eaLnBrk="1" hangingPunct="1"/>
            <a:r>
              <a:rPr lang="fa-IR" b="1" smtClean="0">
                <a:cs typeface="B Nazanin" pitchFamily="2" charset="-78"/>
              </a:rPr>
              <a:t>طراحي پي از نظر بار قائم وارد بر آن</a:t>
            </a:r>
            <a:r>
              <a:rPr lang="en-US" smtClean="0">
                <a:cs typeface="B Nazanin" pitchFamily="2" charset="-78"/>
              </a:rPr>
              <a:t> </a:t>
            </a:r>
          </a:p>
        </p:txBody>
      </p:sp>
      <p:sp>
        <p:nvSpPr>
          <p:cNvPr id="12295" name="Rectangle 3"/>
          <p:cNvSpPr>
            <a:spLocks noGrp="1" noChangeArrowheads="1"/>
          </p:cNvSpPr>
          <p:nvPr>
            <p:ph type="body" idx="1"/>
          </p:nvPr>
        </p:nvSpPr>
        <p:spPr/>
        <p:txBody>
          <a:bodyPr/>
          <a:lstStyle/>
          <a:p>
            <a:pPr algn="just" eaLnBrk="1" hangingPunct="1">
              <a:buFontTx/>
              <a:buNone/>
            </a:pPr>
            <a:r>
              <a:rPr lang="fa-IR" b="1" smtClean="0">
                <a:cs typeface="B Nazanin" pitchFamily="2" charset="-78"/>
              </a:rPr>
              <a:t>تعيين ظرفيت باربري         خاک زير پي </a:t>
            </a:r>
            <a:endParaRPr lang="fa-IR" smtClean="0">
              <a:cs typeface="B Nazanin" pitchFamily="2" charset="-78"/>
            </a:endParaRPr>
          </a:p>
          <a:p>
            <a:pPr algn="just" eaLnBrk="1" hangingPunct="1">
              <a:buFontTx/>
              <a:buNone/>
            </a:pPr>
            <a:r>
              <a:rPr lang="fa-IR" smtClean="0">
                <a:cs typeface="B Nazanin" pitchFamily="2" charset="-78"/>
              </a:rPr>
              <a:t>	براي تعيين ظرفيت باربري خاک زير پي </a:t>
            </a:r>
            <a:r>
              <a:rPr lang="fa-IR" b="1" smtClean="0">
                <a:cs typeface="B Nazanin" pitchFamily="2" charset="-78"/>
              </a:rPr>
              <a:t>       </a:t>
            </a:r>
            <a:r>
              <a:rPr lang="fa-IR" smtClean="0">
                <a:cs typeface="B Nazanin" pitchFamily="2" charset="-78"/>
              </a:rPr>
              <a:t>از فرمول ترزاقي استفاده مي کنيم:</a:t>
            </a:r>
            <a:r>
              <a:rPr lang="en-US" smtClean="0">
                <a:cs typeface="B Nazanin" pitchFamily="2" charset="-78"/>
              </a:rPr>
              <a:t> </a:t>
            </a:r>
            <a:endParaRPr lang="fa-IR" smtClean="0">
              <a:cs typeface="B Nazanin" pitchFamily="2" charset="-78"/>
            </a:endParaRPr>
          </a:p>
          <a:p>
            <a:pPr algn="just" eaLnBrk="1" hangingPunct="1">
              <a:buFontTx/>
              <a:buNone/>
            </a:pPr>
            <a:endParaRPr lang="fa-IR" smtClean="0">
              <a:cs typeface="B Nazanin" pitchFamily="2" charset="-78"/>
            </a:endParaRPr>
          </a:p>
          <a:p>
            <a:pPr algn="just" eaLnBrk="1" hangingPunct="1">
              <a:buFontTx/>
              <a:buNone/>
            </a:pPr>
            <a:endParaRPr lang="fa-IR" smtClean="0">
              <a:cs typeface="B Nazanin" pitchFamily="2" charset="-78"/>
            </a:endParaRPr>
          </a:p>
          <a:p>
            <a:pPr eaLnBrk="1" hangingPunct="1">
              <a:buFontTx/>
              <a:buNone/>
            </a:pPr>
            <a:r>
              <a:rPr lang="fa-IR" smtClean="0">
                <a:cs typeface="B Nazanin" pitchFamily="2" charset="-78"/>
              </a:rPr>
              <a:t>در اين رابطه:</a:t>
            </a:r>
          </a:p>
          <a:p>
            <a:pPr eaLnBrk="1" hangingPunct="1">
              <a:buFontTx/>
              <a:buNone/>
            </a:pPr>
            <a:r>
              <a:rPr lang="fa-IR" smtClean="0">
                <a:cs typeface="B Nazanin" pitchFamily="2" charset="-78"/>
              </a:rPr>
              <a:t>	            ضرايب شکل، که از جدول زير به دست مي آيند.</a:t>
            </a:r>
            <a:r>
              <a:rPr lang="en-US" smtClean="0">
                <a:cs typeface="B Nazanin" pitchFamily="2" charset="-78"/>
              </a:rPr>
              <a:t> </a:t>
            </a:r>
          </a:p>
        </p:txBody>
      </p:sp>
      <p:sp>
        <p:nvSpPr>
          <p:cNvPr id="12296" name="Rectangle 5"/>
          <p:cNvSpPr>
            <a:spLocks noChangeArrowheads="1"/>
          </p:cNvSpPr>
          <p:nvPr/>
        </p:nvSpPr>
        <p:spPr bwMode="auto">
          <a:xfrm>
            <a:off x="0" y="0"/>
            <a:ext cx="9144000" cy="0"/>
          </a:xfrm>
          <a:prstGeom prst="rect">
            <a:avLst/>
          </a:prstGeom>
          <a:noFill/>
          <a:ln w="9525">
            <a:noFill/>
            <a:miter lim="800000"/>
            <a:headEnd/>
            <a:tailEnd/>
          </a:ln>
        </p:spPr>
        <p:txBody>
          <a:bodyPr wrap="none" anchor="ctr">
            <a:spAutoFit/>
          </a:bodyPr>
          <a:lstStyle/>
          <a:p>
            <a:endParaRPr lang="en-US"/>
          </a:p>
        </p:txBody>
      </p:sp>
      <p:graphicFrame>
        <p:nvGraphicFramePr>
          <p:cNvPr id="12290" name="Object 4"/>
          <p:cNvGraphicFramePr>
            <a:graphicFrameLocks noChangeAspect="1"/>
          </p:cNvGraphicFramePr>
          <p:nvPr/>
        </p:nvGraphicFramePr>
        <p:xfrm>
          <a:off x="4953000" y="1600200"/>
          <a:ext cx="838200" cy="436563"/>
        </p:xfrm>
        <a:graphic>
          <a:graphicData uri="http://schemas.openxmlformats.org/presentationml/2006/ole">
            <mc:AlternateContent xmlns:mc="http://schemas.openxmlformats.org/markup-compatibility/2006">
              <mc:Choice xmlns:v="urn:schemas-microsoft-com:vml" Requires="v">
                <p:oleObj spid="_x0000_s12294" name="Equation" r:id="rId3" imgW="457200" imgH="241300" progId="Equation.3">
                  <p:embed/>
                </p:oleObj>
              </mc:Choice>
              <mc:Fallback>
                <p:oleObj name="Equation" r:id="rId3" imgW="457200" imgH="241300" progId="Equation.3">
                  <p:embed/>
                  <p:pic>
                    <p:nvPicPr>
                      <p:cNvPr id="0" name="Object 4"/>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4953000" y="1600200"/>
                        <a:ext cx="838200" cy="436563"/>
                      </a:xfrm>
                      <a:prstGeom prst="rect">
                        <a:avLst/>
                      </a:prstGeom>
                      <a:noFill/>
                      <a:extLst>
                        <a:ext uri="{909E8E84-426E-40DD-AFC4-6F175D3DCCD1}">
                          <a14:hiddenFill xmlns:a14="http://schemas.microsoft.com/office/drawing/2010/main">
                            <a:solidFill>
                              <a:srgbClr val="FFFFFF"/>
                            </a:solidFill>
                          </a14:hiddenFill>
                        </a:ext>
                      </a:extLst>
                    </p:spPr>
                  </p:pic>
                </p:oleObj>
              </mc:Fallback>
            </mc:AlternateContent>
          </a:graphicData>
        </a:graphic>
      </p:graphicFrame>
      <p:sp>
        <p:nvSpPr>
          <p:cNvPr id="12297" name="Rectangle 6"/>
          <p:cNvSpPr>
            <a:spLocks noChangeArrowheads="1"/>
          </p:cNvSpPr>
          <p:nvPr/>
        </p:nvSpPr>
        <p:spPr bwMode="auto">
          <a:xfrm>
            <a:off x="0" y="238125"/>
            <a:ext cx="9144000" cy="0"/>
          </a:xfrm>
          <a:prstGeom prst="rect">
            <a:avLst/>
          </a:prstGeom>
          <a:noFill/>
          <a:ln w="9525">
            <a:noFill/>
            <a:miter lim="800000"/>
            <a:headEnd/>
            <a:tailEnd/>
          </a:ln>
        </p:spPr>
        <p:txBody>
          <a:bodyPr wrap="none" anchor="ctr">
            <a:spAutoFit/>
          </a:bodyPr>
          <a:lstStyle/>
          <a:p>
            <a:endParaRPr lang="en-US"/>
          </a:p>
        </p:txBody>
      </p:sp>
      <p:sp>
        <p:nvSpPr>
          <p:cNvPr id="12298" name="Rectangle 8"/>
          <p:cNvSpPr>
            <a:spLocks noChangeArrowheads="1"/>
          </p:cNvSpPr>
          <p:nvPr/>
        </p:nvSpPr>
        <p:spPr bwMode="auto">
          <a:xfrm>
            <a:off x="0" y="0"/>
            <a:ext cx="9144000" cy="0"/>
          </a:xfrm>
          <a:prstGeom prst="rect">
            <a:avLst/>
          </a:prstGeom>
          <a:noFill/>
          <a:ln w="9525">
            <a:noFill/>
            <a:miter lim="800000"/>
            <a:headEnd/>
            <a:tailEnd/>
          </a:ln>
        </p:spPr>
        <p:txBody>
          <a:bodyPr wrap="none" anchor="ctr">
            <a:spAutoFit/>
          </a:bodyPr>
          <a:lstStyle/>
          <a:p>
            <a:endParaRPr lang="en-US"/>
          </a:p>
        </p:txBody>
      </p:sp>
      <p:graphicFrame>
        <p:nvGraphicFramePr>
          <p:cNvPr id="12291" name="Object 7"/>
          <p:cNvGraphicFramePr>
            <a:graphicFrameLocks noChangeAspect="1"/>
          </p:cNvGraphicFramePr>
          <p:nvPr/>
        </p:nvGraphicFramePr>
        <p:xfrm>
          <a:off x="2514600" y="2209800"/>
          <a:ext cx="838200" cy="436563"/>
        </p:xfrm>
        <a:graphic>
          <a:graphicData uri="http://schemas.openxmlformats.org/presentationml/2006/ole">
            <mc:AlternateContent xmlns:mc="http://schemas.openxmlformats.org/markup-compatibility/2006">
              <mc:Choice xmlns:v="urn:schemas-microsoft-com:vml" Requires="v">
                <p:oleObj spid="_x0000_s12295" name="Equation" r:id="rId5" imgW="457200" imgH="241300" progId="Equation.3">
                  <p:embed/>
                </p:oleObj>
              </mc:Choice>
              <mc:Fallback>
                <p:oleObj name="Equation" r:id="rId5" imgW="457200" imgH="241300" progId="Equation.3">
                  <p:embed/>
                  <p:pic>
                    <p:nvPicPr>
                      <p:cNvPr id="0" name="Object 7"/>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2514600" y="2209800"/>
                        <a:ext cx="838200" cy="436563"/>
                      </a:xfrm>
                      <a:prstGeom prst="rect">
                        <a:avLst/>
                      </a:prstGeom>
                      <a:noFill/>
                      <a:extLst>
                        <a:ext uri="{909E8E84-426E-40DD-AFC4-6F175D3DCCD1}">
                          <a14:hiddenFill xmlns:a14="http://schemas.microsoft.com/office/drawing/2010/main">
                            <a:solidFill>
                              <a:srgbClr val="FFFFFF"/>
                            </a:solidFill>
                          </a14:hiddenFill>
                        </a:ext>
                      </a:extLst>
                    </p:spPr>
                  </p:pic>
                </p:oleObj>
              </mc:Fallback>
            </mc:AlternateContent>
          </a:graphicData>
        </a:graphic>
      </p:graphicFrame>
      <p:sp>
        <p:nvSpPr>
          <p:cNvPr id="12299" name="Rectangle 9"/>
          <p:cNvSpPr>
            <a:spLocks noChangeArrowheads="1"/>
          </p:cNvSpPr>
          <p:nvPr/>
        </p:nvSpPr>
        <p:spPr bwMode="auto">
          <a:xfrm>
            <a:off x="0" y="238125"/>
            <a:ext cx="9144000" cy="0"/>
          </a:xfrm>
          <a:prstGeom prst="rect">
            <a:avLst/>
          </a:prstGeom>
          <a:noFill/>
          <a:ln w="9525">
            <a:noFill/>
            <a:miter lim="800000"/>
            <a:headEnd/>
            <a:tailEnd/>
          </a:ln>
        </p:spPr>
        <p:txBody>
          <a:bodyPr wrap="none" anchor="ctr">
            <a:spAutoFit/>
          </a:bodyPr>
          <a:lstStyle/>
          <a:p>
            <a:endParaRPr lang="en-US"/>
          </a:p>
        </p:txBody>
      </p:sp>
      <p:sp>
        <p:nvSpPr>
          <p:cNvPr id="12300" name="Rectangle 11"/>
          <p:cNvSpPr>
            <a:spLocks noChangeArrowheads="1"/>
          </p:cNvSpPr>
          <p:nvPr/>
        </p:nvSpPr>
        <p:spPr bwMode="auto">
          <a:xfrm>
            <a:off x="0" y="3290888"/>
            <a:ext cx="9144000" cy="0"/>
          </a:xfrm>
          <a:prstGeom prst="rect">
            <a:avLst/>
          </a:prstGeom>
          <a:noFill/>
          <a:ln w="9525">
            <a:noFill/>
            <a:miter lim="800000"/>
            <a:headEnd/>
            <a:tailEnd/>
          </a:ln>
        </p:spPr>
        <p:txBody>
          <a:bodyPr wrap="none" anchor="ctr">
            <a:spAutoFit/>
          </a:bodyPr>
          <a:lstStyle/>
          <a:p>
            <a:endParaRPr lang="en-US"/>
          </a:p>
        </p:txBody>
      </p:sp>
      <p:graphicFrame>
        <p:nvGraphicFramePr>
          <p:cNvPr id="12292" name="Object 10"/>
          <p:cNvGraphicFramePr>
            <a:graphicFrameLocks noChangeAspect="1"/>
          </p:cNvGraphicFramePr>
          <p:nvPr/>
        </p:nvGraphicFramePr>
        <p:xfrm>
          <a:off x="533400" y="3505200"/>
          <a:ext cx="7924800" cy="487363"/>
        </p:xfrm>
        <a:graphic>
          <a:graphicData uri="http://schemas.openxmlformats.org/presentationml/2006/ole">
            <mc:AlternateContent xmlns:mc="http://schemas.openxmlformats.org/markup-compatibility/2006">
              <mc:Choice xmlns:v="urn:schemas-microsoft-com:vml" Requires="v">
                <p:oleObj spid="_x0000_s12296" name="Equation" r:id="rId6" imgW="4495800" imgH="279400" progId="Equation.3">
                  <p:embed/>
                </p:oleObj>
              </mc:Choice>
              <mc:Fallback>
                <p:oleObj name="Equation" r:id="rId6" imgW="4495800" imgH="279400" progId="Equation.3">
                  <p:embed/>
                  <p:pic>
                    <p:nvPicPr>
                      <p:cNvPr id="0" name="Object 10"/>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533400" y="3505200"/>
                        <a:ext cx="7924800" cy="487363"/>
                      </a:xfrm>
                      <a:prstGeom prst="rect">
                        <a:avLst/>
                      </a:prstGeom>
                      <a:noFill/>
                      <a:extLst>
                        <a:ext uri="{909E8E84-426E-40DD-AFC4-6F175D3DCCD1}">
                          <a14:hiddenFill xmlns:a14="http://schemas.microsoft.com/office/drawing/2010/main">
                            <a:solidFill>
                              <a:srgbClr val="FFFFFF"/>
                            </a:solidFill>
                          </a14:hiddenFill>
                        </a:ext>
                      </a:extLst>
                    </p:spPr>
                  </p:pic>
                </p:oleObj>
              </mc:Fallback>
            </mc:AlternateContent>
          </a:graphicData>
        </a:graphic>
      </p:graphicFrame>
      <p:sp>
        <p:nvSpPr>
          <p:cNvPr id="12301" name="Rectangle 12"/>
          <p:cNvSpPr>
            <a:spLocks noChangeArrowheads="1"/>
          </p:cNvSpPr>
          <p:nvPr/>
        </p:nvSpPr>
        <p:spPr bwMode="auto">
          <a:xfrm>
            <a:off x="0" y="3567113"/>
            <a:ext cx="9144000" cy="0"/>
          </a:xfrm>
          <a:prstGeom prst="rect">
            <a:avLst/>
          </a:prstGeom>
          <a:noFill/>
          <a:ln w="9525">
            <a:noFill/>
            <a:miter lim="800000"/>
            <a:headEnd/>
            <a:tailEnd/>
          </a:ln>
        </p:spPr>
        <p:txBody>
          <a:bodyPr wrap="none" anchor="ctr">
            <a:spAutoFit/>
          </a:bodyPr>
          <a:lstStyle/>
          <a:p>
            <a:endParaRPr lang="en-US"/>
          </a:p>
        </p:txBody>
      </p:sp>
      <p:sp>
        <p:nvSpPr>
          <p:cNvPr id="12302" name="Rectangle 17"/>
          <p:cNvSpPr>
            <a:spLocks noChangeArrowheads="1"/>
          </p:cNvSpPr>
          <p:nvPr/>
        </p:nvSpPr>
        <p:spPr bwMode="auto">
          <a:xfrm>
            <a:off x="0" y="0"/>
            <a:ext cx="9144000" cy="0"/>
          </a:xfrm>
          <a:prstGeom prst="rect">
            <a:avLst/>
          </a:prstGeom>
          <a:noFill/>
          <a:ln w="9525">
            <a:noFill/>
            <a:miter lim="800000"/>
            <a:headEnd/>
            <a:tailEnd/>
          </a:ln>
        </p:spPr>
        <p:txBody>
          <a:bodyPr wrap="none" anchor="ctr">
            <a:spAutoFit/>
          </a:bodyPr>
          <a:lstStyle/>
          <a:p>
            <a:endParaRPr lang="en-US"/>
          </a:p>
        </p:txBody>
      </p:sp>
      <p:graphicFrame>
        <p:nvGraphicFramePr>
          <p:cNvPr id="12293" name="Object 16"/>
          <p:cNvGraphicFramePr>
            <a:graphicFrameLocks noChangeAspect="1"/>
          </p:cNvGraphicFramePr>
          <p:nvPr/>
        </p:nvGraphicFramePr>
        <p:xfrm>
          <a:off x="7162800" y="5029200"/>
          <a:ext cx="1447800" cy="642938"/>
        </p:xfrm>
        <a:graphic>
          <a:graphicData uri="http://schemas.openxmlformats.org/presentationml/2006/ole">
            <mc:AlternateContent xmlns:mc="http://schemas.openxmlformats.org/markup-compatibility/2006">
              <mc:Choice xmlns:v="urn:schemas-microsoft-com:vml" Requires="v">
                <p:oleObj spid="_x0000_s12297" name="Equation" r:id="rId8" imgW="596641" imgH="266584" progId="Equation.3">
                  <p:embed/>
                </p:oleObj>
              </mc:Choice>
              <mc:Fallback>
                <p:oleObj name="Equation" r:id="rId8" imgW="596641" imgH="266584" progId="Equation.3">
                  <p:embed/>
                  <p:pic>
                    <p:nvPicPr>
                      <p:cNvPr id="0" name="Object 16"/>
                      <p:cNvPicPr>
                        <a:picLocks noChangeAspect="1" noChangeArrowheads="1"/>
                      </p:cNvPicPr>
                      <p:nvPr/>
                    </p:nvPicPr>
                    <p:blipFill>
                      <a:blip r:embed="rId9">
                        <a:extLst>
                          <a:ext uri="{28A0092B-C50C-407E-A947-70E740481C1C}">
                            <a14:useLocalDpi xmlns:a14="http://schemas.microsoft.com/office/drawing/2010/main" val="0"/>
                          </a:ext>
                        </a:extLst>
                      </a:blip>
                      <a:srcRect/>
                      <a:stretch>
                        <a:fillRect/>
                      </a:stretch>
                    </p:blipFill>
                    <p:spPr bwMode="auto">
                      <a:xfrm>
                        <a:off x="7162800" y="5029200"/>
                        <a:ext cx="1447800" cy="642938"/>
                      </a:xfrm>
                      <a:prstGeom prst="rect">
                        <a:avLst/>
                      </a:prstGeom>
                      <a:noFill/>
                      <a:extLst>
                        <a:ext uri="{909E8E84-426E-40DD-AFC4-6F175D3DCCD1}">
                          <a14:hiddenFill xmlns:a14="http://schemas.microsoft.com/office/drawing/2010/main">
                            <a:solidFill>
                              <a:srgbClr val="FFFFFF"/>
                            </a:solidFill>
                          </a14:hiddenFill>
                        </a:ext>
                      </a:extLst>
                    </p:spPr>
                  </p:pic>
                </p:oleObj>
              </mc:Fallback>
            </mc:AlternateContent>
          </a:graphicData>
        </a:graphic>
      </p:graphicFrame>
      <p:sp>
        <p:nvSpPr>
          <p:cNvPr id="12303" name="Rectangle 18"/>
          <p:cNvSpPr>
            <a:spLocks noChangeArrowheads="1"/>
          </p:cNvSpPr>
          <p:nvPr/>
        </p:nvSpPr>
        <p:spPr bwMode="auto">
          <a:xfrm>
            <a:off x="0" y="266700"/>
            <a:ext cx="9144000" cy="0"/>
          </a:xfrm>
          <a:prstGeom prst="rect">
            <a:avLst/>
          </a:prstGeom>
          <a:noFill/>
          <a:ln w="9525">
            <a:noFill/>
            <a:miter lim="800000"/>
            <a:headEnd/>
            <a:tailEnd/>
          </a:ln>
        </p:spPr>
        <p:txBody>
          <a:bodyPr wrap="none" anchor="ctr">
            <a:spAutoFit/>
          </a:bodyPr>
          <a:lstStyle/>
          <a:p>
            <a:endParaRPr lang="en-US"/>
          </a:p>
        </p:txBody>
      </p:sp>
    </p:spTree>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316" name="Rectangle 2"/>
          <p:cNvSpPr>
            <a:spLocks noGrp="1" noChangeArrowheads="1"/>
          </p:cNvSpPr>
          <p:nvPr>
            <p:ph type="title" idx="4294967295"/>
          </p:nvPr>
        </p:nvSpPr>
        <p:spPr>
          <a:xfrm>
            <a:off x="0" y="274638"/>
            <a:ext cx="8229600" cy="1143000"/>
          </a:xfrm>
        </p:spPr>
        <p:txBody>
          <a:bodyPr/>
          <a:lstStyle/>
          <a:p>
            <a:pPr eaLnBrk="1" hangingPunct="1"/>
            <a:r>
              <a:rPr lang="fa-IR" smtClean="0">
                <a:cs typeface="B Nazanin" pitchFamily="2" charset="-78"/>
              </a:rPr>
              <a:t>مقادير ضرايب شکل </a:t>
            </a:r>
            <a:endParaRPr lang="en-US" smtClean="0">
              <a:cs typeface="B Nazanin" pitchFamily="2" charset="-78"/>
            </a:endParaRPr>
          </a:p>
        </p:txBody>
      </p:sp>
      <p:graphicFrame>
        <p:nvGraphicFramePr>
          <p:cNvPr id="16420" name="Group 36"/>
          <p:cNvGraphicFramePr>
            <a:graphicFrameLocks noGrp="1"/>
          </p:cNvGraphicFramePr>
          <p:nvPr>
            <p:ph/>
          </p:nvPr>
        </p:nvGraphicFramePr>
        <p:xfrm>
          <a:off x="457200" y="1828800"/>
          <a:ext cx="8229600" cy="4297363"/>
        </p:xfrm>
        <a:graphic>
          <a:graphicData uri="http://schemas.openxmlformats.org/drawingml/2006/table">
            <a:tbl>
              <a:tblPr rtl="1"/>
              <a:tblGrid>
                <a:gridCol w="2057400"/>
                <a:gridCol w="2057400"/>
                <a:gridCol w="2057400"/>
                <a:gridCol w="2057400"/>
              </a:tblGrid>
              <a:tr h="1433513">
                <a:tc>
                  <a:txBody>
                    <a:bodyPr/>
                    <a:lstStyle/>
                    <a:p>
                      <a:pPr marL="0" marR="0" lvl="0" indent="0" algn="ctr" defTabSz="914400" rtl="1" eaLnBrk="1" fontAlgn="base" latinLnBrk="0" hangingPunct="1">
                        <a:lnSpc>
                          <a:spcPct val="100000"/>
                        </a:lnSpc>
                        <a:spcBef>
                          <a:spcPct val="20000"/>
                        </a:spcBef>
                        <a:spcAft>
                          <a:spcPct val="0"/>
                        </a:spcAft>
                        <a:buClrTx/>
                        <a:buSzTx/>
                        <a:buFontTx/>
                        <a:buNone/>
                        <a:tabLst/>
                      </a:pPr>
                      <a:endParaRPr kumimoji="0" lang="en-US" sz="2800" b="0" i="0" u="none" strike="noStrike" cap="none" normalizeH="0" baseline="0" dirty="0" smtClean="0">
                        <a:ln>
                          <a:noFill/>
                        </a:ln>
                        <a:solidFill>
                          <a:schemeClr val="tx1"/>
                        </a:solidFill>
                        <a:effectLst/>
                        <a:latin typeface="Arial" charset="0"/>
                        <a:cs typeface="Nazanin" pitchFamily="2" charset="-78"/>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chemeClr val="bg2"/>
                    </a:solidFill>
                  </a:tcPr>
                </a:tc>
                <a:tc>
                  <a:txBody>
                    <a:bodyPr/>
                    <a:lstStyle/>
                    <a:p>
                      <a:pPr marL="0" marR="0" lvl="0" indent="0" algn="ctr" defTabSz="914400" rtl="1" eaLnBrk="1" fontAlgn="base" latinLnBrk="0" hangingPunct="1">
                        <a:lnSpc>
                          <a:spcPct val="100000"/>
                        </a:lnSpc>
                        <a:spcBef>
                          <a:spcPct val="20000"/>
                        </a:spcBef>
                        <a:spcAft>
                          <a:spcPct val="0"/>
                        </a:spcAft>
                        <a:buClrTx/>
                        <a:buSzTx/>
                        <a:buFontTx/>
                        <a:buNone/>
                        <a:tabLst/>
                      </a:pPr>
                      <a:r>
                        <a:rPr kumimoji="0" lang="fa-IR" sz="2800" b="0" i="0" u="none" strike="noStrike" cap="none" normalizeH="0" baseline="0" smtClean="0">
                          <a:ln>
                            <a:noFill/>
                          </a:ln>
                          <a:solidFill>
                            <a:schemeClr val="tx1"/>
                          </a:solidFill>
                          <a:effectLst/>
                          <a:latin typeface="Arial" charset="0"/>
                          <a:cs typeface="B Nazanin" pitchFamily="2" charset="-78"/>
                        </a:rPr>
                        <a:t>نواری</a:t>
                      </a:r>
                      <a:endParaRPr kumimoji="0" lang="en-US" sz="2800" b="0" i="0" u="none" strike="noStrike" cap="none" normalizeH="0" baseline="0" smtClean="0">
                        <a:ln>
                          <a:noFill/>
                        </a:ln>
                        <a:solidFill>
                          <a:schemeClr val="tx1"/>
                        </a:solidFill>
                        <a:effectLst/>
                        <a:latin typeface="Arial" charset="0"/>
                        <a:cs typeface="B Nazanin" pitchFamily="2" charset="-78"/>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chemeClr val="bg2"/>
                    </a:solidFill>
                  </a:tcPr>
                </a:tc>
                <a:tc>
                  <a:txBody>
                    <a:bodyPr/>
                    <a:lstStyle/>
                    <a:p>
                      <a:pPr marL="0" marR="0" lvl="0" indent="0" algn="ctr" defTabSz="914400" rtl="1" eaLnBrk="1" fontAlgn="base" latinLnBrk="0" hangingPunct="1">
                        <a:lnSpc>
                          <a:spcPct val="100000"/>
                        </a:lnSpc>
                        <a:spcBef>
                          <a:spcPct val="20000"/>
                        </a:spcBef>
                        <a:spcAft>
                          <a:spcPct val="0"/>
                        </a:spcAft>
                        <a:buClrTx/>
                        <a:buSzTx/>
                        <a:buFontTx/>
                        <a:buNone/>
                        <a:tabLst/>
                      </a:pPr>
                      <a:r>
                        <a:rPr kumimoji="0" lang="fa-IR" sz="2800" b="0" i="0" u="none" strike="noStrike" cap="none" normalizeH="0" baseline="0" dirty="0" smtClean="0">
                          <a:ln>
                            <a:noFill/>
                          </a:ln>
                          <a:solidFill>
                            <a:schemeClr val="tx1"/>
                          </a:solidFill>
                          <a:effectLst/>
                          <a:latin typeface="Arial" charset="0"/>
                          <a:cs typeface="B Nazanin" pitchFamily="2" charset="-78"/>
                        </a:rPr>
                        <a:t>دايره ای</a:t>
                      </a:r>
                      <a:endParaRPr kumimoji="0" lang="en-US" sz="2800" b="0" i="0" u="none" strike="noStrike" cap="none" normalizeH="0" baseline="0" dirty="0" smtClean="0">
                        <a:ln>
                          <a:noFill/>
                        </a:ln>
                        <a:solidFill>
                          <a:schemeClr val="tx1"/>
                        </a:solidFill>
                        <a:effectLst/>
                        <a:latin typeface="Arial" charset="0"/>
                        <a:cs typeface="B Nazanin" pitchFamily="2" charset="-78"/>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chemeClr val="bg2"/>
                    </a:solidFill>
                  </a:tcPr>
                </a:tc>
                <a:tc>
                  <a:txBody>
                    <a:bodyPr/>
                    <a:lstStyle/>
                    <a:p>
                      <a:pPr marL="0" marR="0" lvl="0" indent="0" algn="ctr" defTabSz="914400" rtl="1" eaLnBrk="1" fontAlgn="base" latinLnBrk="0" hangingPunct="1">
                        <a:lnSpc>
                          <a:spcPct val="100000"/>
                        </a:lnSpc>
                        <a:spcBef>
                          <a:spcPct val="20000"/>
                        </a:spcBef>
                        <a:spcAft>
                          <a:spcPct val="0"/>
                        </a:spcAft>
                        <a:buClrTx/>
                        <a:buSzTx/>
                        <a:buFontTx/>
                        <a:buNone/>
                        <a:tabLst/>
                      </a:pPr>
                      <a:r>
                        <a:rPr kumimoji="0" lang="fa-IR" sz="2800" b="0" i="0" u="none" strike="noStrike" cap="none" normalizeH="0" baseline="0" dirty="0" smtClean="0">
                          <a:ln>
                            <a:noFill/>
                          </a:ln>
                          <a:solidFill>
                            <a:schemeClr val="tx1"/>
                          </a:solidFill>
                          <a:effectLst/>
                          <a:latin typeface="Arial" charset="0"/>
                          <a:cs typeface="B Nazanin" pitchFamily="2" charset="-78"/>
                        </a:rPr>
                        <a:t>مربعی</a:t>
                      </a:r>
                      <a:endParaRPr kumimoji="0" lang="en-US" sz="2800" b="0" i="0" u="none" strike="noStrike" cap="none" normalizeH="0" baseline="0" dirty="0" smtClean="0">
                        <a:ln>
                          <a:noFill/>
                        </a:ln>
                        <a:solidFill>
                          <a:schemeClr val="tx1"/>
                        </a:solidFill>
                        <a:effectLst/>
                        <a:latin typeface="Arial" charset="0"/>
                        <a:cs typeface="B Nazanin" pitchFamily="2" charset="-78"/>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chemeClr val="bg2"/>
                    </a:solidFill>
                  </a:tcPr>
                </a:tc>
              </a:tr>
              <a:tr h="1430338">
                <a:tc>
                  <a:txBody>
                    <a:bodyPr/>
                    <a:lstStyle/>
                    <a:p>
                      <a:pPr marL="0" marR="0" lvl="0" indent="0" algn="ctr" defTabSz="914400" rtl="1" eaLnBrk="1" fontAlgn="base" latinLnBrk="0" hangingPunct="1">
                        <a:lnSpc>
                          <a:spcPct val="100000"/>
                        </a:lnSpc>
                        <a:spcBef>
                          <a:spcPct val="20000"/>
                        </a:spcBef>
                        <a:spcAft>
                          <a:spcPct val="0"/>
                        </a:spcAft>
                        <a:buClrTx/>
                        <a:buSzTx/>
                        <a:buFontTx/>
                        <a:buNone/>
                        <a:tabLst/>
                      </a:pPr>
                      <a:endParaRPr kumimoji="0" lang="en-US" sz="2800" b="0" i="0" u="none" strike="noStrike" cap="none" normalizeH="0" baseline="0" smtClean="0">
                        <a:ln>
                          <a:noFill/>
                        </a:ln>
                        <a:solidFill>
                          <a:schemeClr val="tx1"/>
                        </a:solidFill>
                        <a:effectLst/>
                        <a:latin typeface="Arial" charset="0"/>
                        <a:cs typeface="Nazanin" pitchFamily="2" charset="-78"/>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1" eaLnBrk="1" fontAlgn="base" latinLnBrk="0" hangingPunct="1">
                        <a:lnSpc>
                          <a:spcPct val="100000"/>
                        </a:lnSpc>
                        <a:spcBef>
                          <a:spcPct val="20000"/>
                        </a:spcBef>
                        <a:spcAft>
                          <a:spcPct val="0"/>
                        </a:spcAft>
                        <a:buClrTx/>
                        <a:buSzTx/>
                        <a:buFontTx/>
                        <a:buNone/>
                        <a:tabLst/>
                      </a:pPr>
                      <a:r>
                        <a:rPr kumimoji="0" lang="fa-IR" sz="2800" b="0" i="0" u="none" strike="noStrike" cap="none" normalizeH="0" baseline="0" dirty="0" smtClean="0">
                          <a:ln>
                            <a:noFill/>
                          </a:ln>
                          <a:solidFill>
                            <a:schemeClr val="tx1"/>
                          </a:solidFill>
                          <a:effectLst/>
                          <a:latin typeface="Arial" charset="0"/>
                          <a:cs typeface="B Nazanin" pitchFamily="2" charset="-78"/>
                        </a:rPr>
                        <a:t>1</a:t>
                      </a:r>
                      <a:endParaRPr kumimoji="0" lang="en-US" sz="2800" b="0" i="0" u="none" strike="noStrike" cap="none" normalizeH="0" baseline="0" dirty="0" smtClean="0">
                        <a:ln>
                          <a:noFill/>
                        </a:ln>
                        <a:solidFill>
                          <a:schemeClr val="tx1"/>
                        </a:solidFill>
                        <a:effectLst/>
                        <a:latin typeface="Arial" charset="0"/>
                        <a:cs typeface="B Nazanin" pitchFamily="2" charset="-78"/>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1" eaLnBrk="1" fontAlgn="base" latinLnBrk="0" hangingPunct="1">
                        <a:lnSpc>
                          <a:spcPct val="100000"/>
                        </a:lnSpc>
                        <a:spcBef>
                          <a:spcPct val="20000"/>
                        </a:spcBef>
                        <a:spcAft>
                          <a:spcPct val="0"/>
                        </a:spcAft>
                        <a:buClrTx/>
                        <a:buSzTx/>
                        <a:buFontTx/>
                        <a:buNone/>
                        <a:tabLst/>
                      </a:pPr>
                      <a:r>
                        <a:rPr kumimoji="0" lang="fa-IR" sz="2800" b="0" i="0" u="none" strike="noStrike" cap="none" normalizeH="0" baseline="0" dirty="0" smtClean="0">
                          <a:ln>
                            <a:noFill/>
                          </a:ln>
                          <a:solidFill>
                            <a:schemeClr val="tx1"/>
                          </a:solidFill>
                          <a:effectLst/>
                          <a:latin typeface="Arial" charset="0"/>
                          <a:cs typeface="B Nazanin" pitchFamily="2" charset="-78"/>
                        </a:rPr>
                        <a:t>1/3</a:t>
                      </a:r>
                      <a:endParaRPr kumimoji="0" lang="en-US" sz="2800" b="0" i="0" u="none" strike="noStrike" cap="none" normalizeH="0" baseline="0" dirty="0" smtClean="0">
                        <a:ln>
                          <a:noFill/>
                        </a:ln>
                        <a:solidFill>
                          <a:schemeClr val="tx1"/>
                        </a:solidFill>
                        <a:effectLst/>
                        <a:latin typeface="Arial" charset="0"/>
                        <a:cs typeface="B Nazanin" pitchFamily="2" charset="-78"/>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1" eaLnBrk="1" fontAlgn="base" latinLnBrk="0" hangingPunct="1">
                        <a:lnSpc>
                          <a:spcPct val="100000"/>
                        </a:lnSpc>
                        <a:spcBef>
                          <a:spcPct val="20000"/>
                        </a:spcBef>
                        <a:spcAft>
                          <a:spcPct val="0"/>
                        </a:spcAft>
                        <a:buClrTx/>
                        <a:buSzTx/>
                        <a:buFontTx/>
                        <a:buNone/>
                        <a:tabLst/>
                      </a:pPr>
                      <a:r>
                        <a:rPr kumimoji="0" lang="fa-IR" sz="2800" b="0" i="0" u="none" strike="noStrike" cap="none" normalizeH="0" baseline="0" dirty="0" smtClean="0">
                          <a:ln>
                            <a:noFill/>
                          </a:ln>
                          <a:solidFill>
                            <a:schemeClr val="tx1"/>
                          </a:solidFill>
                          <a:effectLst/>
                          <a:latin typeface="Arial" charset="0"/>
                          <a:cs typeface="B Nazanin" pitchFamily="2" charset="-78"/>
                        </a:rPr>
                        <a:t>1/3</a:t>
                      </a:r>
                      <a:endParaRPr kumimoji="0" lang="en-US" sz="2800" b="0" i="0" u="none" strike="noStrike" cap="none" normalizeH="0" baseline="0" dirty="0" smtClean="0">
                        <a:ln>
                          <a:noFill/>
                        </a:ln>
                        <a:solidFill>
                          <a:schemeClr val="tx1"/>
                        </a:solidFill>
                        <a:effectLst/>
                        <a:latin typeface="Arial" charset="0"/>
                        <a:cs typeface="B Nazanin" pitchFamily="2" charset="-78"/>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r>
              <a:tr h="1433513">
                <a:tc>
                  <a:txBody>
                    <a:bodyPr/>
                    <a:lstStyle/>
                    <a:p>
                      <a:pPr marL="0" marR="0" lvl="0" indent="0" algn="ctr" defTabSz="914400" rtl="1" eaLnBrk="1" fontAlgn="base" latinLnBrk="0" hangingPunct="1">
                        <a:lnSpc>
                          <a:spcPct val="100000"/>
                        </a:lnSpc>
                        <a:spcBef>
                          <a:spcPct val="20000"/>
                        </a:spcBef>
                        <a:spcAft>
                          <a:spcPct val="0"/>
                        </a:spcAft>
                        <a:buClrTx/>
                        <a:buSzTx/>
                        <a:buFontTx/>
                        <a:buNone/>
                        <a:tabLst/>
                      </a:pPr>
                      <a:endParaRPr kumimoji="0" lang="en-US" sz="2800" b="0" i="0" u="none" strike="noStrike" cap="none" normalizeH="0" baseline="0" smtClean="0">
                        <a:ln>
                          <a:noFill/>
                        </a:ln>
                        <a:solidFill>
                          <a:schemeClr val="tx1"/>
                        </a:solidFill>
                        <a:effectLst/>
                        <a:latin typeface="Arial" charset="0"/>
                        <a:cs typeface="Nazanin" pitchFamily="2" charset="-78"/>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1" eaLnBrk="1" fontAlgn="base" latinLnBrk="0" hangingPunct="1">
                        <a:lnSpc>
                          <a:spcPct val="100000"/>
                        </a:lnSpc>
                        <a:spcBef>
                          <a:spcPct val="20000"/>
                        </a:spcBef>
                        <a:spcAft>
                          <a:spcPct val="0"/>
                        </a:spcAft>
                        <a:buClrTx/>
                        <a:buSzTx/>
                        <a:buFontTx/>
                        <a:buNone/>
                        <a:tabLst/>
                      </a:pPr>
                      <a:r>
                        <a:rPr kumimoji="0" lang="fa-IR" sz="2800" b="0" i="0" u="none" strike="noStrike" cap="none" normalizeH="0" baseline="0" smtClean="0">
                          <a:ln>
                            <a:noFill/>
                          </a:ln>
                          <a:solidFill>
                            <a:schemeClr val="tx1"/>
                          </a:solidFill>
                          <a:effectLst/>
                          <a:latin typeface="Arial" charset="0"/>
                          <a:cs typeface="B Nazanin" pitchFamily="2" charset="-78"/>
                        </a:rPr>
                        <a:t>1</a:t>
                      </a:r>
                      <a:endParaRPr kumimoji="0" lang="en-US" sz="2800" b="0" i="0" u="none" strike="noStrike" cap="none" normalizeH="0" baseline="0" smtClean="0">
                        <a:ln>
                          <a:noFill/>
                        </a:ln>
                        <a:solidFill>
                          <a:schemeClr val="tx1"/>
                        </a:solidFill>
                        <a:effectLst/>
                        <a:latin typeface="Arial" charset="0"/>
                        <a:cs typeface="B Nazanin" pitchFamily="2" charset="-78"/>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1" eaLnBrk="1" fontAlgn="base" latinLnBrk="0" hangingPunct="1">
                        <a:lnSpc>
                          <a:spcPct val="100000"/>
                        </a:lnSpc>
                        <a:spcBef>
                          <a:spcPct val="20000"/>
                        </a:spcBef>
                        <a:spcAft>
                          <a:spcPct val="0"/>
                        </a:spcAft>
                        <a:buClrTx/>
                        <a:buSzTx/>
                        <a:buFontTx/>
                        <a:buNone/>
                        <a:tabLst/>
                      </a:pPr>
                      <a:r>
                        <a:rPr kumimoji="0" lang="fa-IR" sz="2800" b="0" i="0" u="none" strike="noStrike" cap="none" normalizeH="0" baseline="0" dirty="0" smtClean="0">
                          <a:ln>
                            <a:noFill/>
                          </a:ln>
                          <a:solidFill>
                            <a:schemeClr val="tx1"/>
                          </a:solidFill>
                          <a:effectLst/>
                          <a:latin typeface="Arial" charset="0"/>
                          <a:cs typeface="B Nazanin" pitchFamily="2" charset="-78"/>
                        </a:rPr>
                        <a:t>0/6</a:t>
                      </a:r>
                      <a:endParaRPr kumimoji="0" lang="en-US" sz="2800" b="0" i="0" u="none" strike="noStrike" cap="none" normalizeH="0" baseline="0" dirty="0" smtClean="0">
                        <a:ln>
                          <a:noFill/>
                        </a:ln>
                        <a:solidFill>
                          <a:schemeClr val="tx1"/>
                        </a:solidFill>
                        <a:effectLst/>
                        <a:latin typeface="Arial" charset="0"/>
                        <a:cs typeface="B Nazanin" pitchFamily="2" charset="-78"/>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1" eaLnBrk="1" fontAlgn="base" latinLnBrk="0" hangingPunct="1">
                        <a:lnSpc>
                          <a:spcPct val="100000"/>
                        </a:lnSpc>
                        <a:spcBef>
                          <a:spcPct val="20000"/>
                        </a:spcBef>
                        <a:spcAft>
                          <a:spcPct val="0"/>
                        </a:spcAft>
                        <a:buClrTx/>
                        <a:buSzTx/>
                        <a:buFontTx/>
                        <a:buNone/>
                        <a:tabLst/>
                      </a:pPr>
                      <a:r>
                        <a:rPr kumimoji="0" lang="fa-IR" sz="2800" b="0" i="0" u="none" strike="noStrike" cap="none" normalizeH="0" baseline="0" dirty="0" smtClean="0">
                          <a:ln>
                            <a:noFill/>
                          </a:ln>
                          <a:solidFill>
                            <a:schemeClr val="tx1"/>
                          </a:solidFill>
                          <a:effectLst/>
                          <a:latin typeface="Arial" charset="0"/>
                          <a:cs typeface="B Nazanin" pitchFamily="2" charset="-78"/>
                        </a:rPr>
                        <a:t>0/8</a:t>
                      </a:r>
                      <a:endParaRPr kumimoji="0" lang="en-US" sz="2800" b="0" i="0" u="none" strike="noStrike" cap="none" normalizeH="0" baseline="0" dirty="0" smtClean="0">
                        <a:ln>
                          <a:noFill/>
                        </a:ln>
                        <a:solidFill>
                          <a:schemeClr val="tx1"/>
                        </a:solidFill>
                        <a:effectLst/>
                        <a:latin typeface="Arial" charset="0"/>
                        <a:cs typeface="B Nazanin" pitchFamily="2" charset="-78"/>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tr>
            </a:tbl>
          </a:graphicData>
        </a:graphic>
      </p:graphicFrame>
      <p:sp>
        <p:nvSpPr>
          <p:cNvPr id="13339" name="Rectangle 28"/>
          <p:cNvSpPr>
            <a:spLocks noChangeArrowheads="1"/>
          </p:cNvSpPr>
          <p:nvPr/>
        </p:nvSpPr>
        <p:spPr bwMode="auto">
          <a:xfrm>
            <a:off x="0" y="3309938"/>
            <a:ext cx="9144000" cy="0"/>
          </a:xfrm>
          <a:prstGeom prst="rect">
            <a:avLst/>
          </a:prstGeom>
          <a:noFill/>
          <a:ln w="9525">
            <a:noFill/>
            <a:miter lim="800000"/>
            <a:headEnd/>
            <a:tailEnd/>
          </a:ln>
        </p:spPr>
        <p:txBody>
          <a:bodyPr wrap="none" anchor="ctr">
            <a:spAutoFit/>
          </a:bodyPr>
          <a:lstStyle/>
          <a:p>
            <a:endParaRPr lang="en-US"/>
          </a:p>
        </p:txBody>
      </p:sp>
      <p:graphicFrame>
        <p:nvGraphicFramePr>
          <p:cNvPr id="13314" name="Object 27"/>
          <p:cNvGraphicFramePr>
            <a:graphicFrameLocks noChangeAspect="1"/>
          </p:cNvGraphicFramePr>
          <p:nvPr/>
        </p:nvGraphicFramePr>
        <p:xfrm>
          <a:off x="7239000" y="3581400"/>
          <a:ext cx="639763" cy="762000"/>
        </p:xfrm>
        <a:graphic>
          <a:graphicData uri="http://schemas.openxmlformats.org/presentationml/2006/ole">
            <mc:AlternateContent xmlns:mc="http://schemas.openxmlformats.org/markup-compatibility/2006">
              <mc:Choice xmlns:v="urn:schemas-microsoft-com:vml" Requires="v">
                <p:oleObj spid="_x0000_s13316" name="Equation" r:id="rId3" imgW="203112" imgH="241195" progId="Equation.3">
                  <p:embed/>
                </p:oleObj>
              </mc:Choice>
              <mc:Fallback>
                <p:oleObj name="Equation" r:id="rId3" imgW="203112" imgH="241195" progId="Equation.3">
                  <p:embed/>
                  <p:pic>
                    <p:nvPicPr>
                      <p:cNvPr id="0" name="Object 27"/>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7239000" y="3581400"/>
                        <a:ext cx="639763" cy="762000"/>
                      </a:xfrm>
                      <a:prstGeom prst="rect">
                        <a:avLst/>
                      </a:prstGeom>
                      <a:noFill/>
                      <a:extLst>
                        <a:ext uri="{909E8E84-426E-40DD-AFC4-6F175D3DCCD1}">
                          <a14:hiddenFill xmlns:a14="http://schemas.microsoft.com/office/drawing/2010/main">
                            <a:solidFill>
                              <a:srgbClr val="FFFFFF"/>
                            </a:solidFill>
                          </a14:hiddenFill>
                        </a:ext>
                      </a:extLst>
                    </p:spPr>
                  </p:pic>
                </p:oleObj>
              </mc:Fallback>
            </mc:AlternateContent>
          </a:graphicData>
        </a:graphic>
      </p:graphicFrame>
      <p:sp>
        <p:nvSpPr>
          <p:cNvPr id="13340" name="Rectangle 29"/>
          <p:cNvSpPr>
            <a:spLocks noChangeArrowheads="1"/>
          </p:cNvSpPr>
          <p:nvPr/>
        </p:nvSpPr>
        <p:spPr bwMode="auto">
          <a:xfrm>
            <a:off x="0" y="3548063"/>
            <a:ext cx="9144000" cy="0"/>
          </a:xfrm>
          <a:prstGeom prst="rect">
            <a:avLst/>
          </a:prstGeom>
          <a:noFill/>
          <a:ln w="9525">
            <a:noFill/>
            <a:miter lim="800000"/>
            <a:headEnd/>
            <a:tailEnd/>
          </a:ln>
        </p:spPr>
        <p:txBody>
          <a:bodyPr wrap="none" anchor="ctr">
            <a:spAutoFit/>
          </a:bodyPr>
          <a:lstStyle/>
          <a:p>
            <a:endParaRPr lang="en-US"/>
          </a:p>
        </p:txBody>
      </p:sp>
      <p:sp>
        <p:nvSpPr>
          <p:cNvPr id="13341" name="Rectangle 31"/>
          <p:cNvSpPr>
            <a:spLocks noChangeArrowheads="1"/>
          </p:cNvSpPr>
          <p:nvPr/>
        </p:nvSpPr>
        <p:spPr bwMode="auto">
          <a:xfrm>
            <a:off x="0" y="3295650"/>
            <a:ext cx="9144000" cy="0"/>
          </a:xfrm>
          <a:prstGeom prst="rect">
            <a:avLst/>
          </a:prstGeom>
          <a:noFill/>
          <a:ln w="9525">
            <a:noFill/>
            <a:miter lim="800000"/>
            <a:headEnd/>
            <a:tailEnd/>
          </a:ln>
        </p:spPr>
        <p:txBody>
          <a:bodyPr wrap="none" anchor="ctr">
            <a:spAutoFit/>
          </a:bodyPr>
          <a:lstStyle/>
          <a:p>
            <a:endParaRPr lang="en-US"/>
          </a:p>
        </p:txBody>
      </p:sp>
      <p:graphicFrame>
        <p:nvGraphicFramePr>
          <p:cNvPr id="13315" name="Object 30"/>
          <p:cNvGraphicFramePr>
            <a:graphicFrameLocks noChangeAspect="1"/>
          </p:cNvGraphicFramePr>
          <p:nvPr/>
        </p:nvGraphicFramePr>
        <p:xfrm>
          <a:off x="7315200" y="5029200"/>
          <a:ext cx="627063" cy="762000"/>
        </p:xfrm>
        <a:graphic>
          <a:graphicData uri="http://schemas.openxmlformats.org/presentationml/2006/ole">
            <mc:AlternateContent xmlns:mc="http://schemas.openxmlformats.org/markup-compatibility/2006">
              <mc:Choice xmlns:v="urn:schemas-microsoft-com:vml" Requires="v">
                <p:oleObj spid="_x0000_s13317" name="Equation" r:id="rId5" imgW="215619" imgH="266353" progId="Equation.3">
                  <p:embed/>
                </p:oleObj>
              </mc:Choice>
              <mc:Fallback>
                <p:oleObj name="Equation" r:id="rId5" imgW="215619" imgH="266353" progId="Equation.3">
                  <p:embed/>
                  <p:pic>
                    <p:nvPicPr>
                      <p:cNvPr id="0" name="Object 30"/>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7315200" y="5029200"/>
                        <a:ext cx="627063" cy="762000"/>
                      </a:xfrm>
                      <a:prstGeom prst="rect">
                        <a:avLst/>
                      </a:prstGeom>
                      <a:noFill/>
                      <a:extLst>
                        <a:ext uri="{909E8E84-426E-40DD-AFC4-6F175D3DCCD1}">
                          <a14:hiddenFill xmlns:a14="http://schemas.microsoft.com/office/drawing/2010/main">
                            <a:solidFill>
                              <a:srgbClr val="FFFFFF"/>
                            </a:solidFill>
                          </a14:hiddenFill>
                        </a:ext>
                      </a:extLst>
                    </p:spPr>
                  </p:pic>
                </p:oleObj>
              </mc:Fallback>
            </mc:AlternateContent>
          </a:graphicData>
        </a:graphic>
      </p:graphicFrame>
      <p:sp>
        <p:nvSpPr>
          <p:cNvPr id="13342" name="Rectangle 32"/>
          <p:cNvSpPr>
            <a:spLocks noChangeArrowheads="1"/>
          </p:cNvSpPr>
          <p:nvPr/>
        </p:nvSpPr>
        <p:spPr bwMode="auto">
          <a:xfrm>
            <a:off x="0" y="3562350"/>
            <a:ext cx="9144000" cy="0"/>
          </a:xfrm>
          <a:prstGeom prst="rect">
            <a:avLst/>
          </a:prstGeom>
          <a:noFill/>
          <a:ln w="9525">
            <a:noFill/>
            <a:miter lim="800000"/>
            <a:headEnd/>
            <a:tailEnd/>
          </a:ln>
        </p:spPr>
        <p:txBody>
          <a:bodyPr wrap="none" anchor="ctr">
            <a:spAutoFit/>
          </a:bodyPr>
          <a:lstStyle/>
          <a:p>
            <a:endParaRPr lang="en-US"/>
          </a:p>
        </p:txBody>
      </p:sp>
    </p:spTree>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339" name="Rectangle 2"/>
          <p:cNvSpPr>
            <a:spLocks noGrp="1" noChangeArrowheads="1"/>
          </p:cNvSpPr>
          <p:nvPr>
            <p:ph type="title"/>
          </p:nvPr>
        </p:nvSpPr>
        <p:spPr/>
        <p:txBody>
          <a:bodyPr/>
          <a:lstStyle/>
          <a:p>
            <a:pPr eaLnBrk="1" hangingPunct="1"/>
            <a:r>
              <a:rPr lang="fa-IR" b="1" smtClean="0">
                <a:cs typeface="B Nazanin" pitchFamily="2" charset="-78"/>
              </a:rPr>
              <a:t>طراحي پي از نظر بار قائم وارد بر آن</a:t>
            </a:r>
            <a:endParaRPr lang="en-US" b="1" smtClean="0">
              <a:cs typeface="B Nazanin" pitchFamily="2" charset="-78"/>
            </a:endParaRPr>
          </a:p>
        </p:txBody>
      </p:sp>
      <p:sp>
        <p:nvSpPr>
          <p:cNvPr id="14340" name="Rectangle 3"/>
          <p:cNvSpPr>
            <a:spLocks noGrp="1" noChangeArrowheads="1"/>
          </p:cNvSpPr>
          <p:nvPr>
            <p:ph type="body" idx="1"/>
          </p:nvPr>
        </p:nvSpPr>
        <p:spPr/>
        <p:txBody>
          <a:bodyPr/>
          <a:lstStyle/>
          <a:p>
            <a:pPr algn="just" eaLnBrk="1" hangingPunct="1">
              <a:buFontTx/>
              <a:buNone/>
            </a:pPr>
            <a:r>
              <a:rPr lang="fa-IR" smtClean="0">
                <a:cs typeface="B Nazanin" pitchFamily="2" charset="-78"/>
              </a:rPr>
              <a:t>ضريب اطمينان، </a:t>
            </a:r>
            <a:r>
              <a:rPr lang="en-US" smtClean="0">
                <a:cs typeface="B Nazanin" pitchFamily="2" charset="-78"/>
              </a:rPr>
              <a:t>FS</a:t>
            </a:r>
            <a:r>
              <a:rPr lang="fa-IR" smtClean="0">
                <a:cs typeface="B Nazanin" pitchFamily="2" charset="-78"/>
              </a:rPr>
              <a:t> ، در اين حالت را برابر با 3 در نظر مي گيريم، لذا تنش مجاز خاک زير فونداسيون برابر خواهد بود با:</a:t>
            </a:r>
            <a:r>
              <a:rPr lang="en-US" smtClean="0">
                <a:cs typeface="B Nazanin" pitchFamily="2" charset="-78"/>
              </a:rPr>
              <a:t> </a:t>
            </a:r>
          </a:p>
        </p:txBody>
      </p:sp>
      <p:sp>
        <p:nvSpPr>
          <p:cNvPr id="14341" name="Rectangle 5"/>
          <p:cNvSpPr>
            <a:spLocks noChangeArrowheads="1"/>
          </p:cNvSpPr>
          <p:nvPr/>
        </p:nvSpPr>
        <p:spPr bwMode="auto">
          <a:xfrm>
            <a:off x="0" y="2952750"/>
            <a:ext cx="9144000" cy="0"/>
          </a:xfrm>
          <a:prstGeom prst="rect">
            <a:avLst/>
          </a:prstGeom>
          <a:noFill/>
          <a:ln w="9525">
            <a:noFill/>
            <a:miter lim="800000"/>
            <a:headEnd/>
            <a:tailEnd/>
          </a:ln>
        </p:spPr>
        <p:txBody>
          <a:bodyPr wrap="none" anchor="ctr">
            <a:spAutoFit/>
          </a:bodyPr>
          <a:lstStyle/>
          <a:p>
            <a:endParaRPr lang="en-US"/>
          </a:p>
        </p:txBody>
      </p:sp>
      <p:graphicFrame>
        <p:nvGraphicFramePr>
          <p:cNvPr id="14338" name="Object 4"/>
          <p:cNvGraphicFramePr>
            <a:graphicFrameLocks noChangeAspect="1"/>
          </p:cNvGraphicFramePr>
          <p:nvPr/>
        </p:nvGraphicFramePr>
        <p:xfrm>
          <a:off x="762000" y="2971800"/>
          <a:ext cx="7543800" cy="1695450"/>
        </p:xfrm>
        <a:graphic>
          <a:graphicData uri="http://schemas.openxmlformats.org/presentationml/2006/ole">
            <mc:AlternateContent xmlns:mc="http://schemas.openxmlformats.org/markup-compatibility/2006">
              <mc:Choice xmlns:v="urn:schemas-microsoft-com:vml" Requires="v">
                <p:oleObj spid="_x0000_s14339" name="Equation" r:id="rId3" imgW="4241800" imgH="952500" progId="Equation.3">
                  <p:embed/>
                </p:oleObj>
              </mc:Choice>
              <mc:Fallback>
                <p:oleObj name="Equation" r:id="rId3" imgW="4241800" imgH="952500" progId="Equation.3">
                  <p:embed/>
                  <p:pic>
                    <p:nvPicPr>
                      <p:cNvPr id="0" name="Object 4"/>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762000" y="2971800"/>
                        <a:ext cx="7543800" cy="1695450"/>
                      </a:xfrm>
                      <a:prstGeom prst="rect">
                        <a:avLst/>
                      </a:prstGeom>
                      <a:noFill/>
                      <a:extLst>
                        <a:ext uri="{909E8E84-426E-40DD-AFC4-6F175D3DCCD1}">
                          <a14:hiddenFill xmlns:a14="http://schemas.microsoft.com/office/drawing/2010/main">
                            <a:solidFill>
                              <a:srgbClr val="FFFFFF"/>
                            </a:solidFill>
                          </a14:hiddenFill>
                        </a:ext>
                      </a:extLst>
                    </p:spPr>
                  </p:pic>
                </p:oleObj>
              </mc:Fallback>
            </mc:AlternateContent>
          </a:graphicData>
        </a:graphic>
      </p:graphicFrame>
      <p:sp>
        <p:nvSpPr>
          <p:cNvPr id="14342" name="Rectangle 6"/>
          <p:cNvSpPr>
            <a:spLocks noChangeArrowheads="1"/>
          </p:cNvSpPr>
          <p:nvPr/>
        </p:nvSpPr>
        <p:spPr bwMode="auto">
          <a:xfrm>
            <a:off x="0" y="3905250"/>
            <a:ext cx="9144000" cy="0"/>
          </a:xfrm>
          <a:prstGeom prst="rect">
            <a:avLst/>
          </a:prstGeom>
          <a:noFill/>
          <a:ln w="9525">
            <a:noFill/>
            <a:miter lim="800000"/>
            <a:headEnd/>
            <a:tailEnd/>
          </a:ln>
        </p:spPr>
        <p:txBody>
          <a:bodyPr wrap="none" anchor="ctr">
            <a:spAutoFit/>
          </a:bodyPr>
          <a:lstStyle/>
          <a:p>
            <a:endParaRPr lang="en-US"/>
          </a:p>
        </p:txBody>
      </p:sp>
    </p:spTree>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363" name="Rectangle 2"/>
          <p:cNvSpPr>
            <a:spLocks noGrp="1" noChangeArrowheads="1"/>
          </p:cNvSpPr>
          <p:nvPr>
            <p:ph type="title"/>
          </p:nvPr>
        </p:nvSpPr>
        <p:spPr/>
        <p:txBody>
          <a:bodyPr/>
          <a:lstStyle/>
          <a:p>
            <a:pPr eaLnBrk="1" hangingPunct="1"/>
            <a:r>
              <a:rPr lang="fa-IR" b="1" smtClean="0">
                <a:cs typeface="B Nazanin" pitchFamily="2" charset="-78"/>
              </a:rPr>
              <a:t>حداقل عرض پی</a:t>
            </a:r>
            <a:endParaRPr lang="en-US" b="1" smtClean="0">
              <a:cs typeface="B Nazanin" pitchFamily="2" charset="-78"/>
            </a:endParaRPr>
          </a:p>
        </p:txBody>
      </p:sp>
      <p:sp>
        <p:nvSpPr>
          <p:cNvPr id="15364" name="Rectangle 5"/>
          <p:cNvSpPr>
            <a:spLocks noChangeArrowheads="1"/>
          </p:cNvSpPr>
          <p:nvPr/>
        </p:nvSpPr>
        <p:spPr bwMode="auto">
          <a:xfrm>
            <a:off x="0" y="0"/>
            <a:ext cx="9144000" cy="0"/>
          </a:xfrm>
          <a:prstGeom prst="rect">
            <a:avLst/>
          </a:prstGeom>
          <a:noFill/>
          <a:ln w="9525">
            <a:noFill/>
            <a:miter lim="800000"/>
            <a:headEnd/>
            <a:tailEnd/>
          </a:ln>
        </p:spPr>
        <p:txBody>
          <a:bodyPr wrap="none" anchor="ctr">
            <a:spAutoFit/>
          </a:bodyPr>
          <a:lstStyle/>
          <a:p>
            <a:endParaRPr lang="en-US"/>
          </a:p>
        </p:txBody>
      </p:sp>
      <p:graphicFrame>
        <p:nvGraphicFramePr>
          <p:cNvPr id="15362" name="Object 4"/>
          <p:cNvGraphicFramePr>
            <a:graphicFrameLocks noChangeAspect="1"/>
          </p:cNvGraphicFramePr>
          <p:nvPr/>
        </p:nvGraphicFramePr>
        <p:xfrm>
          <a:off x="685800" y="1752600"/>
          <a:ext cx="7848600" cy="2962275"/>
        </p:xfrm>
        <a:graphic>
          <a:graphicData uri="http://schemas.openxmlformats.org/presentationml/2006/ole">
            <mc:AlternateContent xmlns:mc="http://schemas.openxmlformats.org/markup-compatibility/2006">
              <mc:Choice xmlns:v="urn:schemas-microsoft-com:vml" Requires="v">
                <p:oleObj spid="_x0000_s15363" name="Equation" r:id="rId3" imgW="4546600" imgH="1714500" progId="Equation.3">
                  <p:embed/>
                </p:oleObj>
              </mc:Choice>
              <mc:Fallback>
                <p:oleObj name="Equation" r:id="rId3" imgW="4546600" imgH="1714500" progId="Equation.3">
                  <p:embed/>
                  <p:pic>
                    <p:nvPicPr>
                      <p:cNvPr id="0" name="Object 4"/>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685800" y="1752600"/>
                        <a:ext cx="7848600" cy="2962275"/>
                      </a:xfrm>
                      <a:prstGeom prst="rect">
                        <a:avLst/>
                      </a:prstGeom>
                      <a:noFill/>
                      <a:extLst>
                        <a:ext uri="{909E8E84-426E-40DD-AFC4-6F175D3DCCD1}">
                          <a14:hiddenFill xmlns:a14="http://schemas.microsoft.com/office/drawing/2010/main">
                            <a:solidFill>
                              <a:srgbClr val="FFFFFF"/>
                            </a:solidFill>
                          </a14:hiddenFill>
                        </a:ext>
                      </a:extLst>
                    </p:spPr>
                  </p:pic>
                </p:oleObj>
              </mc:Fallback>
            </mc:AlternateContent>
          </a:graphicData>
        </a:graphic>
      </p:graphicFrame>
      <p:sp>
        <p:nvSpPr>
          <p:cNvPr id="15365" name="Rectangle 6"/>
          <p:cNvSpPr>
            <a:spLocks noChangeArrowheads="1"/>
          </p:cNvSpPr>
          <p:nvPr/>
        </p:nvSpPr>
        <p:spPr bwMode="auto">
          <a:xfrm>
            <a:off x="0" y="1714500"/>
            <a:ext cx="9144000" cy="0"/>
          </a:xfrm>
          <a:prstGeom prst="rect">
            <a:avLst/>
          </a:prstGeom>
          <a:noFill/>
          <a:ln w="9525">
            <a:noFill/>
            <a:miter lim="800000"/>
            <a:headEnd/>
            <a:tailEnd/>
          </a:ln>
        </p:spPr>
        <p:txBody>
          <a:bodyPr wrap="none" anchor="ctr">
            <a:spAutoFit/>
          </a:bodyPr>
          <a:lstStyle/>
          <a:p>
            <a:endParaRPr lang="en-US"/>
          </a:p>
        </p:txBody>
      </p:sp>
      <p:sp>
        <p:nvSpPr>
          <p:cNvPr id="15366" name="Rectangle 8"/>
          <p:cNvSpPr>
            <a:spLocks noChangeArrowheads="1"/>
          </p:cNvSpPr>
          <p:nvPr/>
        </p:nvSpPr>
        <p:spPr bwMode="auto">
          <a:xfrm>
            <a:off x="0" y="0"/>
            <a:ext cx="9144000" cy="0"/>
          </a:xfrm>
          <a:prstGeom prst="rect">
            <a:avLst/>
          </a:prstGeom>
          <a:noFill/>
          <a:ln w="9525">
            <a:noFill/>
            <a:miter lim="800000"/>
            <a:headEnd/>
            <a:tailEnd/>
          </a:ln>
        </p:spPr>
        <p:txBody>
          <a:bodyPr wrap="none" anchor="ctr">
            <a:spAutoFit/>
          </a:bodyPr>
          <a:lstStyle/>
          <a:p>
            <a:endParaRPr lang="en-US"/>
          </a:p>
        </p:txBody>
      </p:sp>
      <p:sp>
        <p:nvSpPr>
          <p:cNvPr id="15367" name="Rectangle 9"/>
          <p:cNvSpPr>
            <a:spLocks noChangeArrowheads="1"/>
          </p:cNvSpPr>
          <p:nvPr/>
        </p:nvSpPr>
        <p:spPr bwMode="auto">
          <a:xfrm>
            <a:off x="0" y="981075"/>
            <a:ext cx="9144000" cy="0"/>
          </a:xfrm>
          <a:prstGeom prst="rect">
            <a:avLst/>
          </a:prstGeom>
          <a:noFill/>
          <a:ln w="9525">
            <a:noFill/>
            <a:miter lim="800000"/>
            <a:headEnd/>
            <a:tailEnd/>
          </a:ln>
        </p:spPr>
        <p:txBody>
          <a:bodyPr wrap="none" anchor="ctr">
            <a:spAutoFit/>
          </a:bodyPr>
          <a:lstStyle/>
          <a:p>
            <a:endParaRPr lang="en-US"/>
          </a:p>
        </p:txBody>
      </p:sp>
    </p:spTree>
  </p:cSld>
  <p:clrMapOvr>
    <a:masterClrMapping/>
  </p:clrMapOvr>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387" name="Rectangle 5"/>
          <p:cNvSpPr>
            <a:spLocks noGrp="1" noChangeArrowheads="1"/>
          </p:cNvSpPr>
          <p:nvPr>
            <p:ph type="title"/>
          </p:nvPr>
        </p:nvSpPr>
        <p:spPr/>
        <p:txBody>
          <a:bodyPr/>
          <a:lstStyle/>
          <a:p>
            <a:pPr eaLnBrk="1" hangingPunct="1"/>
            <a:r>
              <a:rPr lang="fa-IR" b="1" smtClean="0">
                <a:cs typeface="B Nazanin" pitchFamily="2" charset="-78"/>
              </a:rPr>
              <a:t>نيروی محرک</a:t>
            </a:r>
            <a:endParaRPr lang="en-US" b="1" smtClean="0">
              <a:cs typeface="B Nazanin" pitchFamily="2" charset="-78"/>
            </a:endParaRPr>
          </a:p>
        </p:txBody>
      </p:sp>
      <p:graphicFrame>
        <p:nvGraphicFramePr>
          <p:cNvPr id="16386" name="Object 4"/>
          <p:cNvGraphicFramePr>
            <a:graphicFrameLocks noGrp="1" noChangeAspect="1"/>
          </p:cNvGraphicFramePr>
          <p:nvPr>
            <p:ph idx="1"/>
          </p:nvPr>
        </p:nvGraphicFramePr>
        <p:xfrm>
          <a:off x="304800" y="2922588"/>
          <a:ext cx="8680450" cy="1806575"/>
        </p:xfrm>
        <a:graphic>
          <a:graphicData uri="http://schemas.openxmlformats.org/presentationml/2006/ole">
            <mc:AlternateContent xmlns:mc="http://schemas.openxmlformats.org/markup-compatibility/2006">
              <mc:Choice xmlns:v="urn:schemas-microsoft-com:vml" Requires="v">
                <p:oleObj spid="_x0000_s16387" name="Equation" r:id="rId3" imgW="4025880" imgH="838080" progId="Equation.3">
                  <p:embed/>
                </p:oleObj>
              </mc:Choice>
              <mc:Fallback>
                <p:oleObj name="Equation" r:id="rId3" imgW="4025880" imgH="838080" progId="Equation.3">
                  <p:embed/>
                  <p:pic>
                    <p:nvPicPr>
                      <p:cNvPr id="0" name="Object 4"/>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304800" y="2922588"/>
                        <a:ext cx="8680450" cy="1806575"/>
                      </a:xfrm>
                      <a:prstGeom prst="rect">
                        <a:avLst/>
                      </a:prstGeom>
                      <a:noFill/>
                      <a:extLst>
                        <a:ext uri="{909E8E84-426E-40DD-AFC4-6F175D3DCCD1}">
                          <a14:hiddenFill xmlns:a14="http://schemas.microsoft.com/office/drawing/2010/main">
                            <a:solidFill>
                              <a:srgbClr val="FFFFFF"/>
                            </a:solidFill>
                          </a14:hiddenFill>
                        </a:ext>
                      </a:extLst>
                    </p:spPr>
                  </p:pic>
                </p:oleObj>
              </mc:Fallback>
            </mc:AlternateContent>
          </a:graphicData>
        </a:graphic>
      </p:graphicFrame>
    </p:spTree>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411" name="Rectangle 2"/>
          <p:cNvSpPr>
            <a:spLocks noGrp="1" noChangeArrowheads="1"/>
          </p:cNvSpPr>
          <p:nvPr>
            <p:ph type="title"/>
          </p:nvPr>
        </p:nvSpPr>
        <p:spPr/>
        <p:txBody>
          <a:bodyPr/>
          <a:lstStyle/>
          <a:p>
            <a:pPr eaLnBrk="1" hangingPunct="1"/>
            <a:r>
              <a:rPr lang="fa-IR" b="1" smtClean="0">
                <a:cs typeface="B Nazanin" pitchFamily="2" charset="-78"/>
              </a:rPr>
              <a:t>اندرکنش خاک و سازه</a:t>
            </a:r>
            <a:endParaRPr lang="en-US" b="1" smtClean="0">
              <a:cs typeface="B Nazanin" pitchFamily="2" charset="-78"/>
            </a:endParaRPr>
          </a:p>
        </p:txBody>
      </p:sp>
      <p:sp>
        <p:nvSpPr>
          <p:cNvPr id="17412" name="Rectangle 3"/>
          <p:cNvSpPr>
            <a:spLocks noGrp="1" noChangeArrowheads="1"/>
          </p:cNvSpPr>
          <p:nvPr>
            <p:ph type="body" idx="1"/>
          </p:nvPr>
        </p:nvSpPr>
        <p:spPr/>
        <p:txBody>
          <a:bodyPr/>
          <a:lstStyle/>
          <a:p>
            <a:pPr eaLnBrk="1" hangingPunct="1">
              <a:buFontTx/>
              <a:buNone/>
            </a:pPr>
            <a:r>
              <a:rPr lang="fa-IR" smtClean="0">
                <a:cs typeface="B Nazanin" pitchFamily="2" charset="-78"/>
              </a:rPr>
              <a:t>می توان در محل تماس سازه و خاک، خاک را بصورت فنر مدل نمود. سختی اين فنر گسترده از رابطه زير محاسبه می گردد:</a:t>
            </a:r>
          </a:p>
          <a:p>
            <a:pPr eaLnBrk="1" hangingPunct="1">
              <a:buFontTx/>
              <a:buNone/>
            </a:pPr>
            <a:endParaRPr lang="fa-IR" smtClean="0">
              <a:cs typeface="B Nazanin" pitchFamily="2" charset="-78"/>
            </a:endParaRPr>
          </a:p>
          <a:p>
            <a:pPr eaLnBrk="1" hangingPunct="1">
              <a:buFontTx/>
              <a:buNone/>
            </a:pPr>
            <a:endParaRPr lang="fa-IR" smtClean="0">
              <a:cs typeface="B Nazanin" pitchFamily="2" charset="-78"/>
            </a:endParaRPr>
          </a:p>
          <a:p>
            <a:pPr eaLnBrk="1" hangingPunct="1">
              <a:buFontTx/>
              <a:buNone/>
            </a:pPr>
            <a:endParaRPr lang="en-US" smtClean="0">
              <a:cs typeface="B Nazanin" pitchFamily="2" charset="-78"/>
            </a:endParaRPr>
          </a:p>
        </p:txBody>
      </p:sp>
      <p:sp>
        <p:nvSpPr>
          <p:cNvPr id="17413" name="Rectangle 5"/>
          <p:cNvSpPr>
            <a:spLocks noChangeArrowheads="1"/>
          </p:cNvSpPr>
          <p:nvPr/>
        </p:nvSpPr>
        <p:spPr bwMode="auto">
          <a:xfrm>
            <a:off x="0" y="3314700"/>
            <a:ext cx="9144000" cy="0"/>
          </a:xfrm>
          <a:prstGeom prst="rect">
            <a:avLst/>
          </a:prstGeom>
          <a:noFill/>
          <a:ln w="9525">
            <a:noFill/>
            <a:miter lim="800000"/>
            <a:headEnd/>
            <a:tailEnd/>
          </a:ln>
        </p:spPr>
        <p:txBody>
          <a:bodyPr wrap="none" anchor="ctr">
            <a:spAutoFit/>
          </a:bodyPr>
          <a:lstStyle/>
          <a:p>
            <a:endParaRPr lang="en-US"/>
          </a:p>
        </p:txBody>
      </p:sp>
      <p:graphicFrame>
        <p:nvGraphicFramePr>
          <p:cNvPr id="17410" name="Object 4"/>
          <p:cNvGraphicFramePr>
            <a:graphicFrameLocks noChangeAspect="1"/>
          </p:cNvGraphicFramePr>
          <p:nvPr/>
        </p:nvGraphicFramePr>
        <p:xfrm>
          <a:off x="3200400" y="2819400"/>
          <a:ext cx="2286000" cy="731838"/>
        </p:xfrm>
        <a:graphic>
          <a:graphicData uri="http://schemas.openxmlformats.org/presentationml/2006/ole">
            <mc:AlternateContent xmlns:mc="http://schemas.openxmlformats.org/markup-compatibility/2006">
              <mc:Choice xmlns:v="urn:schemas-microsoft-com:vml" Requires="v">
                <p:oleObj spid="_x0000_s17411" name="Equation" r:id="rId3" imgW="711200" imgH="228600" progId="Equation.3">
                  <p:embed/>
                </p:oleObj>
              </mc:Choice>
              <mc:Fallback>
                <p:oleObj name="Equation" r:id="rId3" imgW="711200" imgH="228600" progId="Equation.3">
                  <p:embed/>
                  <p:pic>
                    <p:nvPicPr>
                      <p:cNvPr id="0" name="Object 4"/>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3200400" y="2819400"/>
                        <a:ext cx="2286000" cy="731838"/>
                      </a:xfrm>
                      <a:prstGeom prst="rect">
                        <a:avLst/>
                      </a:prstGeom>
                      <a:noFill/>
                      <a:extLst>
                        <a:ext uri="{909E8E84-426E-40DD-AFC4-6F175D3DCCD1}">
                          <a14:hiddenFill xmlns:a14="http://schemas.microsoft.com/office/drawing/2010/main">
                            <a:solidFill>
                              <a:srgbClr val="FFFFFF"/>
                            </a:solidFill>
                          </a14:hiddenFill>
                        </a:ext>
                      </a:extLst>
                    </p:spPr>
                  </p:pic>
                </p:oleObj>
              </mc:Fallback>
            </mc:AlternateContent>
          </a:graphicData>
        </a:graphic>
      </p:graphicFrame>
      <p:sp>
        <p:nvSpPr>
          <p:cNvPr id="17414" name="Rectangle 6"/>
          <p:cNvSpPr>
            <a:spLocks noChangeArrowheads="1"/>
          </p:cNvSpPr>
          <p:nvPr/>
        </p:nvSpPr>
        <p:spPr bwMode="auto">
          <a:xfrm>
            <a:off x="0" y="3543300"/>
            <a:ext cx="9144000" cy="0"/>
          </a:xfrm>
          <a:prstGeom prst="rect">
            <a:avLst/>
          </a:prstGeom>
          <a:noFill/>
          <a:ln w="9525">
            <a:noFill/>
            <a:miter lim="800000"/>
            <a:headEnd/>
            <a:tailEnd/>
          </a:ln>
        </p:spPr>
        <p:txBody>
          <a:bodyPr wrap="none" anchor="ctr">
            <a:spAutoFit/>
          </a:bodyPr>
          <a:lstStyle/>
          <a:p>
            <a:endParaRPr lang="en-US"/>
          </a:p>
        </p:txBody>
      </p:sp>
      <p:sp>
        <p:nvSpPr>
          <p:cNvPr id="17415" name="Line 7"/>
          <p:cNvSpPr>
            <a:spLocks noChangeShapeType="1"/>
          </p:cNvSpPr>
          <p:nvPr/>
        </p:nvSpPr>
        <p:spPr bwMode="auto">
          <a:xfrm>
            <a:off x="5105400" y="3505200"/>
            <a:ext cx="0" cy="838200"/>
          </a:xfrm>
          <a:prstGeom prst="line">
            <a:avLst/>
          </a:prstGeom>
          <a:noFill/>
          <a:ln w="57150">
            <a:solidFill>
              <a:srgbClr val="FF0000"/>
            </a:solidFill>
            <a:round/>
            <a:headEnd/>
            <a:tailEnd type="triangle" w="med" len="med"/>
          </a:ln>
        </p:spPr>
        <p:txBody>
          <a:bodyPr/>
          <a:lstStyle/>
          <a:p>
            <a:endParaRPr lang="en-US"/>
          </a:p>
        </p:txBody>
      </p:sp>
      <p:sp>
        <p:nvSpPr>
          <p:cNvPr id="17416" name="Text Box 8"/>
          <p:cNvSpPr txBox="1">
            <a:spLocks noChangeArrowheads="1"/>
          </p:cNvSpPr>
          <p:nvPr/>
        </p:nvSpPr>
        <p:spPr bwMode="auto">
          <a:xfrm>
            <a:off x="2057400" y="4572000"/>
            <a:ext cx="6096000" cy="830263"/>
          </a:xfrm>
          <a:prstGeom prst="rect">
            <a:avLst/>
          </a:prstGeom>
          <a:noFill/>
          <a:ln w="9525">
            <a:noFill/>
            <a:miter lim="800000"/>
            <a:headEnd/>
            <a:tailEnd/>
          </a:ln>
        </p:spPr>
        <p:txBody>
          <a:bodyPr>
            <a:spAutoFit/>
          </a:bodyPr>
          <a:lstStyle/>
          <a:p>
            <a:pPr>
              <a:spcBef>
                <a:spcPct val="50000"/>
              </a:spcBef>
            </a:pPr>
            <a:r>
              <a:rPr lang="fa-IR" sz="2400" b="1">
                <a:cs typeface="B Nazanin" pitchFamily="2" charset="-78"/>
              </a:rPr>
              <a:t>حداکثر ظرفيت باربری خاک بر حسب تن بر مترمربع در ترازی است  که خاک در آنجا بصورت فنر مدل می شود.</a:t>
            </a:r>
            <a:endParaRPr lang="en-US" sz="2400" b="1">
              <a:cs typeface="B Nazanin" pitchFamily="2" charset="-78"/>
            </a:endParaRPr>
          </a:p>
        </p:txBody>
      </p:sp>
    </p:spTree>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435" name="Rectangle 2"/>
          <p:cNvSpPr>
            <a:spLocks noGrp="1" noChangeArrowheads="1"/>
          </p:cNvSpPr>
          <p:nvPr>
            <p:ph type="title"/>
          </p:nvPr>
        </p:nvSpPr>
        <p:spPr/>
        <p:txBody>
          <a:bodyPr/>
          <a:lstStyle/>
          <a:p>
            <a:pPr eaLnBrk="1" hangingPunct="1"/>
            <a:r>
              <a:rPr lang="fa-IR" b="1" smtClean="0">
                <a:cs typeface="B Nazanin" pitchFamily="2" charset="-78"/>
              </a:rPr>
              <a:t>اندرکنش خاک و سازه</a:t>
            </a:r>
            <a:endParaRPr lang="en-US" b="1" smtClean="0">
              <a:cs typeface="B Nazanin" pitchFamily="2" charset="-78"/>
            </a:endParaRPr>
          </a:p>
        </p:txBody>
      </p:sp>
      <p:sp>
        <p:nvSpPr>
          <p:cNvPr id="18436" name="Rectangle 3"/>
          <p:cNvSpPr>
            <a:spLocks noGrp="1" noChangeArrowheads="1"/>
          </p:cNvSpPr>
          <p:nvPr>
            <p:ph type="body" idx="1"/>
          </p:nvPr>
        </p:nvSpPr>
        <p:spPr/>
        <p:txBody>
          <a:bodyPr/>
          <a:lstStyle/>
          <a:p>
            <a:pPr eaLnBrk="1" hangingPunct="1">
              <a:buFontTx/>
              <a:buNone/>
            </a:pPr>
            <a:r>
              <a:rPr lang="fa-IR" smtClean="0">
                <a:cs typeface="B Nazanin" pitchFamily="2" charset="-78"/>
              </a:rPr>
              <a:t>به منظور بالا بردن دقت می توان شمع را به چند قسمت تقسيم نموده و هر بخش را با فنری مدل نمود. </a:t>
            </a:r>
          </a:p>
          <a:p>
            <a:pPr eaLnBrk="1" hangingPunct="1">
              <a:buFontTx/>
              <a:buNone/>
            </a:pPr>
            <a:r>
              <a:rPr lang="fa-IR" smtClean="0">
                <a:cs typeface="B Nazanin" pitchFamily="2" charset="-78"/>
              </a:rPr>
              <a:t>سختی فنر در هر بخش از شمع را می توان بصورت زير محاسبه نمود:</a:t>
            </a:r>
          </a:p>
          <a:p>
            <a:pPr eaLnBrk="1" hangingPunct="1">
              <a:buFontTx/>
              <a:buNone/>
            </a:pPr>
            <a:endParaRPr lang="en-US" smtClean="0">
              <a:cs typeface="B Nazanin" pitchFamily="2" charset="-78"/>
            </a:endParaRPr>
          </a:p>
        </p:txBody>
      </p:sp>
      <p:sp>
        <p:nvSpPr>
          <p:cNvPr id="18437" name="Rectangle 5"/>
          <p:cNvSpPr>
            <a:spLocks noChangeArrowheads="1"/>
          </p:cNvSpPr>
          <p:nvPr/>
        </p:nvSpPr>
        <p:spPr bwMode="auto">
          <a:xfrm>
            <a:off x="0" y="0"/>
            <a:ext cx="9144000" cy="0"/>
          </a:xfrm>
          <a:prstGeom prst="rect">
            <a:avLst/>
          </a:prstGeom>
          <a:noFill/>
          <a:ln w="9525">
            <a:noFill/>
            <a:miter lim="800000"/>
            <a:headEnd/>
            <a:tailEnd/>
          </a:ln>
        </p:spPr>
        <p:txBody>
          <a:bodyPr wrap="none" anchor="ctr">
            <a:spAutoFit/>
          </a:bodyPr>
          <a:lstStyle/>
          <a:p>
            <a:endParaRPr lang="en-US"/>
          </a:p>
        </p:txBody>
      </p:sp>
      <p:graphicFrame>
        <p:nvGraphicFramePr>
          <p:cNvPr id="18434" name="Object 4"/>
          <p:cNvGraphicFramePr>
            <a:graphicFrameLocks noChangeAspect="1"/>
          </p:cNvGraphicFramePr>
          <p:nvPr/>
        </p:nvGraphicFramePr>
        <p:xfrm>
          <a:off x="3124200" y="3581400"/>
          <a:ext cx="2819400" cy="735013"/>
        </p:xfrm>
        <a:graphic>
          <a:graphicData uri="http://schemas.openxmlformats.org/presentationml/2006/ole">
            <mc:AlternateContent xmlns:mc="http://schemas.openxmlformats.org/markup-compatibility/2006">
              <mc:Choice xmlns:v="urn:schemas-microsoft-com:vml" Requires="v">
                <p:oleObj spid="_x0000_s18435" name="Equation" r:id="rId3" imgW="914400" imgH="241300" progId="Equation.3">
                  <p:embed/>
                </p:oleObj>
              </mc:Choice>
              <mc:Fallback>
                <p:oleObj name="Equation" r:id="rId3" imgW="914400" imgH="241300" progId="Equation.3">
                  <p:embed/>
                  <p:pic>
                    <p:nvPicPr>
                      <p:cNvPr id="0" name="Object 4"/>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3124200" y="3581400"/>
                        <a:ext cx="2819400" cy="735013"/>
                      </a:xfrm>
                      <a:prstGeom prst="rect">
                        <a:avLst/>
                      </a:prstGeom>
                      <a:noFill/>
                      <a:extLst>
                        <a:ext uri="{909E8E84-426E-40DD-AFC4-6F175D3DCCD1}">
                          <a14:hiddenFill xmlns:a14="http://schemas.microsoft.com/office/drawing/2010/main">
                            <a:solidFill>
                              <a:srgbClr val="FFFFFF"/>
                            </a:solidFill>
                          </a14:hiddenFill>
                        </a:ext>
                      </a:extLst>
                    </p:spPr>
                  </p:pic>
                </p:oleObj>
              </mc:Fallback>
            </mc:AlternateContent>
          </a:graphicData>
        </a:graphic>
      </p:graphicFrame>
      <p:sp>
        <p:nvSpPr>
          <p:cNvPr id="18438" name="Rectangle 6"/>
          <p:cNvSpPr>
            <a:spLocks noChangeArrowheads="1"/>
          </p:cNvSpPr>
          <p:nvPr/>
        </p:nvSpPr>
        <p:spPr bwMode="auto">
          <a:xfrm>
            <a:off x="0" y="238125"/>
            <a:ext cx="9144000" cy="0"/>
          </a:xfrm>
          <a:prstGeom prst="rect">
            <a:avLst/>
          </a:prstGeom>
          <a:noFill/>
          <a:ln w="9525">
            <a:noFill/>
            <a:miter lim="800000"/>
            <a:headEnd/>
            <a:tailEnd/>
          </a:ln>
        </p:spPr>
        <p:txBody>
          <a:bodyPr wrap="none" anchor="ctr">
            <a:spAutoFit/>
          </a:bodyPr>
          <a:lstStyle/>
          <a:p>
            <a:endParaRPr lang="en-US"/>
          </a:p>
        </p:txBody>
      </p:sp>
      <p:sp>
        <p:nvSpPr>
          <p:cNvPr id="18439" name="Line 7"/>
          <p:cNvSpPr>
            <a:spLocks noChangeShapeType="1"/>
          </p:cNvSpPr>
          <p:nvPr/>
        </p:nvSpPr>
        <p:spPr bwMode="auto">
          <a:xfrm>
            <a:off x="5562600" y="4267200"/>
            <a:ext cx="0" cy="838200"/>
          </a:xfrm>
          <a:prstGeom prst="line">
            <a:avLst/>
          </a:prstGeom>
          <a:noFill/>
          <a:ln w="57150">
            <a:solidFill>
              <a:srgbClr val="FF0000"/>
            </a:solidFill>
            <a:round/>
            <a:headEnd/>
            <a:tailEnd type="triangle" w="med" len="med"/>
          </a:ln>
        </p:spPr>
        <p:txBody>
          <a:bodyPr/>
          <a:lstStyle/>
          <a:p>
            <a:endParaRPr lang="en-US"/>
          </a:p>
        </p:txBody>
      </p:sp>
      <p:sp>
        <p:nvSpPr>
          <p:cNvPr id="18440" name="Line 8"/>
          <p:cNvSpPr>
            <a:spLocks noChangeShapeType="1"/>
          </p:cNvSpPr>
          <p:nvPr/>
        </p:nvSpPr>
        <p:spPr bwMode="auto">
          <a:xfrm flipH="1">
            <a:off x="4191000" y="4191000"/>
            <a:ext cx="685800" cy="914400"/>
          </a:xfrm>
          <a:prstGeom prst="line">
            <a:avLst/>
          </a:prstGeom>
          <a:noFill/>
          <a:ln w="57150">
            <a:solidFill>
              <a:srgbClr val="FF0000"/>
            </a:solidFill>
            <a:round/>
            <a:headEnd/>
            <a:tailEnd type="triangle" w="med" len="med"/>
          </a:ln>
        </p:spPr>
        <p:txBody>
          <a:bodyPr/>
          <a:lstStyle/>
          <a:p>
            <a:endParaRPr lang="en-US"/>
          </a:p>
        </p:txBody>
      </p:sp>
      <p:sp>
        <p:nvSpPr>
          <p:cNvPr id="18441" name="Text Box 9"/>
          <p:cNvSpPr txBox="1">
            <a:spLocks noChangeArrowheads="1"/>
          </p:cNvSpPr>
          <p:nvPr/>
        </p:nvSpPr>
        <p:spPr bwMode="auto">
          <a:xfrm>
            <a:off x="4724400" y="5181600"/>
            <a:ext cx="1447800" cy="457200"/>
          </a:xfrm>
          <a:prstGeom prst="rect">
            <a:avLst/>
          </a:prstGeom>
          <a:noFill/>
          <a:ln w="9525">
            <a:noFill/>
            <a:miter lim="800000"/>
            <a:headEnd/>
            <a:tailEnd/>
          </a:ln>
        </p:spPr>
        <p:txBody>
          <a:bodyPr>
            <a:spAutoFit/>
          </a:bodyPr>
          <a:lstStyle/>
          <a:p>
            <a:pPr>
              <a:spcBef>
                <a:spcPct val="50000"/>
              </a:spcBef>
            </a:pPr>
            <a:r>
              <a:rPr lang="fa-IR" sz="2400" b="1">
                <a:cs typeface="B Nazanin" pitchFamily="2" charset="-78"/>
              </a:rPr>
              <a:t>قطر شمع</a:t>
            </a:r>
            <a:endParaRPr lang="en-US" sz="2400" b="1">
              <a:cs typeface="B Nazanin" pitchFamily="2" charset="-78"/>
            </a:endParaRPr>
          </a:p>
        </p:txBody>
      </p:sp>
      <p:sp>
        <p:nvSpPr>
          <p:cNvPr id="18442" name="Text Box 10"/>
          <p:cNvSpPr txBox="1">
            <a:spLocks noChangeArrowheads="1"/>
          </p:cNvSpPr>
          <p:nvPr/>
        </p:nvSpPr>
        <p:spPr bwMode="auto">
          <a:xfrm>
            <a:off x="2514600" y="5181600"/>
            <a:ext cx="2057400" cy="457200"/>
          </a:xfrm>
          <a:prstGeom prst="rect">
            <a:avLst/>
          </a:prstGeom>
          <a:noFill/>
          <a:ln w="9525">
            <a:noFill/>
            <a:miter lim="800000"/>
            <a:headEnd/>
            <a:tailEnd/>
          </a:ln>
        </p:spPr>
        <p:txBody>
          <a:bodyPr>
            <a:spAutoFit/>
          </a:bodyPr>
          <a:lstStyle/>
          <a:p>
            <a:pPr>
              <a:spcBef>
                <a:spcPct val="50000"/>
              </a:spcBef>
            </a:pPr>
            <a:r>
              <a:rPr lang="fa-IR" sz="2400" b="1">
                <a:cs typeface="B Nazanin" pitchFamily="2" charset="-78"/>
              </a:rPr>
              <a:t>فاصله بين شمعها</a:t>
            </a:r>
            <a:endParaRPr lang="en-US" sz="2400" b="1">
              <a:cs typeface="B Nazanin" pitchFamily="2" charset="-78"/>
            </a:endParaRPr>
          </a:p>
        </p:txBody>
      </p:sp>
    </p:spTree>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5602" name="Picture 4" descr="36"/>
          <p:cNvPicPr>
            <a:picLocks noChangeAspect="1" noChangeArrowheads="1"/>
          </p:cNvPicPr>
          <p:nvPr/>
        </p:nvPicPr>
        <p:blipFill>
          <a:blip r:embed="rId2"/>
          <a:srcRect/>
          <a:stretch>
            <a:fillRect/>
          </a:stretch>
        </p:blipFill>
        <p:spPr bwMode="auto">
          <a:xfrm>
            <a:off x="1470025" y="0"/>
            <a:ext cx="6202363" cy="6858000"/>
          </a:xfrm>
          <a:prstGeom prst="rect">
            <a:avLst/>
          </a:prstGeom>
          <a:noFill/>
          <a:ln w="9525">
            <a:noFill/>
            <a:miter lim="800000"/>
            <a:headEnd/>
            <a:tailEnd/>
          </a:ln>
        </p:spPr>
      </p:pic>
    </p:spTree>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6626" name="Rectangle 2"/>
          <p:cNvSpPr>
            <a:spLocks noGrp="1" noChangeArrowheads="1"/>
          </p:cNvSpPr>
          <p:nvPr>
            <p:ph type="title"/>
          </p:nvPr>
        </p:nvSpPr>
        <p:spPr/>
        <p:txBody>
          <a:bodyPr/>
          <a:lstStyle/>
          <a:p>
            <a:pPr eaLnBrk="1" hangingPunct="1"/>
            <a:r>
              <a:rPr lang="fa-IR" b="1" smtClean="0">
                <a:cs typeface="B Nazanin" pitchFamily="2" charset="-78"/>
              </a:rPr>
              <a:t>تاثير آب</a:t>
            </a:r>
            <a:endParaRPr lang="en-US" b="1" smtClean="0">
              <a:cs typeface="B Nazanin" pitchFamily="2" charset="-78"/>
            </a:endParaRPr>
          </a:p>
        </p:txBody>
      </p:sp>
      <p:sp>
        <p:nvSpPr>
          <p:cNvPr id="26627" name="Rectangle 3"/>
          <p:cNvSpPr>
            <a:spLocks noGrp="1" noChangeArrowheads="1"/>
          </p:cNvSpPr>
          <p:nvPr>
            <p:ph type="body" idx="1"/>
          </p:nvPr>
        </p:nvSpPr>
        <p:spPr/>
        <p:txBody>
          <a:bodyPr/>
          <a:lstStyle/>
          <a:p>
            <a:pPr algn="just" eaLnBrk="1" hangingPunct="1">
              <a:lnSpc>
                <a:spcPct val="90000"/>
              </a:lnSpc>
              <a:buFontTx/>
              <a:buNone/>
            </a:pPr>
            <a:r>
              <a:rPr lang="fa-IR" sz="2800" smtClean="0">
                <a:cs typeface="B Nazanin" pitchFamily="2" charset="-78"/>
              </a:rPr>
              <a:t>در صورت وجود سطح آب، بايد تاثير آن بر روی گودبرداری و سازه نگهبان بررسی گردد. حضور آب باعث تغيير مشخصات و پارامترهای فيزيکی و مکانيکی خاک می گردد و لذا بايد در نتايج و محاسبات در نظر گرفته شود. در اين حالت شرايط نمونه های اشباع مد نظر قرار می گيرد ( شرايط تند). </a:t>
            </a:r>
          </a:p>
          <a:p>
            <a:pPr eaLnBrk="1" hangingPunct="1">
              <a:lnSpc>
                <a:spcPct val="90000"/>
              </a:lnSpc>
              <a:buFontTx/>
              <a:buNone/>
            </a:pPr>
            <a:r>
              <a:rPr lang="fa-IR" sz="2800" smtClean="0">
                <a:cs typeface="B Nazanin" pitchFamily="2" charset="-78"/>
              </a:rPr>
              <a:t>از آنجا که در صورت مواجهه با آب, عمليات گودبرداری بصورت مرحله به مرحله انجام می گيرد و در جداره گود از الوار استفاده می شود، بنابراين می توان در بيشتر حالات خاک را زهکشی شده در نظر گرفت و فشارهای ناشی از تراوش را منظور نکرد.</a:t>
            </a:r>
          </a:p>
          <a:p>
            <a:pPr eaLnBrk="1" hangingPunct="1">
              <a:lnSpc>
                <a:spcPct val="90000"/>
              </a:lnSpc>
              <a:buFontTx/>
              <a:buNone/>
            </a:pPr>
            <a:r>
              <a:rPr lang="fa-IR" sz="2800" smtClean="0">
                <a:cs typeface="B Nazanin" pitchFamily="2" charset="-78"/>
              </a:rPr>
              <a:t>در چنين حالتهايی، استفاده از زهکشهای مناسب جهت تخليه آب موجود در محيط، توصيه می گردد.</a:t>
            </a:r>
            <a:endParaRPr lang="en-US" sz="2800" smtClean="0">
              <a:cs typeface="B Nazanin" pitchFamily="2" charset="-78"/>
            </a:endParaRPr>
          </a:p>
        </p:txBody>
      </p:sp>
    </p:spTree>
  </p:cSld>
  <p:clrMapOvr>
    <a:masterClrMapping/>
  </p:clrMapOvr>
</p:sld>
</file>

<file path=ppt/theme/theme1.xml><?xml version="1.0" encoding="utf-8"?>
<a:theme xmlns:a="http://schemas.openxmlformats.org/drawingml/2006/main" name="Default Design">
  <a:themeElements>
    <a:clrScheme name="Default Design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Default Design">
      <a:majorFont>
        <a:latin typeface="Arial"/>
        <a:ea typeface=""/>
        <a:cs typeface="Arial"/>
      </a:majorFont>
      <a:minorFont>
        <a:latin typeface="Arial"/>
        <a:ea typeface=""/>
        <a:cs typeface="Arial"/>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spPr>
      <a:bodyPr vert="horz" wrap="square" lIns="91440" tIns="45720" rIns="91440" bIns="45720" numCol="1" anchor="t" anchorCtr="0" compatLnSpc="1">
        <a:prstTxWarp prst="textNoShape">
          <a:avLst/>
        </a:prstTxWarp>
      </a:bodyPr>
      <a:lstStyle>
        <a:defPPr marL="0" marR="0" indent="0" algn="r" defTabSz="914400" rtl="1" eaLnBrk="1" fontAlgn="base" latinLnBrk="0" hangingPunct="1">
          <a:lnSpc>
            <a:spcPct val="100000"/>
          </a:lnSpc>
          <a:spcBef>
            <a:spcPct val="0"/>
          </a:spcBef>
          <a:spcAft>
            <a:spcPct val="0"/>
          </a:spcAft>
          <a:buClrTx/>
          <a:buSzTx/>
          <a:buFontTx/>
          <a:buNone/>
          <a:tabLst/>
          <a:defRPr kumimoji="0" lang="ar-SA" sz="1800" b="0" i="0" u="none" strike="noStrike" cap="none" normalizeH="0" baseline="0" smtClean="0">
            <a:ln>
              <a:noFill/>
            </a:ln>
            <a:solidFill>
              <a:schemeClr val="tx1"/>
            </a:solidFill>
            <a:effectLst/>
            <a:latin typeface="Arial" charset="0"/>
            <a:cs typeface="Arial" charset="0"/>
          </a:defRPr>
        </a:defPPr>
      </a:lstStyle>
    </a:spDef>
    <a:ln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spPr>
      <a:bodyPr vert="horz" wrap="square" lIns="91440" tIns="45720" rIns="91440" bIns="45720" numCol="1" anchor="t" anchorCtr="0" compatLnSpc="1">
        <a:prstTxWarp prst="textNoShape">
          <a:avLst/>
        </a:prstTxWarp>
      </a:bodyPr>
      <a:lstStyle>
        <a:defPPr marL="0" marR="0" indent="0" algn="r" defTabSz="914400" rtl="1" eaLnBrk="1" fontAlgn="base" latinLnBrk="0" hangingPunct="1">
          <a:lnSpc>
            <a:spcPct val="100000"/>
          </a:lnSpc>
          <a:spcBef>
            <a:spcPct val="0"/>
          </a:spcBef>
          <a:spcAft>
            <a:spcPct val="0"/>
          </a:spcAft>
          <a:buClrTx/>
          <a:buSzTx/>
          <a:buFontTx/>
          <a:buNone/>
          <a:tabLst/>
          <a:defRPr kumimoji="0" lang="ar-SA" sz="1800" b="0" i="0" u="none" strike="noStrike" cap="none" normalizeH="0" baseline="0" smtClean="0">
            <a:ln>
              <a:noFill/>
            </a:ln>
            <a:solidFill>
              <a:schemeClr val="tx1"/>
            </a:solidFill>
            <a:effectLst/>
            <a:latin typeface="Arial" charset="0"/>
            <a:cs typeface="Arial" charset="0"/>
          </a:defRPr>
        </a:defPPr>
      </a:lstStyle>
    </a:lnDef>
  </a:objectDefaults>
  <a:extraClrSchemeLst>
    <a:extraClrScheme>
      <a:clrScheme name="Default Design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Default Design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Default Design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Default Design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Default Design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Default Design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Default Design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Default Design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Default Design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Default Design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Default Design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Default Design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Lst>
</a:theme>
</file>

<file path=docProps/app.xml><?xml version="1.0" encoding="utf-8"?>
<Properties xmlns="http://schemas.openxmlformats.org/officeDocument/2006/extended-properties" xmlns:vt="http://schemas.openxmlformats.org/officeDocument/2006/docPropsVTypes">
  <TotalTime>227</TotalTime>
  <Words>832</Words>
  <Application>Microsoft Office PowerPoint</Application>
  <PresentationFormat>On-screen Show (4:3)</PresentationFormat>
  <Paragraphs>85</Paragraphs>
  <Slides>26</Slides>
  <Notes>0</Notes>
  <HiddenSlides>0</HiddenSlides>
  <MMClips>0</MMClips>
  <ScaleCrop>false</ScaleCrop>
  <HeadingPairs>
    <vt:vector size="6" baseType="variant">
      <vt:variant>
        <vt:lpstr>Theme</vt:lpstr>
      </vt:variant>
      <vt:variant>
        <vt:i4>1</vt:i4>
      </vt:variant>
      <vt:variant>
        <vt:lpstr>Embedded OLE Servers</vt:lpstr>
      </vt:variant>
      <vt:variant>
        <vt:i4>1</vt:i4>
      </vt:variant>
      <vt:variant>
        <vt:lpstr>Slide Titles</vt:lpstr>
      </vt:variant>
      <vt:variant>
        <vt:i4>26</vt:i4>
      </vt:variant>
    </vt:vector>
  </HeadingPairs>
  <TitlesOfParts>
    <vt:vector size="28" baseType="lpstr">
      <vt:lpstr>Default Design</vt:lpstr>
      <vt:lpstr>Equation</vt:lpstr>
      <vt:lpstr>بنام خدا</vt:lpstr>
      <vt:lpstr>مبانی محاسبات سازه های نگهبان خرپايی </vt:lpstr>
      <vt:lpstr>بارگذاري </vt:lpstr>
      <vt:lpstr>بارگذاري</vt:lpstr>
      <vt:lpstr>PowerPoint Presentation</vt:lpstr>
      <vt:lpstr>بارگذاري</vt:lpstr>
      <vt:lpstr>PowerPoint Presentation</vt:lpstr>
      <vt:lpstr>بارگذاري</vt:lpstr>
      <vt:lpstr>PowerPoint Presentation</vt:lpstr>
      <vt:lpstr>نيروي وارد بر هر يک از خرپاها </vt:lpstr>
      <vt:lpstr>عمق پايدار گود </vt:lpstr>
      <vt:lpstr>طراحي شمع براي تحمّل نيروي کششي </vt:lpstr>
      <vt:lpstr>محاسبة </vt:lpstr>
      <vt:lpstr>محاسبه وزن</vt:lpstr>
      <vt:lpstr>محاسبه نيروی کششی عضو قائم خرپا</vt:lpstr>
      <vt:lpstr>PowerPoint Presentation</vt:lpstr>
      <vt:lpstr>محاسبه حداقل طول لازم برای شمع</vt:lpstr>
      <vt:lpstr>طراحي پي از نظر بار قائم وارد بر آن </vt:lpstr>
      <vt:lpstr>مقادير ضرايب شکل </vt:lpstr>
      <vt:lpstr>طراحي پي از نظر بار قائم وارد بر آن</vt:lpstr>
      <vt:lpstr>حداقل عرض پی</vt:lpstr>
      <vt:lpstr>نيروی محرک</vt:lpstr>
      <vt:lpstr>اندرکنش خاک و سازه</vt:lpstr>
      <vt:lpstr>اندرکنش خاک و سازه</vt:lpstr>
      <vt:lpstr>PowerPoint Presentation</vt:lpstr>
      <vt:lpstr>تاثير آب</vt:lpstr>
    </vt:vector>
  </TitlesOfParts>
  <Company/>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انواع روشهاي پايدارسازي گود </dc:title>
  <dc:creator>mamelsakhi</dc:creator>
  <cp:lastModifiedBy>Windows User</cp:lastModifiedBy>
  <cp:revision>33</cp:revision>
  <dcterms:created xsi:type="dcterms:W3CDTF">2007-07-09T08:58:40Z</dcterms:created>
  <dcterms:modified xsi:type="dcterms:W3CDTF">2020-05-05T22:25:49Z</dcterms:modified>
</cp:coreProperties>
</file>