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erverZoom="0" rtl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lvl1pPr marL="0" indent="0" algn="r" rtl="1" fontAlgn="base" latinLnBrk="1">
      <a:lnSpc>
        <a:spcPct val="100000"/>
      </a:lnSpc>
      <a:spcBef>
        <a:spcPct val="0"/>
      </a:spcBef>
      <a:spcAft>
        <a:spcPct val="0"/>
      </a:spcAft>
      <a:buFontTx/>
      <a:buNone/>
      <a:defRPr sz="2400" b="0" i="0" u="none" baseline="0">
        <a:solidFill>
          <a:schemeClr val="dk1"/>
        </a:solidFill>
        <a:latin typeface="Times New Roman" pitchFamily="26" charset="0"/>
        <a:ea typeface="Times New Roman (Arabic)" pitchFamily="26" charset="-78"/>
        <a:sym typeface="Times New Roman" pitchFamily="26" charset="0"/>
      </a:defRPr>
    </a:lvl1pPr>
    <a:lvl2pPr marL="457200" indent="0" algn="r" rtl="1" fontAlgn="base" latinLnBrk="1">
      <a:lnSpc>
        <a:spcPct val="100000"/>
      </a:lnSpc>
      <a:spcBef>
        <a:spcPct val="0"/>
      </a:spcBef>
      <a:spcAft>
        <a:spcPct val="0"/>
      </a:spcAft>
      <a:buFontTx/>
      <a:buNone/>
      <a:defRPr sz="2400" b="0" i="0" u="none" baseline="0">
        <a:solidFill>
          <a:schemeClr val="dk1"/>
        </a:solidFill>
        <a:latin typeface="Times New Roman" pitchFamily="26" charset="0"/>
        <a:ea typeface="Times New Roman (Arabic)" pitchFamily="26" charset="-78"/>
        <a:sym typeface="Times New Roman" pitchFamily="26" charset="0"/>
      </a:defRPr>
    </a:lvl2pPr>
    <a:lvl3pPr marL="914400" indent="0" algn="r" rtl="1" fontAlgn="base" latinLnBrk="1">
      <a:lnSpc>
        <a:spcPct val="100000"/>
      </a:lnSpc>
      <a:spcBef>
        <a:spcPct val="0"/>
      </a:spcBef>
      <a:spcAft>
        <a:spcPct val="0"/>
      </a:spcAft>
      <a:buFontTx/>
      <a:buNone/>
      <a:defRPr sz="2400" b="0" i="0" u="none" baseline="0">
        <a:solidFill>
          <a:schemeClr val="dk1"/>
        </a:solidFill>
        <a:latin typeface="Times New Roman" pitchFamily="26" charset="0"/>
        <a:ea typeface="Times New Roman (Arabic)" pitchFamily="26" charset="-78"/>
        <a:sym typeface="Times New Roman" pitchFamily="26" charset="0"/>
      </a:defRPr>
    </a:lvl3pPr>
    <a:lvl4pPr marL="1371600" indent="0" algn="r" rtl="1" fontAlgn="base" latinLnBrk="1">
      <a:lnSpc>
        <a:spcPct val="100000"/>
      </a:lnSpc>
      <a:spcBef>
        <a:spcPct val="0"/>
      </a:spcBef>
      <a:spcAft>
        <a:spcPct val="0"/>
      </a:spcAft>
      <a:buFontTx/>
      <a:buNone/>
      <a:defRPr sz="2400" b="0" i="0" u="none" baseline="0">
        <a:solidFill>
          <a:schemeClr val="dk1"/>
        </a:solidFill>
        <a:latin typeface="Times New Roman" pitchFamily="26" charset="0"/>
        <a:ea typeface="Times New Roman (Arabic)" pitchFamily="26" charset="-78"/>
        <a:sym typeface="Times New Roman" pitchFamily="26" charset="0"/>
      </a:defRPr>
    </a:lvl4pPr>
    <a:lvl5pPr marL="1828800" indent="0" algn="r" rtl="1" fontAlgn="base" latinLnBrk="1">
      <a:lnSpc>
        <a:spcPct val="100000"/>
      </a:lnSpc>
      <a:spcBef>
        <a:spcPct val="0"/>
      </a:spcBef>
      <a:spcAft>
        <a:spcPct val="0"/>
      </a:spcAft>
      <a:buFontTx/>
      <a:buNone/>
      <a:defRPr sz="2400" b="0" i="0" u="none" baseline="0">
        <a:solidFill>
          <a:schemeClr val="dk1"/>
        </a:solidFill>
        <a:latin typeface="Times New Roman" pitchFamily="26" charset="0"/>
        <a:ea typeface="Times New Roman (Arabic)" pitchFamily="26" charset="-78"/>
        <a:sym typeface="Times New Roman" pitchFamily="26" charset="0"/>
      </a:defRPr>
    </a:lvl5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 showGuides="1">
      <p:cViewPr varScale="1">
        <p:scale>
          <a:sx n="67" d="100"/>
          <a:sy n="67" d="100"/>
        </p:scale>
        <p:origin x="1038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8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9" y="1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104868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0600" y="766763"/>
            <a:ext cx="5118100" cy="38385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4868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4" y="4862514"/>
            <a:ext cx="5680075" cy="460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4868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720264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b" anchorCtr="0" compatLnSpc="1">
            <a:prstTxWarp prst="textNoShape">
              <a:avLst/>
            </a:prstTxWarp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8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9" y="9720264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b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fld id="{A9A0EA98-5831-4853-B862-C702E6EB345C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445577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3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5" name="Freeform 1048654"/>
          <p:cNvSpPr/>
          <p:nvPr/>
        </p:nvSpPr>
        <p:spPr bwMode="gray">
          <a:xfrm>
            <a:off x="690562" y="3340100"/>
            <a:ext cx="7653337" cy="485775"/>
          </a:xfrm>
          <a:custGeom>
            <a:avLst/>
            <a:gdLst/>
            <a:ahLst/>
            <a:cxnLst/>
            <a:rect l="0" t="0" r="r" b="b"/>
            <a:pathLst>
              <a:path w="4128" h="479">
                <a:moveTo>
                  <a:pt x="163" y="200"/>
                </a:moveTo>
                <a:cubicBezTo>
                  <a:pt x="163" y="200"/>
                  <a:pt x="2054" y="0"/>
                  <a:pt x="4128" y="200"/>
                </a:cubicBezTo>
                <a:cubicBezTo>
                  <a:pt x="4128" y="200"/>
                  <a:pt x="4128" y="314"/>
                  <a:pt x="4128" y="429"/>
                </a:cubicBezTo>
                <a:cubicBezTo>
                  <a:pt x="2371" y="200"/>
                  <a:pt x="688" y="479"/>
                  <a:pt x="0" y="441"/>
                </a:cubicBezTo>
                <a:lnTo>
                  <a:pt x="163" y="200"/>
                </a:lnTo>
              </a:path>
            </a:pathLst>
          </a:custGeom>
          <a:solidFill>
            <a:schemeClr val="hlink">
              <a:alpha val="50000"/>
            </a:schemeClr>
          </a:solidFill>
          <a:ln>
            <a:noFill/>
          </a:ln>
        </p:spPr>
      </p:sp>
      <p:sp>
        <p:nvSpPr>
          <p:cNvPr id="1048656" name="Title 1048655"/>
          <p:cNvSpPr>
            <a:spLocks noGrp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b"/>
          <a:lstStyle>
            <a:lvl1pPr algn="l">
              <a:defRPr sz="4400"/>
            </a:lvl1pPr>
          </a:lstStyle>
          <a:p>
            <a:pPr lvl="0"/>
            <a:r>
              <a:rPr lang="zh-CN" altLang="en-US"/>
              <a:t>Click to edit Master title style</a:t>
            </a:r>
          </a:p>
        </p:txBody>
      </p:sp>
      <p:sp>
        <p:nvSpPr>
          <p:cNvPr id="1048657" name="Subtitle 1048656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algn="ctr">
              <a:buNone/>
              <a:defRPr sz="3200">
                <a:solidFill>
                  <a:schemeClr val="dk1"/>
                </a:solidFill>
              </a:defRPr>
            </a:lvl1pPr>
            <a:lvl2pPr marL="457200" algn="ctr">
              <a:buNone/>
            </a:lvl2pPr>
            <a:lvl3pPr marL="914400" algn="ctr">
              <a:buFontTx/>
              <a:buNone/>
            </a:lvl3pPr>
            <a:lvl4pPr marL="1371600" algn="ctr">
              <a:buFontTx/>
              <a:buNone/>
            </a:lvl4pPr>
            <a:lvl5pPr marL="1828800" algn="ctr">
              <a:buFontTx/>
              <a:buNone/>
            </a:lvl5pPr>
          </a:lstStyle>
          <a:p>
            <a:pPr lvl="0"/>
            <a:r>
              <a:rPr lang="zh-CN" altLang="en-US"/>
              <a:t>Click to edit Master subtitle style</a:t>
            </a:r>
          </a:p>
        </p:txBody>
      </p:sp>
      <p:sp>
        <p:nvSpPr>
          <p:cNvPr id="1048658" name="Date Placeholder 1048657"/>
          <p:cNvSpPr>
            <a:spLocks noGrp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pPr lvl="0">
              <a:spcBef>
                <a:spcPct val="50000"/>
              </a:spcBef>
            </a:pPr>
            <a:endParaRPr sz="1400">
              <a:solidFill>
                <a:srgbClr val="578963"/>
              </a:solidFill>
            </a:endParaRPr>
          </a:p>
        </p:txBody>
      </p:sp>
      <p:sp>
        <p:nvSpPr>
          <p:cNvPr id="1048659" name="Footer Placeholder 1048658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pPr lvl="0" algn="ctr">
              <a:spcBef>
                <a:spcPct val="50000"/>
              </a:spcBef>
            </a:pPr>
            <a:endParaRPr sz="1400">
              <a:solidFill>
                <a:srgbClr val="578963"/>
              </a:solidFill>
            </a:endParaRPr>
          </a:p>
        </p:txBody>
      </p:sp>
      <p:sp>
        <p:nvSpPr>
          <p:cNvPr id="1048660" name="Slide Number Placeholder 1048659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pPr lvl="0">
              <a:spcBef>
                <a:spcPct val="50000"/>
              </a:spcBef>
            </a:pPr>
            <a:fld id="{566ABCEB-ACFC-4714-9973-3DA970169C29}" type="slidenum">
              <a:rPr sz="1400">
                <a:solidFill>
                  <a:srgbClr val="578963"/>
                </a:solidFill>
              </a:rPr>
              <a:pPr lvl="0">
                <a:spcBef>
                  <a:spcPct val="50000"/>
                </a:spcBef>
              </a:pPr>
              <a:t>‹#›</a:t>
            </a:fld>
            <a:endParaRPr sz="1400">
              <a:solidFill>
                <a:srgbClr val="578963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104866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</a:p>
        </p:txBody>
      </p:sp>
      <p:sp>
        <p:nvSpPr>
          <p:cNvPr id="1048578" name="Date Placeholder 1048577"/>
          <p:cNvSpPr>
            <a:spLocks noGrp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pPr lvl="0">
              <a:spcBef>
                <a:spcPct val="50000"/>
              </a:spcBef>
            </a:pPr>
            <a:endParaRPr sz="1400">
              <a:solidFill>
                <a:schemeClr val="dk2"/>
              </a:solidFill>
            </a:endParaRPr>
          </a:p>
        </p:txBody>
      </p:sp>
      <p:sp>
        <p:nvSpPr>
          <p:cNvPr id="1048580" name="Slide Number Placeholder 1048579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pPr lvl="0">
              <a:spcBef>
                <a:spcPct val="50000"/>
              </a:spcBef>
            </a:pPr>
            <a:fld id="{566ABCEB-ACFC-4714-9973-3DA970169C29}" type="slidenum">
              <a:rPr sz="1400">
                <a:solidFill>
                  <a:schemeClr val="dk2"/>
                </a:solidFill>
              </a:rPr>
              <a:pPr lvl="0">
                <a:spcBef>
                  <a:spcPct val="50000"/>
                </a:spcBef>
              </a:pPr>
              <a:t>‹#›</a:t>
            </a:fld>
            <a:endParaRPr sz="1400">
              <a:solidFill>
                <a:schemeClr val="dk2"/>
              </a:solidFill>
            </a:endParaRPr>
          </a:p>
        </p:txBody>
      </p:sp>
      <p:sp>
        <p:nvSpPr>
          <p:cNvPr id="1048579" name="Footer Placeholder 1048578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pPr lvl="0" algn="ctr">
              <a:spcBef>
                <a:spcPct val="50000"/>
              </a:spcBef>
            </a:pPr>
            <a:endParaRPr sz="1400">
              <a:solidFill>
                <a:schemeClr val="dk2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3" name="Title 1"/>
          <p:cNvSpPr>
            <a:spLocks noGrp="1"/>
          </p:cNvSpPr>
          <p:nvPr>
            <p:ph type="title"/>
          </p:nvPr>
        </p:nvSpPr>
        <p:spPr>
          <a:xfrm>
            <a:off x="623887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1048664" name="Text Placeholder 2"/>
          <p:cNvSpPr>
            <a:spLocks noGrp="1"/>
          </p:cNvSpPr>
          <p:nvPr>
            <p:ph type="body" idx="1"/>
          </p:nvPr>
        </p:nvSpPr>
        <p:spPr>
          <a:xfrm>
            <a:off x="623887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1048578" name="Date Placeholder 1048577"/>
          <p:cNvSpPr>
            <a:spLocks noGrp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pPr lvl="0">
              <a:spcBef>
                <a:spcPct val="50000"/>
              </a:spcBef>
            </a:pPr>
            <a:endParaRPr sz="1400">
              <a:solidFill>
                <a:schemeClr val="dk2"/>
              </a:solidFill>
            </a:endParaRPr>
          </a:p>
        </p:txBody>
      </p:sp>
      <p:sp>
        <p:nvSpPr>
          <p:cNvPr id="1048580" name="Slide Number Placeholder 1048579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pPr lvl="0">
              <a:spcBef>
                <a:spcPct val="50000"/>
              </a:spcBef>
            </a:pPr>
            <a:fld id="{566ABCEB-ACFC-4714-9973-3DA970169C29}" type="slidenum">
              <a:rPr sz="1400">
                <a:solidFill>
                  <a:schemeClr val="dk2"/>
                </a:solidFill>
              </a:rPr>
              <a:pPr lvl="0">
                <a:spcBef>
                  <a:spcPct val="50000"/>
                </a:spcBef>
              </a:pPr>
              <a:t>‹#›</a:t>
            </a:fld>
            <a:endParaRPr sz="1400">
              <a:solidFill>
                <a:schemeClr val="dk2"/>
              </a:solidFill>
            </a:endParaRPr>
          </a:p>
        </p:txBody>
      </p:sp>
      <p:sp>
        <p:nvSpPr>
          <p:cNvPr id="1048579" name="Footer Placeholder 1048578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pPr lvl="0" algn="ctr">
              <a:spcBef>
                <a:spcPct val="50000"/>
              </a:spcBef>
            </a:pPr>
            <a:endParaRPr sz="1400">
              <a:solidFill>
                <a:schemeClr val="dk2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1048666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</a:p>
        </p:txBody>
      </p:sp>
      <p:sp>
        <p:nvSpPr>
          <p:cNvPr id="1048667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</a:p>
        </p:txBody>
      </p:sp>
      <p:sp>
        <p:nvSpPr>
          <p:cNvPr id="1048578" name="Date Placeholder 1048577"/>
          <p:cNvSpPr>
            <a:spLocks noGrp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pPr lvl="0">
              <a:spcBef>
                <a:spcPct val="50000"/>
              </a:spcBef>
            </a:pPr>
            <a:endParaRPr sz="1400">
              <a:solidFill>
                <a:schemeClr val="dk2"/>
              </a:solidFill>
            </a:endParaRPr>
          </a:p>
        </p:txBody>
      </p:sp>
      <p:sp>
        <p:nvSpPr>
          <p:cNvPr id="1048580" name="Slide Number Placeholder 1048579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pPr lvl="0">
              <a:spcBef>
                <a:spcPct val="50000"/>
              </a:spcBef>
            </a:pPr>
            <a:fld id="{566ABCEB-ACFC-4714-9973-3DA970169C29}" type="slidenum">
              <a:rPr sz="1400">
                <a:solidFill>
                  <a:schemeClr val="dk2"/>
                </a:solidFill>
              </a:rPr>
              <a:pPr lvl="0">
                <a:spcBef>
                  <a:spcPct val="50000"/>
                </a:spcBef>
              </a:pPr>
              <a:t>‹#›</a:t>
            </a:fld>
            <a:endParaRPr sz="1400">
              <a:solidFill>
                <a:schemeClr val="dk2"/>
              </a:solidFill>
            </a:endParaRPr>
          </a:p>
        </p:txBody>
      </p:sp>
      <p:sp>
        <p:nvSpPr>
          <p:cNvPr id="1048579" name="Footer Placeholder 1048578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pPr lvl="0" algn="ctr">
              <a:spcBef>
                <a:spcPct val="50000"/>
              </a:spcBef>
            </a:pPr>
            <a:endParaRPr sz="1400">
              <a:solidFill>
                <a:schemeClr val="dk2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8" name="Title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1048669" name="Text Placeholder 2"/>
          <p:cNvSpPr>
            <a:spLocks noGrp="1"/>
          </p:cNvSpPr>
          <p:nvPr>
            <p:ph type="body" idx="1"/>
          </p:nvPr>
        </p:nvSpPr>
        <p:spPr>
          <a:xfrm>
            <a:off x="629841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1048670" name="Content Placeholder 3"/>
          <p:cNvSpPr>
            <a:spLocks noGrp="1"/>
          </p:cNvSpPr>
          <p:nvPr>
            <p:ph sz="half" idx="2"/>
          </p:nvPr>
        </p:nvSpPr>
        <p:spPr>
          <a:xfrm>
            <a:off x="629841" y="2505075"/>
            <a:ext cx="3868340" cy="3684588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</a:p>
        </p:txBody>
      </p:sp>
      <p:sp>
        <p:nvSpPr>
          <p:cNvPr id="1048671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1048672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</a:p>
        </p:txBody>
      </p:sp>
      <p:sp>
        <p:nvSpPr>
          <p:cNvPr id="1048578" name="Date Placeholder 1048577"/>
          <p:cNvSpPr>
            <a:spLocks noGrp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pPr lvl="0">
              <a:spcBef>
                <a:spcPct val="50000"/>
              </a:spcBef>
            </a:pPr>
            <a:endParaRPr sz="1400">
              <a:solidFill>
                <a:schemeClr val="dk2"/>
              </a:solidFill>
            </a:endParaRPr>
          </a:p>
        </p:txBody>
      </p:sp>
      <p:sp>
        <p:nvSpPr>
          <p:cNvPr id="1048580" name="Slide Number Placeholder 1048579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pPr lvl="0">
              <a:spcBef>
                <a:spcPct val="50000"/>
              </a:spcBef>
            </a:pPr>
            <a:fld id="{566ABCEB-ACFC-4714-9973-3DA970169C29}" type="slidenum">
              <a:rPr sz="1400">
                <a:solidFill>
                  <a:schemeClr val="dk2"/>
                </a:solidFill>
              </a:rPr>
              <a:pPr lvl="0">
                <a:spcBef>
                  <a:spcPct val="50000"/>
                </a:spcBef>
              </a:pPr>
              <a:t>‹#›</a:t>
            </a:fld>
            <a:endParaRPr sz="1400">
              <a:solidFill>
                <a:schemeClr val="dk2"/>
              </a:solidFill>
            </a:endParaRPr>
          </a:p>
        </p:txBody>
      </p:sp>
      <p:sp>
        <p:nvSpPr>
          <p:cNvPr id="1048579" name="Footer Placeholder 1048578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pPr lvl="0" algn="ctr">
              <a:spcBef>
                <a:spcPct val="50000"/>
              </a:spcBef>
            </a:pPr>
            <a:endParaRPr sz="1400">
              <a:solidFill>
                <a:schemeClr val="dk2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1048578" name="Date Placeholder 1048577"/>
          <p:cNvSpPr>
            <a:spLocks noGrp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pPr lvl="0">
              <a:spcBef>
                <a:spcPct val="50000"/>
              </a:spcBef>
            </a:pPr>
            <a:endParaRPr sz="1400">
              <a:solidFill>
                <a:schemeClr val="dk2"/>
              </a:solidFill>
            </a:endParaRPr>
          </a:p>
        </p:txBody>
      </p:sp>
      <p:sp>
        <p:nvSpPr>
          <p:cNvPr id="1048580" name="Slide Number Placeholder 1048579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pPr lvl="0">
              <a:spcBef>
                <a:spcPct val="50000"/>
              </a:spcBef>
            </a:pPr>
            <a:fld id="{566ABCEB-ACFC-4714-9973-3DA970169C29}" type="slidenum">
              <a:rPr sz="1400">
                <a:solidFill>
                  <a:schemeClr val="dk2"/>
                </a:solidFill>
              </a:rPr>
              <a:pPr lvl="0">
                <a:spcBef>
                  <a:spcPct val="50000"/>
                </a:spcBef>
              </a:pPr>
              <a:t>‹#›</a:t>
            </a:fld>
            <a:endParaRPr sz="1400">
              <a:solidFill>
                <a:schemeClr val="dk2"/>
              </a:solidFill>
            </a:endParaRPr>
          </a:p>
        </p:txBody>
      </p:sp>
      <p:sp>
        <p:nvSpPr>
          <p:cNvPr id="1048579" name="Footer Placeholder 1048578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pPr lvl="0" algn="ctr">
              <a:spcBef>
                <a:spcPct val="50000"/>
              </a:spcBef>
            </a:pPr>
            <a:endParaRPr sz="1400">
              <a:solidFill>
                <a:schemeClr val="dk2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8" name="Date Placeholder 1048577"/>
          <p:cNvSpPr>
            <a:spLocks noGrp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pPr lvl="0">
              <a:spcBef>
                <a:spcPct val="50000"/>
              </a:spcBef>
            </a:pPr>
            <a:endParaRPr sz="1400">
              <a:solidFill>
                <a:schemeClr val="dk2"/>
              </a:solidFill>
            </a:endParaRPr>
          </a:p>
        </p:txBody>
      </p:sp>
      <p:sp>
        <p:nvSpPr>
          <p:cNvPr id="1048580" name="Slide Number Placeholder 1048579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pPr lvl="0">
              <a:spcBef>
                <a:spcPct val="50000"/>
              </a:spcBef>
            </a:pPr>
            <a:fld id="{566ABCEB-ACFC-4714-9973-3DA970169C29}" type="slidenum">
              <a:rPr sz="1400">
                <a:solidFill>
                  <a:schemeClr val="dk2"/>
                </a:solidFill>
              </a:rPr>
              <a:pPr lvl="0">
                <a:spcBef>
                  <a:spcPct val="50000"/>
                </a:spcBef>
              </a:pPr>
              <a:t>‹#›</a:t>
            </a:fld>
            <a:endParaRPr sz="1400">
              <a:solidFill>
                <a:schemeClr val="dk2"/>
              </a:solidFill>
            </a:endParaRPr>
          </a:p>
        </p:txBody>
      </p:sp>
      <p:sp>
        <p:nvSpPr>
          <p:cNvPr id="1048579" name="Footer Placeholder 1048578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pPr lvl="0" algn="ctr">
              <a:spcBef>
                <a:spcPct val="50000"/>
              </a:spcBef>
            </a:pPr>
            <a:endParaRPr sz="1400">
              <a:solidFill>
                <a:schemeClr val="dk2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4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1048675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1048676" name="Content Placeholder 2"/>
          <p:cNvSpPr>
            <a:spLocks noGrp="1"/>
          </p:cNvSpPr>
          <p:nvPr>
            <p:ph idx="1"/>
          </p:nvPr>
        </p:nvSpPr>
        <p:spPr>
          <a:xfrm>
            <a:off x="3887391" y="987424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</a:p>
        </p:txBody>
      </p:sp>
      <p:sp>
        <p:nvSpPr>
          <p:cNvPr id="1048578" name="Date Placeholder 1048577"/>
          <p:cNvSpPr>
            <a:spLocks noGrp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pPr lvl="0">
              <a:spcBef>
                <a:spcPct val="50000"/>
              </a:spcBef>
            </a:pPr>
            <a:endParaRPr sz="1400">
              <a:solidFill>
                <a:schemeClr val="dk2"/>
              </a:solidFill>
            </a:endParaRPr>
          </a:p>
        </p:txBody>
      </p:sp>
      <p:sp>
        <p:nvSpPr>
          <p:cNvPr id="1048580" name="Slide Number Placeholder 1048579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pPr lvl="0">
              <a:spcBef>
                <a:spcPct val="50000"/>
              </a:spcBef>
            </a:pPr>
            <a:fld id="{566ABCEB-ACFC-4714-9973-3DA970169C29}" type="slidenum">
              <a:rPr sz="1400">
                <a:solidFill>
                  <a:schemeClr val="dk2"/>
                </a:solidFill>
              </a:rPr>
              <a:pPr lvl="0">
                <a:spcBef>
                  <a:spcPct val="50000"/>
                </a:spcBef>
              </a:pPr>
              <a:t>‹#›</a:t>
            </a:fld>
            <a:endParaRPr sz="1400">
              <a:solidFill>
                <a:schemeClr val="dk2"/>
              </a:solidFill>
            </a:endParaRPr>
          </a:p>
        </p:txBody>
      </p:sp>
      <p:sp>
        <p:nvSpPr>
          <p:cNvPr id="1048579" name="Footer Placeholder 1048578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pPr lvl="0" algn="ctr">
              <a:spcBef>
                <a:spcPct val="50000"/>
              </a:spcBef>
            </a:pPr>
            <a:endParaRPr sz="1400">
              <a:solidFill>
                <a:schemeClr val="dk2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7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1048678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1048679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4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1048578" name="Date Placeholder 1048577"/>
          <p:cNvSpPr>
            <a:spLocks noGrp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pPr lvl="0">
              <a:spcBef>
                <a:spcPct val="50000"/>
              </a:spcBef>
            </a:pPr>
            <a:endParaRPr sz="1400">
              <a:solidFill>
                <a:schemeClr val="dk2"/>
              </a:solidFill>
            </a:endParaRPr>
          </a:p>
        </p:txBody>
      </p:sp>
      <p:sp>
        <p:nvSpPr>
          <p:cNvPr id="1048580" name="Slide Number Placeholder 1048579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pPr lvl="0">
              <a:spcBef>
                <a:spcPct val="50000"/>
              </a:spcBef>
            </a:pPr>
            <a:fld id="{566ABCEB-ACFC-4714-9973-3DA970169C29}" type="slidenum">
              <a:rPr sz="1400">
                <a:solidFill>
                  <a:schemeClr val="dk2"/>
                </a:solidFill>
              </a:rPr>
              <a:pPr lvl="0">
                <a:spcBef>
                  <a:spcPct val="50000"/>
                </a:spcBef>
              </a:pPr>
              <a:t>‹#›</a:t>
            </a:fld>
            <a:endParaRPr sz="1400">
              <a:solidFill>
                <a:schemeClr val="dk2"/>
              </a:solidFill>
            </a:endParaRPr>
          </a:p>
        </p:txBody>
      </p:sp>
      <p:sp>
        <p:nvSpPr>
          <p:cNvPr id="1048579" name="Footer Placeholder 1048578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pPr lvl="0" algn="ctr">
              <a:spcBef>
                <a:spcPct val="50000"/>
              </a:spcBef>
            </a:pPr>
            <a:endParaRPr sz="1400">
              <a:solidFill>
                <a:schemeClr val="dk2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1048681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</a:p>
        </p:txBody>
      </p:sp>
      <p:sp>
        <p:nvSpPr>
          <p:cNvPr id="1048578" name="Date Placeholder 1048577"/>
          <p:cNvSpPr>
            <a:spLocks noGrp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pPr lvl="0">
              <a:spcBef>
                <a:spcPct val="50000"/>
              </a:spcBef>
            </a:pPr>
            <a:endParaRPr sz="1400">
              <a:solidFill>
                <a:schemeClr val="dk2"/>
              </a:solidFill>
            </a:endParaRPr>
          </a:p>
        </p:txBody>
      </p:sp>
      <p:sp>
        <p:nvSpPr>
          <p:cNvPr id="1048580" name="Slide Number Placeholder 1048579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pPr lvl="0">
              <a:spcBef>
                <a:spcPct val="50000"/>
              </a:spcBef>
            </a:pPr>
            <a:fld id="{566ABCEB-ACFC-4714-9973-3DA970169C29}" type="slidenum">
              <a:rPr sz="1400">
                <a:solidFill>
                  <a:schemeClr val="dk2"/>
                </a:solidFill>
              </a:rPr>
              <a:pPr lvl="0">
                <a:spcBef>
                  <a:spcPct val="50000"/>
                </a:spcBef>
              </a:pPr>
              <a:t>‹#›</a:t>
            </a:fld>
            <a:endParaRPr sz="1400">
              <a:solidFill>
                <a:schemeClr val="dk2"/>
              </a:solidFill>
            </a:endParaRPr>
          </a:p>
        </p:txBody>
      </p:sp>
      <p:sp>
        <p:nvSpPr>
          <p:cNvPr id="1048579" name="Footer Placeholder 1048578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pPr lvl="0" algn="ctr">
              <a:spcBef>
                <a:spcPct val="50000"/>
              </a:spcBef>
            </a:pPr>
            <a:endParaRPr sz="1400">
              <a:solidFill>
                <a:schemeClr val="dk2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104868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</a:p>
        </p:txBody>
      </p:sp>
      <p:sp>
        <p:nvSpPr>
          <p:cNvPr id="1048578" name="Date Placeholder 1048577"/>
          <p:cNvSpPr>
            <a:spLocks noGrp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pPr lvl="0">
              <a:spcBef>
                <a:spcPct val="50000"/>
              </a:spcBef>
            </a:pPr>
            <a:endParaRPr sz="1400">
              <a:solidFill>
                <a:schemeClr val="dk2"/>
              </a:solidFill>
            </a:endParaRPr>
          </a:p>
        </p:txBody>
      </p:sp>
      <p:sp>
        <p:nvSpPr>
          <p:cNvPr id="1048580" name="Slide Number Placeholder 1048579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pPr lvl="0">
              <a:spcBef>
                <a:spcPct val="50000"/>
              </a:spcBef>
            </a:pPr>
            <a:fld id="{566ABCEB-ACFC-4714-9973-3DA970169C29}" type="slidenum">
              <a:rPr sz="1400">
                <a:solidFill>
                  <a:schemeClr val="dk2"/>
                </a:solidFill>
              </a:rPr>
              <a:pPr lvl="0">
                <a:spcBef>
                  <a:spcPct val="50000"/>
                </a:spcBef>
              </a:pPr>
              <a:t>‹#›</a:t>
            </a:fld>
            <a:endParaRPr sz="1400">
              <a:solidFill>
                <a:schemeClr val="dk2"/>
              </a:solidFill>
            </a:endParaRPr>
          </a:p>
        </p:txBody>
      </p:sp>
      <p:sp>
        <p:nvSpPr>
          <p:cNvPr id="1048579" name="Footer Placeholder 1048578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pPr lvl="0" algn="ctr">
              <a:spcBef>
                <a:spcPct val="50000"/>
              </a:spcBef>
            </a:pPr>
            <a:endParaRPr sz="1400">
              <a:solidFill>
                <a:schemeClr val="dk2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>
            <a:alphaModFix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Title Placeholder 1048575"/>
          <p:cNvSpPr>
            <a:spLocks noGrp="1"/>
          </p:cNvSpPr>
          <p:nvPr>
            <p:ph type="title"/>
          </p:nvPr>
        </p:nvSpPr>
        <p:spPr>
          <a:xfrm>
            <a:off x="685800" y="4572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b"/>
          <a:lstStyle/>
          <a:p>
            <a:pPr lvl="0"/>
            <a:r>
              <a:rPr lang="zh-CN" altLang="en-US"/>
              <a:t>Click to edit Master title style</a:t>
            </a:r>
          </a:p>
        </p:txBody>
      </p:sp>
      <p:sp>
        <p:nvSpPr>
          <p:cNvPr id="1048577" name="Text Placeholder 1048576"/>
          <p:cNvSpPr>
            <a:spLocks noGrp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/>
          <a:p>
            <a:pPr lvl="0"/>
            <a:r>
              <a:rPr lang="zh-CN" altLang="en-US"/>
              <a:t>Click to edit Master text styles</a:t>
            </a:r>
          </a:p>
          <a:p>
            <a:pPr lvl="1"/>
            <a:r>
              <a:rPr lang="zh-CN" altLang="en-US"/>
              <a:t>Second level</a:t>
            </a:r>
          </a:p>
          <a:p>
            <a:pPr lvl="2"/>
            <a:r>
              <a:rPr lang="zh-CN" altLang="en-US"/>
              <a:t>Third level</a:t>
            </a:r>
          </a:p>
          <a:p>
            <a:pPr lvl="3"/>
            <a:r>
              <a:rPr lang="zh-CN" altLang="en-US"/>
              <a:t>Fourth level</a:t>
            </a:r>
          </a:p>
          <a:p>
            <a:pPr lvl="4"/>
            <a:r>
              <a:rPr lang="zh-CN" altLang="en-US"/>
              <a:t>Fifth level</a:t>
            </a:r>
          </a:p>
        </p:txBody>
      </p:sp>
      <p:sp>
        <p:nvSpPr>
          <p:cNvPr id="1048578" name="Date Placeholder 1048577"/>
          <p:cNvSpPr>
            <a:spLocks noGrp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pPr lvl="0">
              <a:spcBef>
                <a:spcPct val="50000"/>
              </a:spcBef>
            </a:pPr>
            <a:endParaRPr sz="1400">
              <a:solidFill>
                <a:schemeClr val="dk2"/>
              </a:solidFill>
            </a:endParaRPr>
          </a:p>
        </p:txBody>
      </p:sp>
      <p:sp>
        <p:nvSpPr>
          <p:cNvPr id="1048579" name="Footer Placeholder 1048578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pPr lvl="0" algn="ctr">
              <a:spcBef>
                <a:spcPct val="50000"/>
              </a:spcBef>
            </a:pPr>
            <a:endParaRPr sz="1400">
              <a:solidFill>
                <a:schemeClr val="dk2"/>
              </a:solidFill>
            </a:endParaRPr>
          </a:p>
        </p:txBody>
      </p:sp>
      <p:sp>
        <p:nvSpPr>
          <p:cNvPr id="1048580" name="Slide Number Placeholder 1048579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anchor="t"/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pPr lvl="0">
              <a:spcBef>
                <a:spcPct val="50000"/>
              </a:spcBef>
            </a:pPr>
            <a:fld id="{566ABCEB-ACFC-4714-9973-3DA970169C29}" type="slidenum">
              <a:rPr sz="1400">
                <a:solidFill>
                  <a:schemeClr val="dk2"/>
                </a:solidFill>
              </a:rPr>
              <a:pPr lvl="0">
                <a:spcBef>
                  <a:spcPct val="50000"/>
                </a:spcBef>
              </a:pPr>
              <a:t>‹#›</a:t>
            </a:fld>
            <a:endParaRPr sz="1400">
              <a:solidFill>
                <a:schemeClr val="dk2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ftr="0" dt="0"/>
  <p:txStyles>
    <p:titleStyle>
      <a:lvl1pPr marL="0" indent="0" algn="l" rtl="0" fontAlgn="base" latinLnBrk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4400" b="0" i="0" u="none" baseline="0">
          <a:solidFill>
            <a:schemeClr val="lt2"/>
          </a:solidFill>
          <a:latin typeface="Times New Roman" pitchFamily="26" charset="0"/>
          <a:ea typeface="Times New Roman (Arabic)" pitchFamily="26" charset="-78"/>
          <a:sym typeface="Times New Roman" pitchFamily="26" charset="0"/>
        </a:defRPr>
      </a:lvl1pPr>
    </p:titleStyle>
    <p:bodyStyle>
      <a:lvl1pPr marL="342900" indent="-342900" algn="l" rtl="0" fontAlgn="base" latinLnBrk="1">
        <a:lnSpc>
          <a:spcPct val="100000"/>
        </a:lnSpc>
        <a:spcBef>
          <a:spcPct val="20000"/>
        </a:spcBef>
        <a:spcAft>
          <a:spcPct val="0"/>
        </a:spcAft>
        <a:buClr>
          <a:schemeClr val="dk2"/>
        </a:buClr>
        <a:buSzPct val="100000"/>
        <a:buFont typeface="Monotype Sorts" pitchFamily="2" charset="2"/>
        <a:buChar char="§"/>
        <a:defRPr sz="3200" b="0" i="0" u="none" baseline="0">
          <a:solidFill>
            <a:schemeClr val="dk1"/>
          </a:solidFill>
          <a:latin typeface="Times New Roman" pitchFamily="26" charset="0"/>
          <a:ea typeface="Times New Roman (Arabic)" pitchFamily="26" charset="-78"/>
          <a:sym typeface="Times New Roman" pitchFamily="26" charset="0"/>
        </a:defRPr>
      </a:lvl1pPr>
      <a:lvl2pPr marL="742950" indent="-285750" algn="l" rtl="0" fontAlgn="base" latinLnBrk="1">
        <a:lnSpc>
          <a:spcPct val="100000"/>
        </a:lnSpc>
        <a:spcBef>
          <a:spcPct val="20000"/>
        </a:spcBef>
        <a:spcAft>
          <a:spcPct val="0"/>
        </a:spcAft>
        <a:buClr>
          <a:schemeClr val="dk2"/>
        </a:buClr>
        <a:buSzPct val="50000"/>
        <a:buFont typeface="Monotype Sorts" pitchFamily="2" charset="2"/>
        <a:buChar char="l"/>
        <a:defRPr sz="2800" b="0" i="0" u="none" baseline="0">
          <a:solidFill>
            <a:schemeClr val="dk1"/>
          </a:solidFill>
          <a:latin typeface="Times New Roman" pitchFamily="26" charset="0"/>
          <a:ea typeface="Times New Roman (Arabic)" pitchFamily="26" charset="-78"/>
          <a:sym typeface="Times New Roman" pitchFamily="26" charset="0"/>
        </a:defRPr>
      </a:lvl2pPr>
      <a:lvl3pPr marL="1143000" indent="-228600" algn="l" rtl="0" fontAlgn="base" latinLnBrk="1">
        <a:lnSpc>
          <a:spcPct val="100000"/>
        </a:lnSpc>
        <a:spcBef>
          <a:spcPct val="20000"/>
        </a:spcBef>
        <a:spcAft>
          <a:spcPct val="0"/>
        </a:spcAft>
        <a:buSzPct val="100000"/>
        <a:buFontTx/>
        <a:buChar char="•"/>
        <a:defRPr sz="2400" b="0" i="0" u="none" baseline="0">
          <a:solidFill>
            <a:schemeClr val="dk1"/>
          </a:solidFill>
          <a:latin typeface="Times New Roman" pitchFamily="26" charset="0"/>
          <a:ea typeface="Times New Roman (Arabic)" pitchFamily="26" charset="-78"/>
          <a:sym typeface="Times New Roman" pitchFamily="26" charset="0"/>
        </a:defRPr>
      </a:lvl3pPr>
      <a:lvl4pPr marL="1600200" indent="-228600" algn="l" rtl="0" fontAlgn="base" latinLnBrk="1">
        <a:lnSpc>
          <a:spcPct val="100000"/>
        </a:lnSpc>
        <a:spcBef>
          <a:spcPct val="20000"/>
        </a:spcBef>
        <a:spcAft>
          <a:spcPct val="0"/>
        </a:spcAft>
        <a:buSzPct val="100000"/>
        <a:buFontTx/>
        <a:buChar char="–"/>
        <a:defRPr sz="2000" b="0" i="0" u="none" baseline="0">
          <a:solidFill>
            <a:schemeClr val="dk1"/>
          </a:solidFill>
          <a:latin typeface="Times New Roman" pitchFamily="26" charset="0"/>
          <a:ea typeface="Times New Roman (Arabic)" pitchFamily="26" charset="-78"/>
          <a:sym typeface="Times New Roman" pitchFamily="26" charset="0"/>
        </a:defRPr>
      </a:lvl4pPr>
      <a:lvl5pPr marL="2057400" indent="-228600" algn="l" rtl="0" fontAlgn="base" latinLnBrk="1">
        <a:lnSpc>
          <a:spcPct val="100000"/>
        </a:lnSpc>
        <a:spcBef>
          <a:spcPct val="20000"/>
        </a:spcBef>
        <a:spcAft>
          <a:spcPct val="0"/>
        </a:spcAft>
        <a:buSzPct val="100000"/>
        <a:buFontTx/>
        <a:buChar char="»"/>
        <a:defRPr sz="2000" b="0" i="0" u="none" baseline="0">
          <a:solidFill>
            <a:schemeClr val="dk1"/>
          </a:solidFill>
          <a:latin typeface="Times New Roman" pitchFamily="26" charset="0"/>
          <a:ea typeface="Times New Roman (Arabic)" pitchFamily="26" charset="-78"/>
          <a:sym typeface="Times New Roman" pitchFamily="26" charset="0"/>
        </a:defRPr>
      </a:lvl5pPr>
    </p:bodyStyle>
    <p:otherStyle>
      <a:lvl1pPr marL="0" indent="0" algn="r" rtl="1" fontAlgn="base" latinLnBrk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2400" b="0" i="0" u="none" baseline="0">
          <a:solidFill>
            <a:schemeClr val="dk1"/>
          </a:solidFill>
          <a:latin typeface="Times New Roman" pitchFamily="26" charset="0"/>
          <a:ea typeface="Times New Roman (Arabic)" pitchFamily="26" charset="-78"/>
          <a:sym typeface="Times New Roman" pitchFamily="26" charset="0"/>
        </a:defRPr>
      </a:lvl1pPr>
      <a:lvl2pPr marL="457200" indent="0" algn="r" rtl="1" fontAlgn="base" latinLnBrk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2400" b="0" i="0" u="none" baseline="0">
          <a:solidFill>
            <a:schemeClr val="dk1"/>
          </a:solidFill>
          <a:latin typeface="Times New Roman" pitchFamily="26" charset="0"/>
          <a:ea typeface="Times New Roman (Arabic)" pitchFamily="26" charset="-78"/>
          <a:sym typeface="Times New Roman" pitchFamily="26" charset="0"/>
        </a:defRPr>
      </a:lvl2pPr>
      <a:lvl3pPr marL="914400" indent="0" algn="r" rtl="1" fontAlgn="base" latinLnBrk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2400" b="0" i="0" u="none" baseline="0">
          <a:solidFill>
            <a:schemeClr val="dk1"/>
          </a:solidFill>
          <a:latin typeface="Times New Roman" pitchFamily="26" charset="0"/>
          <a:ea typeface="Times New Roman (Arabic)" pitchFamily="26" charset="-78"/>
          <a:sym typeface="Times New Roman" pitchFamily="26" charset="0"/>
        </a:defRPr>
      </a:lvl3pPr>
      <a:lvl4pPr marL="1371600" indent="0" algn="r" rtl="1" fontAlgn="base" latinLnBrk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2400" b="0" i="0" u="none" baseline="0">
          <a:solidFill>
            <a:schemeClr val="dk1"/>
          </a:solidFill>
          <a:latin typeface="Times New Roman" pitchFamily="26" charset="0"/>
          <a:ea typeface="Times New Roman (Arabic)" pitchFamily="26" charset="-78"/>
          <a:sym typeface="Times New Roman" pitchFamily="26" charset="0"/>
        </a:defRPr>
      </a:lvl4pPr>
      <a:lvl5pPr marL="1828800" indent="0" algn="r" rtl="1" fontAlgn="base" latinLnBrk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2400" b="0" i="0" u="none" baseline="0">
          <a:solidFill>
            <a:schemeClr val="dk1"/>
          </a:solidFill>
          <a:latin typeface="Times New Roman" pitchFamily="26" charset="0"/>
          <a:ea typeface="Times New Roman (Arabic)" pitchFamily="26" charset="-78"/>
          <a:sym typeface="Times New Roman" pitchFamily="26" charset="0"/>
        </a:defRPr>
      </a:lvl5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wmf"/><Relationship Id="rId4" Type="http://schemas.openxmlformats.org/officeDocument/2006/relationships/image" Target="../media/image12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wmf"/><Relationship Id="rId3" Type="http://schemas.openxmlformats.org/officeDocument/2006/relationships/image" Target="../media/image18.wmf"/><Relationship Id="rId7" Type="http://schemas.openxmlformats.org/officeDocument/2006/relationships/image" Target="../media/image22.wmf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wmf"/><Relationship Id="rId5" Type="http://schemas.openxmlformats.org/officeDocument/2006/relationships/image" Target="../media/image20.wmf"/><Relationship Id="rId4" Type="http://schemas.openxmlformats.org/officeDocument/2006/relationships/image" Target="../media/image19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image" Target="../media/image31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wmf"/><Relationship Id="rId4" Type="http://schemas.openxmlformats.org/officeDocument/2006/relationships/image" Target="../media/image33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2" Type="http://schemas.openxmlformats.org/officeDocument/2006/relationships/image" Target="../media/image35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wmf"/><Relationship Id="rId5" Type="http://schemas.openxmlformats.org/officeDocument/2006/relationships/image" Target="../media/image38.wmf"/><Relationship Id="rId4" Type="http://schemas.openxmlformats.org/officeDocument/2006/relationships/image" Target="../media/image37.w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wmf"/><Relationship Id="rId3" Type="http://schemas.openxmlformats.org/officeDocument/2006/relationships/image" Target="../media/image41.wmf"/><Relationship Id="rId7" Type="http://schemas.openxmlformats.org/officeDocument/2006/relationships/image" Target="../media/image45.wmf"/><Relationship Id="rId2" Type="http://schemas.openxmlformats.org/officeDocument/2006/relationships/image" Target="../media/image40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wmf"/><Relationship Id="rId5" Type="http://schemas.openxmlformats.org/officeDocument/2006/relationships/image" Target="../media/image43.wmf"/><Relationship Id="rId4" Type="http://schemas.openxmlformats.org/officeDocument/2006/relationships/image" Target="../media/image42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wmf"/><Relationship Id="rId2" Type="http://schemas.openxmlformats.org/officeDocument/2006/relationships/image" Target="../media/image47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wm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w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w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w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w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TextBox 1048580"/>
          <p:cNvSpPr txBox="1"/>
          <p:nvPr/>
        </p:nvSpPr>
        <p:spPr>
          <a:xfrm>
            <a:off x="2727325" y="681037"/>
            <a:ext cx="3510281" cy="145034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pPr lvl="0" algn="l" rtl="0"/>
            <a:r>
              <a:rPr lang="en-US" sz="9600"/>
              <a:t>Matrix</a:t>
            </a:r>
          </a:p>
        </p:txBody>
      </p:sp>
      <p:sp>
        <p:nvSpPr>
          <p:cNvPr id="1048582" name="TextBox 1048581"/>
          <p:cNvSpPr txBox="1"/>
          <p:nvPr/>
        </p:nvSpPr>
        <p:spPr>
          <a:xfrm>
            <a:off x="3430587" y="2814637"/>
            <a:ext cx="3748087" cy="155575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pPr lvl="0"/>
            <a:r>
              <a:rPr lang="en-US" sz="9600"/>
              <a:t>ماتريس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4" name="TextBox 1048583"/>
          <p:cNvSpPr txBox="1"/>
          <p:nvPr/>
        </p:nvSpPr>
        <p:spPr>
          <a:xfrm>
            <a:off x="666750" y="498475"/>
            <a:ext cx="7654925" cy="80264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pPr lvl="0" algn="l" rtl="0"/>
            <a:r>
              <a:rPr lang="en-US"/>
              <a:t>تعريف : ماتريس مجموعه اي است منظم از اعداد كه آنها رابا حروف بزگ </a:t>
            </a:r>
          </a:p>
        </p:txBody>
      </p:sp>
      <p:sp>
        <p:nvSpPr>
          <p:cNvPr id="1048585" name="TextBox 1048584"/>
          <p:cNvSpPr txBox="1"/>
          <p:nvPr/>
        </p:nvSpPr>
        <p:spPr>
          <a:xfrm>
            <a:off x="6062662" y="1031875"/>
            <a:ext cx="1871980" cy="42164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r>
              <a:t>C,B,A,……...</a:t>
            </a:r>
          </a:p>
        </p:txBody>
      </p:sp>
      <p:sp>
        <p:nvSpPr>
          <p:cNvPr id="1048586" name="TextBox 1048585"/>
          <p:cNvSpPr txBox="1"/>
          <p:nvPr/>
        </p:nvSpPr>
        <p:spPr>
          <a:xfrm>
            <a:off x="339725" y="1031875"/>
            <a:ext cx="5924550" cy="113284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r>
              <a:t>نشان مي دهيم . آعضاء يك ماتريس را درايه مي ناميم وآن</a:t>
            </a:r>
          </a:p>
          <a:p>
            <a:r>
              <a:t> </a:t>
            </a:r>
          </a:p>
        </p:txBody>
      </p:sp>
      <p:sp>
        <p:nvSpPr>
          <p:cNvPr id="1048587" name="TextBox 1048586"/>
          <p:cNvSpPr txBox="1"/>
          <p:nvPr/>
        </p:nvSpPr>
        <p:spPr>
          <a:xfrm>
            <a:off x="7246937" y="1489075"/>
            <a:ext cx="846137" cy="45720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r>
              <a:t>رابا  </a:t>
            </a:r>
          </a:p>
        </p:txBody>
      </p:sp>
      <p:pic>
        <p:nvPicPr>
          <p:cNvPr id="2097152" name="Picture 2097151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4038600" y="1676400"/>
            <a:ext cx="1219200" cy="1030287"/>
          </a:xfrm>
          <a:prstGeom prst="rect">
            <a:avLst/>
          </a:prstGeom>
          <a:noFill/>
          <a:ln>
            <a:noFill/>
          </a:ln>
        </p:spPr>
      </p:pic>
      <p:sp>
        <p:nvSpPr>
          <p:cNvPr id="1048588" name="Straight Connector 1048587"/>
          <p:cNvSpPr/>
          <p:nvPr/>
        </p:nvSpPr>
        <p:spPr>
          <a:xfrm flipH="1">
            <a:off x="3657600" y="2438400"/>
            <a:ext cx="914400" cy="990600"/>
          </a:xfrm>
          <a:prstGeom prst="line">
            <a:avLst/>
          </a:prstGeom>
          <a:noFill/>
          <a:ln w="9525" cap="flat" cmpd="sng">
            <a:solidFill>
              <a:schemeClr val="dk1">
                <a:alpha val="100000"/>
              </a:schemeClr>
            </a:solidFill>
            <a:prstDash val="solid"/>
            <a:round/>
            <a:tailEnd type="triangle" w="med" len="med"/>
          </a:ln>
        </p:spPr>
      </p:sp>
      <p:sp>
        <p:nvSpPr>
          <p:cNvPr id="1048589" name="Straight Connector 1048588"/>
          <p:cNvSpPr/>
          <p:nvPr/>
        </p:nvSpPr>
        <p:spPr>
          <a:xfrm>
            <a:off x="4800600" y="2438400"/>
            <a:ext cx="1981200" cy="990600"/>
          </a:xfrm>
          <a:prstGeom prst="line">
            <a:avLst/>
          </a:prstGeom>
          <a:noFill/>
          <a:ln w="9525" cap="flat" cmpd="sng">
            <a:solidFill>
              <a:schemeClr val="dk1">
                <a:alpha val="100000"/>
              </a:schemeClr>
            </a:solidFill>
            <a:prstDash val="solid"/>
            <a:round/>
            <a:tailEnd type="triangle" w="med" len="med"/>
          </a:ln>
        </p:spPr>
      </p:sp>
      <p:sp>
        <p:nvSpPr>
          <p:cNvPr id="1048590" name="TextBox 1048589"/>
          <p:cNvSpPr txBox="1"/>
          <p:nvPr/>
        </p:nvSpPr>
        <p:spPr>
          <a:xfrm>
            <a:off x="4959350" y="3394075"/>
            <a:ext cx="3438525" cy="80264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r>
              <a:t>جايگاه  درايه در ستون ماتريس </a:t>
            </a:r>
          </a:p>
        </p:txBody>
      </p:sp>
      <p:sp>
        <p:nvSpPr>
          <p:cNvPr id="1048591" name="TextBox 1048590"/>
          <p:cNvSpPr txBox="1"/>
          <p:nvPr/>
        </p:nvSpPr>
        <p:spPr>
          <a:xfrm>
            <a:off x="579437" y="3317875"/>
            <a:ext cx="3322637" cy="80264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r>
              <a:t>جايگاه  درايه در سطر ماتريس</a:t>
            </a:r>
          </a:p>
        </p:txBody>
      </p:sp>
      <p:sp>
        <p:nvSpPr>
          <p:cNvPr id="1048592" name="TextBox 1048591"/>
          <p:cNvSpPr txBox="1"/>
          <p:nvPr/>
        </p:nvSpPr>
        <p:spPr>
          <a:xfrm>
            <a:off x="1222375" y="4537075"/>
            <a:ext cx="7480300" cy="80264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r>
              <a:t> بنابراين هر ماتريسي داراي سطر و ستوني مي باشد كه آن را به صورت </a:t>
            </a:r>
          </a:p>
        </p:txBody>
      </p:sp>
      <p:pic>
        <p:nvPicPr>
          <p:cNvPr id="2097153" name="Picture 2097152"/>
          <p:cNvPicPr>
            <a:picLocks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4319587" y="5181600"/>
            <a:ext cx="938212" cy="8493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54" name="Picture 2097153"/>
          <p:cNvPicPr>
            <a:picLocks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3467100" y="6096000"/>
            <a:ext cx="2933700" cy="534987"/>
          </a:xfrm>
          <a:prstGeom prst="rect">
            <a:avLst/>
          </a:prstGeom>
          <a:noFill/>
          <a:ln>
            <a:noFill/>
          </a:ln>
        </p:spPr>
      </p:pic>
      <p:sp>
        <p:nvSpPr>
          <p:cNvPr id="1048593" name="TextBox 1048592"/>
          <p:cNvSpPr txBox="1"/>
          <p:nvPr/>
        </p:nvSpPr>
        <p:spPr>
          <a:xfrm>
            <a:off x="7405687" y="3851275"/>
            <a:ext cx="915987" cy="45720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r>
              <a:t>مثال :</a:t>
            </a:r>
          </a:p>
        </p:txBody>
      </p:sp>
      <p:pic>
        <p:nvPicPr>
          <p:cNvPr id="2097155" name="Picture 2097154"/>
          <p:cNvPicPr>
            <a:picLocks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6858000" y="3657600"/>
            <a:ext cx="642937" cy="685800"/>
          </a:xfrm>
          <a:prstGeom prst="rect">
            <a:avLst/>
          </a:prstGeom>
          <a:noFill/>
          <a:ln>
            <a:noFill/>
          </a:ln>
        </p:spPr>
      </p:pic>
      <p:sp>
        <p:nvSpPr>
          <p:cNvPr id="1048594" name="TextBox 1048593"/>
          <p:cNvSpPr txBox="1"/>
          <p:nvPr/>
        </p:nvSpPr>
        <p:spPr>
          <a:xfrm>
            <a:off x="2755900" y="3775075"/>
            <a:ext cx="3889375" cy="80264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r>
              <a:t>در سطر سوم ستون پنجم قرار دارد .</a:t>
            </a:r>
          </a:p>
        </p:txBody>
      </p:sp>
      <p:sp>
        <p:nvSpPr>
          <p:cNvPr id="1048595" name="TextBox 1048594"/>
          <p:cNvSpPr txBox="1"/>
          <p:nvPr/>
        </p:nvSpPr>
        <p:spPr>
          <a:xfrm>
            <a:off x="2076450" y="1412875"/>
            <a:ext cx="1749425" cy="80264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r>
              <a:t>نشان مي دهيم.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6" name="TextBox 1048595"/>
          <p:cNvSpPr txBox="1"/>
          <p:nvPr/>
        </p:nvSpPr>
        <p:spPr>
          <a:xfrm>
            <a:off x="4144962" y="117475"/>
            <a:ext cx="4633912" cy="80264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r>
              <a:t>مثال: ماتريس زيريگ ماتريس1×3مي باشد </a:t>
            </a:r>
          </a:p>
        </p:txBody>
      </p:sp>
      <p:pic>
        <p:nvPicPr>
          <p:cNvPr id="2097156" name="Picture 2097155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4572000" y="914400"/>
            <a:ext cx="1023937" cy="2133600"/>
          </a:xfrm>
          <a:prstGeom prst="rect">
            <a:avLst/>
          </a:prstGeom>
          <a:noFill/>
          <a:ln>
            <a:noFill/>
          </a:ln>
        </p:spPr>
      </p:pic>
      <p:sp>
        <p:nvSpPr>
          <p:cNvPr id="1048597" name="TextBox 1048596"/>
          <p:cNvSpPr txBox="1"/>
          <p:nvPr/>
        </p:nvSpPr>
        <p:spPr>
          <a:xfrm>
            <a:off x="6829425" y="3089275"/>
            <a:ext cx="1644650" cy="45720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r>
              <a:t>ماتريس 2×2</a:t>
            </a:r>
          </a:p>
        </p:txBody>
      </p:sp>
      <p:pic>
        <p:nvPicPr>
          <p:cNvPr id="2097157" name="Picture 2097156"/>
          <p:cNvPicPr>
            <a:picLocks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6629400" y="3886200"/>
            <a:ext cx="1797050" cy="1508125"/>
          </a:xfrm>
          <a:prstGeom prst="rect">
            <a:avLst/>
          </a:prstGeom>
          <a:noFill/>
          <a:ln>
            <a:noFill/>
          </a:ln>
        </p:spPr>
      </p:pic>
      <p:sp>
        <p:nvSpPr>
          <p:cNvPr id="1048598" name="TextBox 1048597"/>
          <p:cNvSpPr txBox="1"/>
          <p:nvPr/>
        </p:nvSpPr>
        <p:spPr>
          <a:xfrm>
            <a:off x="2867025" y="3546475"/>
            <a:ext cx="1644650" cy="45720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r>
              <a:t>ماتريس 2×3</a:t>
            </a:r>
          </a:p>
        </p:txBody>
      </p:sp>
      <p:pic>
        <p:nvPicPr>
          <p:cNvPr id="2097158" name="Picture 2097157"/>
          <p:cNvPicPr>
            <a:picLocks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057400" y="3886200"/>
            <a:ext cx="1338262" cy="2209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59" name="Picture 2097158"/>
          <p:cNvPicPr>
            <a:picLocks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914400" y="1905000"/>
            <a:ext cx="1219200" cy="715962"/>
          </a:xfrm>
          <a:prstGeom prst="rect">
            <a:avLst/>
          </a:prstGeom>
          <a:noFill/>
          <a:ln>
            <a:noFill/>
          </a:ln>
        </p:spPr>
      </p:pic>
      <p:sp>
        <p:nvSpPr>
          <p:cNvPr id="1048599" name="TextBox 1048598"/>
          <p:cNvSpPr txBox="1"/>
          <p:nvPr/>
        </p:nvSpPr>
        <p:spPr>
          <a:xfrm>
            <a:off x="1190625" y="727075"/>
            <a:ext cx="1644650" cy="45720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r>
              <a:t>ماتريس 2×1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0" name="TextBox 1048599"/>
          <p:cNvSpPr txBox="1"/>
          <p:nvPr/>
        </p:nvSpPr>
        <p:spPr>
          <a:xfrm>
            <a:off x="-55562" y="117475"/>
            <a:ext cx="8758238" cy="115824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r>
              <a:t>جمع ماتريس ها : دو يا چند ماتريس را مي توان جمع يا تفريق كرد اگر سطر وستونهاي</a:t>
            </a:r>
          </a:p>
          <a:p>
            <a:r>
              <a:t> دو ماتريس برابر باشد:  </a:t>
            </a:r>
          </a:p>
        </p:txBody>
      </p:sp>
      <p:pic>
        <p:nvPicPr>
          <p:cNvPr id="2097160" name="Picture 2097159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057400" y="1066800"/>
            <a:ext cx="6705600" cy="833437"/>
          </a:xfrm>
          <a:prstGeom prst="rect">
            <a:avLst/>
          </a:prstGeom>
          <a:noFill/>
          <a:ln>
            <a:noFill/>
          </a:ln>
        </p:spPr>
      </p:pic>
      <p:sp>
        <p:nvSpPr>
          <p:cNvPr id="1048601" name="TextBox 1048600"/>
          <p:cNvSpPr txBox="1"/>
          <p:nvPr/>
        </p:nvSpPr>
        <p:spPr>
          <a:xfrm>
            <a:off x="4203700" y="1946275"/>
            <a:ext cx="4346575" cy="80264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r>
              <a:t>مثال : دو ماتريس زير را باهم جمع كنيد :</a:t>
            </a:r>
          </a:p>
        </p:txBody>
      </p:sp>
      <p:pic>
        <p:nvPicPr>
          <p:cNvPr id="2097161" name="Picture 2097160"/>
          <p:cNvPicPr>
            <a:picLocks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2111375" y="2514600"/>
            <a:ext cx="2635250" cy="920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62" name="Picture 2097161"/>
          <p:cNvPicPr>
            <a:picLocks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4800600" y="2578100"/>
            <a:ext cx="1066800" cy="915987"/>
          </a:xfrm>
          <a:prstGeom prst="rect">
            <a:avLst/>
          </a:prstGeom>
          <a:noFill/>
          <a:ln>
            <a:noFill/>
          </a:ln>
        </p:spPr>
      </p:pic>
      <p:sp>
        <p:nvSpPr>
          <p:cNvPr id="1048602" name="TextBox 1048601"/>
          <p:cNvSpPr txBox="1"/>
          <p:nvPr/>
        </p:nvSpPr>
        <p:spPr>
          <a:xfrm>
            <a:off x="660400" y="4003675"/>
            <a:ext cx="7813675" cy="115824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r>
              <a:t>ضرب  ماتريسها :  دو ماتريس را مي توان در يكديگر ضرب كرد اگر ستون </a:t>
            </a:r>
          </a:p>
          <a:p>
            <a:r>
              <a:t>ماتريس اولي با سطر دومي برابر باشد. </a:t>
            </a:r>
          </a:p>
        </p:txBody>
      </p:sp>
      <p:pic>
        <p:nvPicPr>
          <p:cNvPr id="2097163" name="Picture 2097162"/>
          <p:cNvPicPr>
            <a:picLocks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2743200" y="5105400"/>
            <a:ext cx="3886200" cy="977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3" name="TextBox 1048602"/>
          <p:cNvSpPr txBox="1"/>
          <p:nvPr/>
        </p:nvSpPr>
        <p:spPr>
          <a:xfrm>
            <a:off x="4619625" y="193675"/>
            <a:ext cx="4083050" cy="45720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r>
              <a:t>مثال . دو ماتريس زير را ضرب كنيد :</a:t>
            </a:r>
          </a:p>
        </p:txBody>
      </p:sp>
      <p:pic>
        <p:nvPicPr>
          <p:cNvPr id="2097164" name="Picture 2097163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584200" y="823912"/>
            <a:ext cx="3860800" cy="2168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65" name="Picture 2097164"/>
          <p:cNvPicPr>
            <a:picLocks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4572000" y="1752600"/>
            <a:ext cx="3962400" cy="482600"/>
          </a:xfrm>
          <a:prstGeom prst="rect">
            <a:avLst/>
          </a:prstGeom>
          <a:noFill/>
          <a:ln>
            <a:noFill/>
          </a:ln>
        </p:spPr>
      </p:pic>
      <p:sp>
        <p:nvSpPr>
          <p:cNvPr id="1048604" name="TextBox 1048603"/>
          <p:cNvSpPr txBox="1"/>
          <p:nvPr/>
        </p:nvSpPr>
        <p:spPr>
          <a:xfrm>
            <a:off x="5099050" y="3089275"/>
            <a:ext cx="3375025" cy="45720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r>
              <a:t>ضرب يك ماتريس در يك عدد :</a:t>
            </a:r>
          </a:p>
        </p:txBody>
      </p:sp>
      <p:sp>
        <p:nvSpPr>
          <p:cNvPr id="1048605" name="TextBox 1048604"/>
          <p:cNvSpPr txBox="1"/>
          <p:nvPr/>
        </p:nvSpPr>
        <p:spPr>
          <a:xfrm>
            <a:off x="3478212" y="3622675"/>
            <a:ext cx="4995862" cy="45720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r>
              <a:t>مي توان يك ماتريس را در يك عدد ضرب كرد :</a:t>
            </a:r>
          </a:p>
        </p:txBody>
      </p:sp>
      <p:pic>
        <p:nvPicPr>
          <p:cNvPr id="2097166" name="Picture 2097165"/>
          <p:cNvPicPr>
            <a:picLocks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1981200" y="4876800"/>
            <a:ext cx="4267200" cy="8778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6" name="TextBox 1048605"/>
          <p:cNvSpPr txBox="1"/>
          <p:nvPr/>
        </p:nvSpPr>
        <p:spPr>
          <a:xfrm>
            <a:off x="7710487" y="117475"/>
            <a:ext cx="992187" cy="45720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r>
              <a:t>مثال : </a:t>
            </a:r>
          </a:p>
        </p:txBody>
      </p:sp>
      <p:pic>
        <p:nvPicPr>
          <p:cNvPr id="2097167" name="Picture 2097166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590800" y="152400"/>
            <a:ext cx="2514600" cy="89693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68" name="Picture 2097167"/>
          <p:cNvPicPr>
            <a:picLocks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4514850" y="3340100"/>
            <a:ext cx="112712" cy="176212"/>
          </a:xfrm>
          <a:prstGeom prst="rect">
            <a:avLst/>
          </a:prstGeom>
          <a:noFill/>
          <a:ln>
            <a:noFill/>
          </a:ln>
        </p:spPr>
      </p:pic>
      <p:sp>
        <p:nvSpPr>
          <p:cNvPr id="1048607" name="TextBox 1048606"/>
          <p:cNvSpPr txBox="1"/>
          <p:nvPr/>
        </p:nvSpPr>
        <p:spPr>
          <a:xfrm>
            <a:off x="3613150" y="1260475"/>
            <a:ext cx="5089525" cy="45720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r>
              <a:t>نكته:ضرب ماتريس ها خاصيت جابه جايي ندارد.</a:t>
            </a:r>
          </a:p>
        </p:txBody>
      </p:sp>
      <p:pic>
        <p:nvPicPr>
          <p:cNvPr id="2097169" name="Picture 2097168"/>
          <p:cNvPicPr>
            <a:picLocks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1143000" y="1371600"/>
            <a:ext cx="2209800" cy="423862"/>
          </a:xfrm>
          <a:prstGeom prst="rect">
            <a:avLst/>
          </a:prstGeom>
          <a:noFill/>
          <a:ln>
            <a:noFill/>
          </a:ln>
        </p:spPr>
      </p:pic>
      <p:sp>
        <p:nvSpPr>
          <p:cNvPr id="1048608" name="TextBox 1048607"/>
          <p:cNvSpPr txBox="1"/>
          <p:nvPr/>
        </p:nvSpPr>
        <p:spPr>
          <a:xfrm>
            <a:off x="609600" y="1905000"/>
            <a:ext cx="7732712" cy="45720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r>
              <a:t>نكته : اگر سطر و ستون ماتريسي برابرباشد آن را ماتريس مربع مي نامييم.  </a:t>
            </a:r>
          </a:p>
        </p:txBody>
      </p:sp>
      <p:sp>
        <p:nvSpPr>
          <p:cNvPr id="1048609" name="TextBox 1048608"/>
          <p:cNvSpPr txBox="1"/>
          <p:nvPr/>
        </p:nvSpPr>
        <p:spPr>
          <a:xfrm>
            <a:off x="6457950" y="2403475"/>
            <a:ext cx="2473325" cy="45720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r>
              <a:t>دترمينان يك ماتريس :</a:t>
            </a:r>
          </a:p>
        </p:txBody>
      </p:sp>
      <p:sp>
        <p:nvSpPr>
          <p:cNvPr id="1048610" name="TextBox 1048609"/>
          <p:cNvSpPr txBox="1"/>
          <p:nvPr/>
        </p:nvSpPr>
        <p:spPr>
          <a:xfrm>
            <a:off x="3352800" y="2438400"/>
            <a:ext cx="3238500" cy="45720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r>
              <a:t>دترمينان ماتريس  را با  نماد  </a:t>
            </a:r>
          </a:p>
        </p:txBody>
      </p:sp>
      <p:pic>
        <p:nvPicPr>
          <p:cNvPr id="2097170" name="Picture 2097169"/>
          <p:cNvPicPr>
            <a:picLocks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2590800" y="2438400"/>
            <a:ext cx="1066800" cy="471487"/>
          </a:xfrm>
          <a:prstGeom prst="rect">
            <a:avLst/>
          </a:prstGeom>
          <a:noFill/>
          <a:ln>
            <a:noFill/>
          </a:ln>
        </p:spPr>
      </p:pic>
      <p:sp>
        <p:nvSpPr>
          <p:cNvPr id="1048611" name="TextBox 1048610"/>
          <p:cNvSpPr txBox="1"/>
          <p:nvPr/>
        </p:nvSpPr>
        <p:spPr>
          <a:xfrm>
            <a:off x="609600" y="2438400"/>
            <a:ext cx="1825625" cy="45720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r>
              <a:t>نشان مي دهيم .</a:t>
            </a:r>
          </a:p>
        </p:txBody>
      </p:sp>
      <p:sp>
        <p:nvSpPr>
          <p:cNvPr id="1048612" name="TextBox 1048611"/>
          <p:cNvSpPr txBox="1"/>
          <p:nvPr/>
        </p:nvSpPr>
        <p:spPr>
          <a:xfrm>
            <a:off x="-152400" y="2971800"/>
            <a:ext cx="8812212" cy="822325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r>
              <a:t>توجه داشته باشيد كه هر سطر و ستوني را مي توان جهت مجاسبه دترمينان انتخاب كرد.</a:t>
            </a:r>
          </a:p>
          <a:p>
            <a:r>
              <a:t>ترجيحاسطر ويا ستوني را انتخاب كنيد كه در آن صفر بيشتري باشد.</a:t>
            </a:r>
          </a:p>
        </p:txBody>
      </p:sp>
      <p:sp>
        <p:nvSpPr>
          <p:cNvPr id="1048613" name="TextBox 1048612"/>
          <p:cNvSpPr txBox="1"/>
          <p:nvPr/>
        </p:nvSpPr>
        <p:spPr>
          <a:xfrm>
            <a:off x="-357187" y="3698875"/>
            <a:ext cx="8983662" cy="822325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r>
              <a:t>در مرحله اول هر سطر وستوني راكه انتخاب كرديد با فرمول زير درايه را تععين علامت</a:t>
            </a:r>
          </a:p>
          <a:p>
            <a:r>
              <a:t> كنيد.</a:t>
            </a:r>
          </a:p>
        </p:txBody>
      </p:sp>
      <p:pic>
        <p:nvPicPr>
          <p:cNvPr id="2097171" name="Picture 2097170"/>
          <p:cNvPicPr>
            <a:picLocks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381000" y="4953000"/>
            <a:ext cx="1219200" cy="487362"/>
          </a:xfrm>
          <a:prstGeom prst="rect">
            <a:avLst/>
          </a:prstGeom>
          <a:noFill/>
          <a:ln>
            <a:noFill/>
          </a:ln>
        </p:spPr>
      </p:pic>
      <p:sp>
        <p:nvSpPr>
          <p:cNvPr id="1048614" name="TextBox 1048613"/>
          <p:cNvSpPr txBox="1"/>
          <p:nvPr/>
        </p:nvSpPr>
        <p:spPr>
          <a:xfrm>
            <a:off x="1828800" y="5029200"/>
            <a:ext cx="1017587" cy="45720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r>
              <a:t>علامت</a:t>
            </a:r>
          </a:p>
        </p:txBody>
      </p:sp>
      <p:pic>
        <p:nvPicPr>
          <p:cNvPr id="2097172" name="Picture 2097171"/>
          <p:cNvPicPr>
            <a:picLocks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1524000" y="4953000"/>
            <a:ext cx="336550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1048615" name="Straight Connector 1048614"/>
          <p:cNvSpPr/>
          <p:nvPr/>
        </p:nvSpPr>
        <p:spPr>
          <a:xfrm flipV="1">
            <a:off x="2743200" y="4724400"/>
            <a:ext cx="762000" cy="457200"/>
          </a:xfrm>
          <a:prstGeom prst="line">
            <a:avLst/>
          </a:prstGeom>
          <a:noFill/>
          <a:ln w="9525" cap="flat" cmpd="sng">
            <a:solidFill>
              <a:schemeClr val="dk1">
                <a:alpha val="100000"/>
              </a:schemeClr>
            </a:solidFill>
            <a:prstDash val="solid"/>
            <a:round/>
            <a:tailEnd type="triangle" w="med" len="med"/>
          </a:ln>
        </p:spPr>
      </p:sp>
      <p:sp>
        <p:nvSpPr>
          <p:cNvPr id="1048616" name="Straight Connector 1048615"/>
          <p:cNvSpPr/>
          <p:nvPr/>
        </p:nvSpPr>
        <p:spPr>
          <a:xfrm>
            <a:off x="2819400" y="5410200"/>
            <a:ext cx="762000" cy="533400"/>
          </a:xfrm>
          <a:prstGeom prst="line">
            <a:avLst/>
          </a:prstGeom>
          <a:noFill/>
          <a:ln w="9525" cap="flat" cmpd="sng">
            <a:solidFill>
              <a:schemeClr val="dk1">
                <a:alpha val="100000"/>
              </a:schemeClr>
            </a:solidFill>
            <a:prstDash val="solid"/>
            <a:round/>
            <a:tailEnd type="triangle" w="med" len="med"/>
          </a:ln>
        </p:spPr>
      </p:sp>
      <p:pic>
        <p:nvPicPr>
          <p:cNvPr id="2097173" name="Picture 2097172"/>
          <p:cNvPicPr>
            <a:picLocks/>
          </p:cNvPicPr>
          <p:nvPr/>
        </p:nvPicPr>
        <p:blipFill>
          <a:blip r:embed="rId8"/>
          <a:srcRect/>
          <a:stretch>
            <a:fillRect/>
          </a:stretch>
        </p:blipFill>
        <p:spPr>
          <a:xfrm>
            <a:off x="3657600" y="4343400"/>
            <a:ext cx="1219200" cy="55403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74" name="Picture 2097173"/>
          <p:cNvPicPr>
            <a:picLocks/>
          </p:cNvPicPr>
          <p:nvPr/>
        </p:nvPicPr>
        <p:blipFill>
          <a:blip r:embed="rId8"/>
          <a:srcRect/>
          <a:stretch>
            <a:fillRect/>
          </a:stretch>
        </p:blipFill>
        <p:spPr>
          <a:xfrm>
            <a:off x="3657600" y="5562600"/>
            <a:ext cx="1219200" cy="554037"/>
          </a:xfrm>
          <a:prstGeom prst="rect">
            <a:avLst/>
          </a:prstGeom>
          <a:noFill/>
          <a:ln>
            <a:noFill/>
          </a:ln>
        </p:spPr>
      </p:pic>
      <p:sp>
        <p:nvSpPr>
          <p:cNvPr id="1048617" name="TextBox 1048616"/>
          <p:cNvSpPr txBox="1"/>
          <p:nvPr/>
        </p:nvSpPr>
        <p:spPr>
          <a:xfrm>
            <a:off x="4876800" y="4343400"/>
            <a:ext cx="788987" cy="45720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r>
              <a:t>زوج</a:t>
            </a:r>
          </a:p>
        </p:txBody>
      </p:sp>
      <p:sp>
        <p:nvSpPr>
          <p:cNvPr id="1048618" name="TextBox 1048617"/>
          <p:cNvSpPr txBox="1"/>
          <p:nvPr/>
        </p:nvSpPr>
        <p:spPr>
          <a:xfrm>
            <a:off x="4800600" y="5562600"/>
            <a:ext cx="669925" cy="45720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r>
              <a:t>فرد</a:t>
            </a:r>
          </a:p>
        </p:txBody>
      </p:sp>
      <p:sp>
        <p:nvSpPr>
          <p:cNvPr id="1048619" name="Straight Connector 1048618"/>
          <p:cNvSpPr/>
          <p:nvPr/>
        </p:nvSpPr>
        <p:spPr>
          <a:xfrm>
            <a:off x="5791200" y="4648200"/>
            <a:ext cx="914400" cy="0"/>
          </a:xfrm>
          <a:prstGeom prst="line">
            <a:avLst/>
          </a:prstGeom>
          <a:noFill/>
          <a:ln w="9525" cap="flat" cmpd="sng">
            <a:solidFill>
              <a:schemeClr val="dk1">
                <a:alpha val="100000"/>
              </a:schemeClr>
            </a:solidFill>
            <a:prstDash val="solid"/>
            <a:round/>
            <a:tailEnd type="triangle" w="med" len="med"/>
          </a:ln>
        </p:spPr>
      </p:sp>
      <p:sp>
        <p:nvSpPr>
          <p:cNvPr id="1048620" name="Straight Connector 1048619"/>
          <p:cNvSpPr/>
          <p:nvPr/>
        </p:nvSpPr>
        <p:spPr>
          <a:xfrm>
            <a:off x="5486400" y="5791200"/>
            <a:ext cx="1066800" cy="0"/>
          </a:xfrm>
          <a:prstGeom prst="line">
            <a:avLst/>
          </a:prstGeom>
          <a:noFill/>
          <a:ln w="9525" cap="flat" cmpd="sng">
            <a:solidFill>
              <a:schemeClr val="dk1">
                <a:alpha val="100000"/>
              </a:schemeClr>
            </a:solidFill>
            <a:prstDash val="solid"/>
            <a:round/>
            <a:tailEnd type="triangle" w="med" len="med"/>
          </a:ln>
        </p:spPr>
      </p:sp>
      <p:sp>
        <p:nvSpPr>
          <p:cNvPr id="1048621" name="TextBox 1048620"/>
          <p:cNvSpPr txBox="1"/>
          <p:nvPr/>
        </p:nvSpPr>
        <p:spPr>
          <a:xfrm>
            <a:off x="6845300" y="4308475"/>
            <a:ext cx="2238375" cy="45720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r>
              <a:t>علامت درايه مثبت </a:t>
            </a:r>
          </a:p>
        </p:txBody>
      </p:sp>
      <p:sp>
        <p:nvSpPr>
          <p:cNvPr id="1048622" name="TextBox 1048621"/>
          <p:cNvSpPr txBox="1"/>
          <p:nvPr/>
        </p:nvSpPr>
        <p:spPr>
          <a:xfrm>
            <a:off x="6802437" y="5451475"/>
            <a:ext cx="2128837" cy="45720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r>
              <a:t>علامت دراية منفي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3" name="TextBox 1048622"/>
          <p:cNvSpPr txBox="1"/>
          <p:nvPr/>
        </p:nvSpPr>
        <p:spPr>
          <a:xfrm>
            <a:off x="6383337" y="193675"/>
            <a:ext cx="2547937" cy="45720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r>
              <a:t>دترمينان ماتريس 2×2</a:t>
            </a:r>
          </a:p>
        </p:txBody>
      </p:sp>
      <p:sp>
        <p:nvSpPr>
          <p:cNvPr id="1048624" name="TextBox 1048623"/>
          <p:cNvSpPr txBox="1"/>
          <p:nvPr/>
        </p:nvSpPr>
        <p:spPr>
          <a:xfrm>
            <a:off x="2527300" y="650875"/>
            <a:ext cx="6403975" cy="45720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r>
              <a:t>براي محاسبه ماتريس دو در دو از روش زير استفاده مي كنيم .</a:t>
            </a:r>
          </a:p>
        </p:txBody>
      </p:sp>
      <p:pic>
        <p:nvPicPr>
          <p:cNvPr id="2097175" name="Picture 2097174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769937" y="1524000"/>
            <a:ext cx="6462712" cy="1481137"/>
          </a:xfrm>
          <a:prstGeom prst="rect">
            <a:avLst/>
          </a:prstGeom>
          <a:noFill/>
          <a:ln>
            <a:noFill/>
          </a:ln>
        </p:spPr>
      </p:pic>
      <p:sp>
        <p:nvSpPr>
          <p:cNvPr id="1048625" name="Straight Connector 1048624"/>
          <p:cNvSpPr/>
          <p:nvPr/>
        </p:nvSpPr>
        <p:spPr>
          <a:xfrm>
            <a:off x="2209800" y="2057400"/>
            <a:ext cx="457200" cy="457200"/>
          </a:xfrm>
          <a:prstGeom prst="line">
            <a:avLst/>
          </a:prstGeom>
          <a:noFill/>
          <a:ln w="9525" cap="flat" cmpd="sng">
            <a:solidFill>
              <a:schemeClr val="dk1">
                <a:alpha val="100000"/>
              </a:schemeClr>
            </a:solidFill>
            <a:prstDash val="solid"/>
            <a:round/>
            <a:tailEnd type="triangle" w="med" len="med"/>
          </a:ln>
        </p:spPr>
      </p:sp>
      <p:sp>
        <p:nvSpPr>
          <p:cNvPr id="1048626" name="Straight Connector 1048625"/>
          <p:cNvSpPr/>
          <p:nvPr/>
        </p:nvSpPr>
        <p:spPr>
          <a:xfrm flipH="1">
            <a:off x="2133600" y="2057400"/>
            <a:ext cx="457200" cy="457200"/>
          </a:xfrm>
          <a:prstGeom prst="line">
            <a:avLst/>
          </a:prstGeom>
          <a:noFill/>
          <a:ln w="9525" cap="flat" cmpd="sng">
            <a:solidFill>
              <a:schemeClr val="dk1">
                <a:alpha val="100000"/>
              </a:schemeClr>
            </a:solidFill>
            <a:prstDash val="solid"/>
            <a:round/>
            <a:tailEnd type="triangle" w="med" len="med"/>
          </a:ln>
        </p:spPr>
      </p:sp>
      <p:sp>
        <p:nvSpPr>
          <p:cNvPr id="1048627" name="TextBox 1048626"/>
          <p:cNvSpPr txBox="1"/>
          <p:nvPr/>
        </p:nvSpPr>
        <p:spPr>
          <a:xfrm>
            <a:off x="7405687" y="3089275"/>
            <a:ext cx="992187" cy="45720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r>
              <a:t>مثال : </a:t>
            </a:r>
          </a:p>
        </p:txBody>
      </p:sp>
      <p:pic>
        <p:nvPicPr>
          <p:cNvPr id="2097176" name="Picture 2097175"/>
          <p:cNvPicPr>
            <a:picLocks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38200" y="3429000"/>
            <a:ext cx="5486400" cy="1035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8" name="TextBox 1048627"/>
          <p:cNvSpPr txBox="1"/>
          <p:nvPr/>
        </p:nvSpPr>
        <p:spPr>
          <a:xfrm>
            <a:off x="7162800" y="381000"/>
            <a:ext cx="1731962" cy="45720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r>
              <a:t>دترمينان 3×3</a:t>
            </a:r>
          </a:p>
        </p:txBody>
      </p:sp>
      <p:sp>
        <p:nvSpPr>
          <p:cNvPr id="1048629" name="TextBox 1048628"/>
          <p:cNvSpPr txBox="1"/>
          <p:nvPr/>
        </p:nvSpPr>
        <p:spPr>
          <a:xfrm>
            <a:off x="457200" y="762000"/>
            <a:ext cx="8429625" cy="118745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r>
              <a:t>ماتريس 3×3  زير را در نظر بگيريد براي محاسبه دترمينان آن ميتوان هر سطر و </a:t>
            </a:r>
          </a:p>
          <a:p>
            <a:r>
              <a:t>ستوني را انتخاب كرد و ترجيحا سطر و ستوني را انتخاب مي كنيم كه صفر در آن </a:t>
            </a:r>
          </a:p>
          <a:p>
            <a:r>
              <a:t>بيشتر باشد .</a:t>
            </a:r>
          </a:p>
        </p:txBody>
      </p:sp>
      <p:pic>
        <p:nvPicPr>
          <p:cNvPr id="2097177" name="Picture 2097176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38200" y="1981200"/>
            <a:ext cx="7785100" cy="2430462"/>
          </a:xfrm>
          <a:prstGeom prst="rect">
            <a:avLst/>
          </a:prstGeom>
          <a:noFill/>
          <a:ln>
            <a:noFill/>
          </a:ln>
        </p:spPr>
      </p:pic>
      <p:sp>
        <p:nvSpPr>
          <p:cNvPr id="1048630" name="Straight Connector 1048629"/>
          <p:cNvSpPr/>
          <p:nvPr/>
        </p:nvSpPr>
        <p:spPr>
          <a:xfrm>
            <a:off x="1447800" y="2514600"/>
            <a:ext cx="1828800" cy="0"/>
          </a:xfrm>
          <a:prstGeom prst="line">
            <a:avLst/>
          </a:prstGeom>
          <a:noFill/>
          <a:ln w="9525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</p:sp>
      <p:sp>
        <p:nvSpPr>
          <p:cNvPr id="1048631" name="Straight Connector 1048630"/>
          <p:cNvSpPr/>
          <p:nvPr/>
        </p:nvSpPr>
        <p:spPr>
          <a:xfrm>
            <a:off x="1447800" y="2514600"/>
            <a:ext cx="0" cy="457200"/>
          </a:xfrm>
          <a:prstGeom prst="line">
            <a:avLst/>
          </a:prstGeom>
          <a:noFill/>
          <a:ln w="9525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</p:sp>
      <p:sp>
        <p:nvSpPr>
          <p:cNvPr id="1048632" name="Straight Connector 1048631"/>
          <p:cNvSpPr/>
          <p:nvPr/>
        </p:nvSpPr>
        <p:spPr>
          <a:xfrm>
            <a:off x="1447800" y="2971800"/>
            <a:ext cx="1828800" cy="0"/>
          </a:xfrm>
          <a:prstGeom prst="line">
            <a:avLst/>
          </a:prstGeom>
          <a:noFill/>
          <a:ln w="9525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</p:sp>
      <p:sp>
        <p:nvSpPr>
          <p:cNvPr id="1048633" name="Straight Connector 1048632"/>
          <p:cNvSpPr/>
          <p:nvPr/>
        </p:nvSpPr>
        <p:spPr>
          <a:xfrm>
            <a:off x="3276600" y="2514600"/>
            <a:ext cx="0" cy="457200"/>
          </a:xfrm>
          <a:prstGeom prst="line">
            <a:avLst/>
          </a:prstGeom>
          <a:noFill/>
          <a:ln w="9525" cap="flat" cmpd="sng">
            <a:solidFill>
              <a:schemeClr val="dk1">
                <a:alpha val="100000"/>
              </a:schemeClr>
            </a:solidFill>
            <a:prstDash val="solid"/>
            <a:round/>
          </a:ln>
        </p:spPr>
      </p:sp>
      <p:sp>
        <p:nvSpPr>
          <p:cNvPr id="1048634" name="TextBox 1048633"/>
          <p:cNvSpPr txBox="1"/>
          <p:nvPr/>
        </p:nvSpPr>
        <p:spPr>
          <a:xfrm>
            <a:off x="7939087" y="4156075"/>
            <a:ext cx="915987" cy="45720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r>
              <a:t>مثال :</a:t>
            </a:r>
          </a:p>
        </p:txBody>
      </p:sp>
      <p:pic>
        <p:nvPicPr>
          <p:cNvPr id="2097178" name="Picture 2097177"/>
          <p:cNvPicPr>
            <a:picLocks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066800" y="4500562"/>
            <a:ext cx="6400800" cy="23574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5" name="TextBox 1048634"/>
          <p:cNvSpPr txBox="1"/>
          <p:nvPr/>
        </p:nvSpPr>
        <p:spPr>
          <a:xfrm>
            <a:off x="6019800" y="228600"/>
            <a:ext cx="2535237" cy="45720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r>
              <a:t>ترانسپوزه يك ماتريس:</a:t>
            </a:r>
          </a:p>
        </p:txBody>
      </p:sp>
      <p:sp>
        <p:nvSpPr>
          <p:cNvPr id="1048636" name="TextBox 1048635"/>
          <p:cNvSpPr txBox="1"/>
          <p:nvPr/>
        </p:nvSpPr>
        <p:spPr>
          <a:xfrm>
            <a:off x="5638800" y="914400"/>
            <a:ext cx="2924175" cy="45720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r>
              <a:t>ترانسپوزه ماتريس Aرا با </a:t>
            </a:r>
          </a:p>
        </p:txBody>
      </p:sp>
      <p:pic>
        <p:nvPicPr>
          <p:cNvPr id="2097179" name="Picture 2097178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5029200" y="762000"/>
            <a:ext cx="685800" cy="609600"/>
          </a:xfrm>
          <a:prstGeom prst="rect">
            <a:avLst/>
          </a:prstGeom>
          <a:noFill/>
          <a:ln>
            <a:noFill/>
          </a:ln>
        </p:spPr>
      </p:pic>
      <p:sp>
        <p:nvSpPr>
          <p:cNvPr id="1048637" name="TextBox 1048636"/>
          <p:cNvSpPr txBox="1"/>
          <p:nvPr/>
        </p:nvSpPr>
        <p:spPr>
          <a:xfrm>
            <a:off x="-47625" y="838200"/>
            <a:ext cx="4921250" cy="822325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r>
              <a:t>نشان مي دهيم .در اين عمل جاي سطر و ستون </a:t>
            </a:r>
          </a:p>
          <a:p>
            <a:endParaRPr/>
          </a:p>
        </p:txBody>
      </p:sp>
      <p:sp>
        <p:nvSpPr>
          <p:cNvPr id="1048638" name="TextBox 1048637"/>
          <p:cNvSpPr txBox="1"/>
          <p:nvPr/>
        </p:nvSpPr>
        <p:spPr>
          <a:xfrm>
            <a:off x="4438650" y="1565275"/>
            <a:ext cx="4187825" cy="45720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r>
              <a:t>هر درايه بصورت زير عوض مي شود </a:t>
            </a:r>
          </a:p>
        </p:txBody>
      </p:sp>
      <p:pic>
        <p:nvPicPr>
          <p:cNvPr id="2097180" name="Picture 2097179"/>
          <p:cNvPicPr>
            <a:picLocks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685800" y="1524000"/>
            <a:ext cx="3683000" cy="723900"/>
          </a:xfrm>
          <a:prstGeom prst="rect">
            <a:avLst/>
          </a:prstGeom>
          <a:noFill/>
          <a:ln>
            <a:noFill/>
          </a:ln>
        </p:spPr>
      </p:pic>
      <p:sp>
        <p:nvSpPr>
          <p:cNvPr id="1048639" name="TextBox 1048638"/>
          <p:cNvSpPr txBox="1"/>
          <p:nvPr/>
        </p:nvSpPr>
        <p:spPr>
          <a:xfrm>
            <a:off x="7558087" y="2327275"/>
            <a:ext cx="992187" cy="45720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r>
              <a:t>مثال : </a:t>
            </a:r>
          </a:p>
        </p:txBody>
      </p:sp>
      <p:pic>
        <p:nvPicPr>
          <p:cNvPr id="2097181" name="Picture 2097180"/>
          <p:cNvPicPr>
            <a:picLocks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590800" y="2438400"/>
            <a:ext cx="4343400" cy="2171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0" name="TextBox 1048639"/>
          <p:cNvSpPr txBox="1"/>
          <p:nvPr/>
        </p:nvSpPr>
        <p:spPr>
          <a:xfrm>
            <a:off x="6329362" y="269875"/>
            <a:ext cx="2449512" cy="45720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r>
              <a:t>كوفاكتور يك ماتريس:</a:t>
            </a:r>
          </a:p>
        </p:txBody>
      </p:sp>
      <p:sp>
        <p:nvSpPr>
          <p:cNvPr id="1048641" name="TextBox 1048640"/>
          <p:cNvSpPr txBox="1"/>
          <p:nvPr/>
        </p:nvSpPr>
        <p:spPr>
          <a:xfrm>
            <a:off x="474662" y="879475"/>
            <a:ext cx="8151812" cy="822325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r>
              <a:rPr lang="zh-CN" altLang="en-US"/>
              <a:t>كوفاكتور ماتريس Aرا CofAنشان مي دهيم.براي محاسبه كوفاكتور يك ماتريس </a:t>
            </a:r>
          </a:p>
          <a:p>
            <a:r>
              <a:rPr lang="zh-CN" altLang="en-US"/>
              <a:t>بايد كوفاكتور هر درايه را با دستور زير محاسبه كنيم.</a:t>
            </a:r>
          </a:p>
        </p:txBody>
      </p:sp>
      <p:pic>
        <p:nvPicPr>
          <p:cNvPr id="2097182" name="Picture 2097181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762000" y="1295400"/>
            <a:ext cx="2438400" cy="500062"/>
          </a:xfrm>
          <a:prstGeom prst="rect">
            <a:avLst/>
          </a:prstGeom>
          <a:noFill/>
          <a:ln>
            <a:noFill/>
          </a:ln>
        </p:spPr>
      </p:pic>
      <p:sp>
        <p:nvSpPr>
          <p:cNvPr id="1048642" name="TextBox 1048641"/>
          <p:cNvSpPr txBox="1"/>
          <p:nvPr/>
        </p:nvSpPr>
        <p:spPr>
          <a:xfrm>
            <a:off x="7148512" y="1717675"/>
            <a:ext cx="1401762" cy="45720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r>
              <a:t>ممظور از </a:t>
            </a:r>
          </a:p>
        </p:txBody>
      </p:sp>
      <p:pic>
        <p:nvPicPr>
          <p:cNvPr id="2097183" name="Picture 2097182"/>
          <p:cNvPicPr>
            <a:picLocks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6858000" y="1676400"/>
            <a:ext cx="533400" cy="533400"/>
          </a:xfrm>
          <a:prstGeom prst="rect">
            <a:avLst/>
          </a:prstGeom>
          <a:noFill/>
          <a:ln>
            <a:noFill/>
          </a:ln>
        </p:spPr>
      </p:pic>
      <p:sp>
        <p:nvSpPr>
          <p:cNvPr id="1048643" name="TextBox 1048642"/>
          <p:cNvSpPr txBox="1"/>
          <p:nvPr/>
        </p:nvSpPr>
        <p:spPr>
          <a:xfrm>
            <a:off x="152400" y="1676400"/>
            <a:ext cx="6427787" cy="45720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r>
              <a:t>عبارت است از دترمينان 2×2 اي كه از حذف سطر و ستوني  </a:t>
            </a:r>
          </a:p>
        </p:txBody>
      </p:sp>
      <p:sp>
        <p:nvSpPr>
          <p:cNvPr id="1048644" name="TextBox 1048643"/>
          <p:cNvSpPr txBox="1"/>
          <p:nvPr/>
        </p:nvSpPr>
        <p:spPr>
          <a:xfrm>
            <a:off x="5602287" y="2327275"/>
            <a:ext cx="3024187" cy="45720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r>
              <a:t>كه درايه در آن قرار دارد  .</a:t>
            </a:r>
          </a:p>
        </p:txBody>
      </p:sp>
      <p:pic>
        <p:nvPicPr>
          <p:cNvPr id="2097184" name="Picture 2097183"/>
          <p:cNvPicPr>
            <a:picLocks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457200" y="2971800"/>
            <a:ext cx="7924800" cy="1674812"/>
          </a:xfrm>
          <a:prstGeom prst="rect">
            <a:avLst/>
          </a:prstGeom>
          <a:noFill/>
          <a:ln>
            <a:noFill/>
          </a:ln>
        </p:spPr>
      </p:pic>
      <p:sp>
        <p:nvSpPr>
          <p:cNvPr id="1048645" name="TextBox 1048644"/>
          <p:cNvSpPr txBox="1"/>
          <p:nvPr/>
        </p:nvSpPr>
        <p:spPr>
          <a:xfrm>
            <a:off x="7083425" y="4613275"/>
            <a:ext cx="1390650" cy="45720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r>
              <a:t>براي مثال </a:t>
            </a:r>
          </a:p>
        </p:txBody>
      </p:sp>
      <p:pic>
        <p:nvPicPr>
          <p:cNvPr id="2097185" name="Picture 2097184"/>
          <p:cNvPicPr>
            <a:picLocks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457200" y="4953000"/>
            <a:ext cx="5638800" cy="1009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86" name="Picture 2097185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514600" y="304800"/>
            <a:ext cx="4038600" cy="1900237"/>
          </a:xfrm>
          <a:prstGeom prst="rect">
            <a:avLst/>
          </a:prstGeom>
          <a:noFill/>
          <a:ln>
            <a:noFill/>
          </a:ln>
        </p:spPr>
      </p:pic>
      <p:sp>
        <p:nvSpPr>
          <p:cNvPr id="1048646" name="TextBox 1048645"/>
          <p:cNvSpPr txBox="1"/>
          <p:nvPr/>
        </p:nvSpPr>
        <p:spPr>
          <a:xfrm>
            <a:off x="7786687" y="2174875"/>
            <a:ext cx="839787" cy="45720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r>
              <a:t>مثال:</a:t>
            </a:r>
          </a:p>
        </p:txBody>
      </p:sp>
      <p:sp>
        <p:nvSpPr>
          <p:cNvPr id="1048647" name="TextBox 1048646"/>
          <p:cNvSpPr txBox="1"/>
          <p:nvPr/>
        </p:nvSpPr>
        <p:spPr>
          <a:xfrm>
            <a:off x="4538662" y="2174875"/>
            <a:ext cx="3402012" cy="45720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r>
              <a:t>كوفاكتور ماتريس زير را بيابيد:</a:t>
            </a:r>
          </a:p>
        </p:txBody>
      </p:sp>
      <p:pic>
        <p:nvPicPr>
          <p:cNvPr id="2097187" name="Picture 2097186"/>
          <p:cNvPicPr>
            <a:picLocks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685800" y="2438400"/>
            <a:ext cx="2667000" cy="1606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88" name="Picture 2097187"/>
          <p:cNvPicPr>
            <a:picLocks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387350" y="4114800"/>
            <a:ext cx="8424862" cy="1339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89" name="Picture 2097188"/>
          <p:cNvPicPr>
            <a:picLocks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0" y="5486400"/>
            <a:ext cx="4800600" cy="99853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90" name="Picture 2097189"/>
          <p:cNvPicPr>
            <a:picLocks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4876800" y="5486400"/>
            <a:ext cx="4267200" cy="7223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91" name="Picture 2097190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152400"/>
            <a:ext cx="4572000" cy="7223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92" name="Picture 2097191"/>
          <p:cNvPicPr>
            <a:picLocks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4800600" y="228600"/>
            <a:ext cx="4343400" cy="7858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93" name="Picture 2097192"/>
          <p:cNvPicPr>
            <a:picLocks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0" y="1295400"/>
            <a:ext cx="4572000" cy="7096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94" name="Picture 2097193"/>
          <p:cNvPicPr>
            <a:picLocks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4572000" y="1295400"/>
            <a:ext cx="4572000" cy="70326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95" name="Picture 2097194"/>
          <p:cNvPicPr>
            <a:picLocks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0" y="2362200"/>
            <a:ext cx="4724400" cy="696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96" name="Picture 2097195"/>
          <p:cNvPicPr>
            <a:picLocks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3048000" y="3200400"/>
            <a:ext cx="4572000" cy="70326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7197" name="Picture 2097196"/>
          <p:cNvPicPr>
            <a:picLocks/>
          </p:cNvPicPr>
          <p:nvPr/>
        </p:nvPicPr>
        <p:blipFill>
          <a:blip r:embed="rId8"/>
          <a:srcRect/>
          <a:stretch>
            <a:fillRect/>
          </a:stretch>
        </p:blipFill>
        <p:spPr>
          <a:xfrm>
            <a:off x="1784350" y="4046537"/>
            <a:ext cx="4311650" cy="2235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8" name="TextBox 1048647"/>
          <p:cNvSpPr txBox="1"/>
          <p:nvPr/>
        </p:nvSpPr>
        <p:spPr>
          <a:xfrm>
            <a:off x="3482975" y="117475"/>
            <a:ext cx="5295900" cy="45720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r>
              <a:rPr lang="zh-CN" altLang="en-US"/>
              <a:t>ماتريس Adjiont</a:t>
            </a:r>
            <a:r>
              <a:rPr lang="en-US" altLang="en-US"/>
              <a:t>ر</a:t>
            </a:r>
            <a:r>
              <a:rPr lang="zh-CN" altLang="en-US"/>
              <a:t>ا بصورت زير تعريف مي كنيم:</a:t>
            </a:r>
          </a:p>
        </p:txBody>
      </p:sp>
      <p:pic>
        <p:nvPicPr>
          <p:cNvPr id="2097198" name="Picture 2097197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667000" y="1066800"/>
            <a:ext cx="4419600" cy="1019175"/>
          </a:xfrm>
          <a:prstGeom prst="rect">
            <a:avLst/>
          </a:prstGeom>
          <a:noFill/>
          <a:ln>
            <a:noFill/>
          </a:ln>
        </p:spPr>
      </p:pic>
      <p:sp>
        <p:nvSpPr>
          <p:cNvPr id="1048649" name="TextBox 1048648"/>
          <p:cNvSpPr txBox="1"/>
          <p:nvPr/>
        </p:nvSpPr>
        <p:spPr>
          <a:xfrm>
            <a:off x="2500312" y="2327275"/>
            <a:ext cx="6126162" cy="45720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r>
              <a:t>معكوس يك ماتريس با استفاده از تعريف زير بدست مي آيد :</a:t>
            </a:r>
          </a:p>
        </p:txBody>
      </p:sp>
      <p:pic>
        <p:nvPicPr>
          <p:cNvPr id="2097199" name="Picture 2097198"/>
          <p:cNvPicPr>
            <a:picLocks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4197350" y="3206750"/>
            <a:ext cx="2355850" cy="1392237"/>
          </a:xfrm>
          <a:prstGeom prst="rect">
            <a:avLst/>
          </a:prstGeom>
          <a:noFill/>
          <a:ln>
            <a:noFill/>
          </a:ln>
        </p:spPr>
      </p:pic>
      <p:sp>
        <p:nvSpPr>
          <p:cNvPr id="1048650" name="TextBox 1048649"/>
          <p:cNvSpPr txBox="1"/>
          <p:nvPr/>
        </p:nvSpPr>
        <p:spPr>
          <a:xfrm>
            <a:off x="1895475" y="4613275"/>
            <a:ext cx="6883400" cy="45720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r>
              <a:t>از معكوس يك ماتريس جهت حل معادلات ماتريسي استفاده مي كنيم.</a:t>
            </a:r>
          </a:p>
        </p:txBody>
      </p:sp>
      <p:pic>
        <p:nvPicPr>
          <p:cNvPr id="2097200" name="Picture 2097199"/>
          <p:cNvPicPr>
            <a:picLocks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28600" y="5562600"/>
            <a:ext cx="7924800" cy="492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1" name="TextBox 1048650"/>
          <p:cNvSpPr txBox="1"/>
          <p:nvPr/>
        </p:nvSpPr>
        <p:spPr>
          <a:xfrm>
            <a:off x="28575" y="193675"/>
            <a:ext cx="8750300" cy="45720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r>
              <a:t>از معكوس يك ماتريس جهت حل دستگاههاي چند معادله و چند مجهول استفاده مي كنيم:</a:t>
            </a:r>
          </a:p>
        </p:txBody>
      </p:sp>
      <p:sp>
        <p:nvSpPr>
          <p:cNvPr id="1048652" name="TextBox 1048651"/>
          <p:cNvSpPr txBox="1"/>
          <p:nvPr/>
        </p:nvSpPr>
        <p:spPr>
          <a:xfrm>
            <a:off x="2960687" y="727075"/>
            <a:ext cx="5818187" cy="45720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r>
              <a:t>دستگاه سه معادله و سه مجهول زير را در نظر بگيريد.  </a:t>
            </a:r>
          </a:p>
        </p:txBody>
      </p:sp>
      <p:pic>
        <p:nvPicPr>
          <p:cNvPr id="2097201" name="Picture 2097200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533400" y="1676400"/>
            <a:ext cx="7488237" cy="3648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3" name="TextBox 1048652"/>
          <p:cNvSpPr txBox="1"/>
          <p:nvPr/>
        </p:nvSpPr>
        <p:spPr>
          <a:xfrm>
            <a:off x="2471737" y="41275"/>
            <a:ext cx="6459537" cy="45720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r>
              <a:t>مثال :دستگاه زير را با استفاده از ماتريس و دترمينان حل كنيد: </a:t>
            </a:r>
          </a:p>
        </p:txBody>
      </p:sp>
      <p:pic>
        <p:nvPicPr>
          <p:cNvPr id="2097202" name="Picture 2097201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717675" y="457200"/>
            <a:ext cx="6148387" cy="6400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203" name="Picture 2097202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81000" y="622300"/>
            <a:ext cx="7467600" cy="5000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4" name="TextBox 1048653"/>
          <p:cNvSpPr txBox="1"/>
          <p:nvPr/>
        </p:nvSpPr>
        <p:spPr>
          <a:xfrm>
            <a:off x="1417637" y="117475"/>
            <a:ext cx="7056437" cy="457200"/>
          </a:xfrm>
          <a:prstGeom prst="rect">
            <a:avLst/>
          </a:prstGeom>
          <a:noFill/>
          <a:ln>
            <a:noFill/>
          </a:ln>
        </p:spPr>
        <p:txBody>
          <a:bodyPr vert="horz" wrap="none" lIns="91440" tIns="45720" rIns="91440" bIns="45720">
            <a:spAutoFit/>
          </a:bodyPr>
          <a:lstStyle>
            <a:lvl1pPr marL="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1pPr>
            <a:lvl2pPr marL="4572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2pPr>
            <a:lvl3pPr marL="9144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3pPr>
            <a:lvl4pPr marL="13716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4pPr>
            <a:lvl5pPr marL="1828800" indent="0" algn="r" rtl="1" fontAlgn="base" latinLnBrk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 sz="2400" b="0" i="0" u="none" baseline="0">
                <a:solidFill>
                  <a:schemeClr val="dk1"/>
                </a:solidFill>
                <a:latin typeface="Times New Roman" pitchFamily="26" charset="0"/>
                <a:ea typeface="Times New Roman (Arabic)" pitchFamily="26" charset="-78"/>
                <a:sym typeface="Times New Roman" pitchFamily="26" charset="0"/>
              </a:defRPr>
            </a:lvl5pPr>
          </a:lstStyle>
          <a:p>
            <a:r>
              <a:t>تمرين : دستگاههاي زير را با استفاده از ماتريس و دترمينان حل كنيد:</a:t>
            </a:r>
          </a:p>
        </p:txBody>
      </p:sp>
      <p:pic>
        <p:nvPicPr>
          <p:cNvPr id="2097204" name="Picture 2097203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04800" y="865187"/>
            <a:ext cx="8305800" cy="3605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Default Color Scheme">
      <a:dk1>
        <a:srgbClr val="333333"/>
      </a:dk1>
      <a:lt1>
        <a:srgbClr val="A9BDA9"/>
      </a:lt1>
      <a:dk2>
        <a:srgbClr val="578963"/>
      </a:dk2>
      <a:lt2>
        <a:srgbClr val="004C2B"/>
      </a:lt2>
      <a:accent1>
        <a:srgbClr val="FFCCCC"/>
      </a:accent1>
      <a:accent2>
        <a:srgbClr val="B3E1B3"/>
      </a:accent2>
      <a:accent3>
        <a:srgbClr val="A9BDA9"/>
      </a:accent3>
      <a:accent4>
        <a:srgbClr val="333333"/>
      </a:accent4>
      <a:accent5>
        <a:srgbClr val="000000"/>
      </a:accent5>
      <a:accent6>
        <a:srgbClr val="000000"/>
      </a:accent6>
      <a:hlink>
        <a:srgbClr val="BDD7E5"/>
      </a:hlink>
      <a:folHlink>
        <a:srgbClr val="D2AAD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Color Scheme 1">
        <a:dk1>
          <a:srgbClr val="333333"/>
        </a:dk1>
        <a:lt1>
          <a:srgbClr val="A9BDA9"/>
        </a:lt1>
        <a:dk2>
          <a:srgbClr val="578963"/>
        </a:dk2>
        <a:lt2>
          <a:srgbClr val="004C2B"/>
        </a:lt2>
        <a:accent1>
          <a:srgbClr val="E1B7B7"/>
        </a:accent1>
        <a:accent2>
          <a:srgbClr val="B3E1B3"/>
        </a:accent2>
        <a:accent3>
          <a:srgbClr val="A9BDA9"/>
        </a:accent3>
        <a:accent4>
          <a:srgbClr val="333333"/>
        </a:accent4>
        <a:accent5>
          <a:srgbClr val="000000"/>
        </a:accent5>
        <a:accent6>
          <a:srgbClr val="000000"/>
        </a:accent6>
        <a:hlink>
          <a:srgbClr val="BDD7E5"/>
        </a:hlink>
        <a:folHlink>
          <a:srgbClr val="D2AAD2"/>
        </a:folHlink>
      </a:clrScheme>
    </a:extraClrScheme>
    <a:extraClrScheme>
      <a:clrScheme name="Default Color Scheme 2">
        <a:dk1>
          <a:srgbClr val="333333"/>
        </a:dk1>
        <a:lt1>
          <a:srgbClr val="FFFFFF"/>
        </a:lt1>
        <a:dk2>
          <a:srgbClr val="578963"/>
        </a:dk2>
        <a:lt2>
          <a:srgbClr val="004C2B"/>
        </a:lt2>
        <a:accent1>
          <a:srgbClr val="E1B7B7"/>
        </a:accent1>
        <a:accent2>
          <a:srgbClr val="B3E1B3"/>
        </a:accent2>
        <a:accent3>
          <a:srgbClr val="FFFFFF"/>
        </a:accent3>
        <a:accent4>
          <a:srgbClr val="333333"/>
        </a:accent4>
        <a:accent5>
          <a:srgbClr val="000000"/>
        </a:accent5>
        <a:accent6>
          <a:srgbClr val="000000"/>
        </a:accent6>
        <a:hlink>
          <a:srgbClr val="BDD7E5"/>
        </a:hlink>
        <a:folHlink>
          <a:srgbClr val="D2AAD2"/>
        </a:folHlink>
      </a:clrScheme>
    </a:extraClrScheme>
    <a:extraClrScheme>
      <a:clrScheme name="Default Color Scheme 3">
        <a:dk1>
          <a:srgbClr val="000000"/>
        </a:dk1>
        <a:lt1>
          <a:srgbClr val="FFFFFF"/>
        </a:lt1>
        <a:dk2>
          <a:srgbClr val="393939"/>
        </a:dk2>
        <a:lt2>
          <a:srgbClr val="000000"/>
        </a:lt2>
        <a:accent1>
          <a:srgbClr val="CBCBCB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000000"/>
        </a:accent5>
        <a:accent6>
          <a:srgbClr val="000000"/>
        </a:accent6>
        <a:hlink>
          <a:srgbClr val="B2B2B2"/>
        </a:hlink>
        <a:folHlink>
          <a:srgbClr val="EAEAEA"/>
        </a:folHlink>
      </a:clrScheme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333333"/>
    </a:dk1>
    <a:lt1>
      <a:srgbClr val="A9BDA9"/>
    </a:lt1>
    <a:dk2>
      <a:srgbClr val="578963"/>
    </a:dk2>
    <a:lt2>
      <a:srgbClr val="004C2B"/>
    </a:lt2>
    <a:accent1>
      <a:srgbClr val="FFCCCC"/>
    </a:accent1>
    <a:accent2>
      <a:srgbClr val="B3E1B3"/>
    </a:accent2>
    <a:accent3>
      <a:srgbClr val="A9BDA9"/>
    </a:accent3>
    <a:accent4>
      <a:srgbClr val="333333"/>
    </a:accent4>
    <a:accent5>
      <a:srgbClr val="000000"/>
    </a:accent5>
    <a:accent6>
      <a:srgbClr val="000000"/>
    </a:accent6>
    <a:hlink>
      <a:srgbClr val="BDD7E5"/>
    </a:hlink>
    <a:folHlink>
      <a:srgbClr val="D2AAD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493</Words>
  <Application>Microsoft Office PowerPoint</Application>
  <PresentationFormat>On-screen Show (4:3)</PresentationFormat>
  <Paragraphs>69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Monotype Sorts</vt:lpstr>
      <vt:lpstr>Times New Roman</vt:lpstr>
      <vt:lpstr>Times New Roman (Arabic)</vt:lpstr>
      <vt:lpstr>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Hashemi</dc:creator>
  <cp:lastModifiedBy>DadeFam-43262657</cp:lastModifiedBy>
  <cp:revision>1</cp:revision>
  <dcterms:created xsi:type="dcterms:W3CDTF">2003-07-02T22:51:20Z</dcterms:created>
  <dcterms:modified xsi:type="dcterms:W3CDTF">2023-08-09T02:52:13Z</dcterms:modified>
</cp:coreProperties>
</file>