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9" r:id="rId4"/>
    <p:sldId id="260" r:id="rId5"/>
    <p:sldId id="269" r:id="rId6"/>
    <p:sldId id="261" r:id="rId7"/>
    <p:sldId id="270" r:id="rId8"/>
    <p:sldId id="262" r:id="rId9"/>
    <p:sldId id="271" r:id="rId10"/>
    <p:sldId id="263" r:id="rId11"/>
    <p:sldId id="264" r:id="rId12"/>
    <p:sldId id="272" r:id="rId13"/>
    <p:sldId id="273" r:id="rId14"/>
    <p:sldId id="265" r:id="rId15"/>
    <p:sldId id="274" r:id="rId16"/>
    <p:sldId id="266" r:id="rId17"/>
    <p:sldId id="275" r:id="rId18"/>
    <p:sldId id="267" r:id="rId19"/>
    <p:sldId id="276" r:id="rId20"/>
    <p:sldId id="268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7" r:id="rId37"/>
    <p:sldId id="298" r:id="rId38"/>
    <p:sldId id="29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28610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3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111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6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187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46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24656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648006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9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790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395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801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520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06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43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40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001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B7CD5DF-B12A-4D53-9874-BF2D3BC4C6F0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7542BCA-B6EE-4709-A39A-4FF93D24C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9"/>
            <a:ext cx="8574622" cy="1417996"/>
          </a:xfrm>
        </p:spPr>
        <p:txBody>
          <a:bodyPr>
            <a:normAutofit/>
          </a:bodyPr>
          <a:lstStyle/>
          <a:p>
            <a:r>
              <a:rPr lang="fa-IR" sz="5000" dirty="0" smtClean="0">
                <a:cs typeface="B Nazanin" panose="00000400000000000000" pitchFamily="2" charset="-78"/>
              </a:rPr>
              <a:t>بسمه تعالی</a:t>
            </a:r>
            <a:endParaRPr lang="en-US" sz="5000" dirty="0"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4920" y="3509963"/>
            <a:ext cx="9403080" cy="1655762"/>
          </a:xfrm>
        </p:spPr>
        <p:txBody>
          <a:bodyPr>
            <a:normAutofit/>
          </a:bodyPr>
          <a:lstStyle/>
          <a:p>
            <a:endParaRPr lang="fa-IR" dirty="0" smtClean="0"/>
          </a:p>
          <a:p>
            <a:endParaRPr lang="fa-IR" dirty="0"/>
          </a:p>
          <a:p>
            <a:r>
              <a:rPr lang="fa-IR" dirty="0" smtClean="0"/>
              <a:t>کنفرانس مفاهیم </a:t>
            </a:r>
            <a:r>
              <a:rPr lang="fa-IR" dirty="0" smtClean="0"/>
              <a:t>پرستاری</a:t>
            </a: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3788756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39497"/>
            <a:ext cx="10515600" cy="5020056"/>
          </a:xfrm>
        </p:spPr>
        <p:txBody>
          <a:bodyPr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مراقبت های پرستاری در پیشگیری و کنترل عفونت،</a:t>
            </a:r>
            <a:br>
              <a:rPr lang="fa-IR" dirty="0" smtClean="0">
                <a:cs typeface="B Nazanin" panose="00000400000000000000" pitchFamily="2" charset="-78"/>
              </a:rPr>
            </a:br>
            <a:r>
              <a:rPr lang="fa-IR" dirty="0" smtClean="0">
                <a:cs typeface="B Nazanin" panose="00000400000000000000" pitchFamily="2" charset="-78"/>
              </a:rPr>
              <a:t>خون ریزی،کم خونی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48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عفونت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تشخیص پرستاری: خطر عفونت در ارتباط با ایمنی ناکافی در رابطه با سرکوب مغز استخوان ثانویه به عوامل ضدنئوپلاستیک و پرتو درمانی</a:t>
            </a:r>
          </a:p>
          <a:p>
            <a:pPr marL="0" indent="0" algn="r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هدف: پیشگیری از عفونت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6710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1-بررسی بیمار برای یافتن شواهد عفونت: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الف)هر 4 ساعت یک بار علائم حیاتی کنترل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ب)هرروز تعداد و نوع رده های گلبول سفید کنترل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ج)تمام نواحی که ممکن است دروازه ی ورود پاتوژن ها باشد،بررسی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(نواحی تزریق داخل وریدی،زخم ها،چین های پوستی،برجستگی های استخوانی ناحیه ی پرینه و حفره ی دهان)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3810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869" y="2685287"/>
            <a:ext cx="10018713" cy="3124201"/>
          </a:xfrm>
        </p:spPr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1-علایم و نشانگان عفونت ممکن است در میزبانی که دچار مشکل ایمنی است،به وضوح معلوم نباشد.به محض تشخیص عفونت و شروع درمان در پی آن،امکان ابتلا و مرگ ومیر ناشی از عفونت کاهش می یابد.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5728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2-تب بیش از 38/3 درجه سلسیوس و بیش از یک ساعت را گزارش دهید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لرز،تعریق،تورم،گرما،درد،اریتم و اگزودای روی سطح بدن 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هرگونه تغییر در وضعیت تنفسی یا هوشیاری،تکرر یا سوزش ادراری،احساس ناخوشی،درد عضلانی،درد مفاصل،راش یا اسهال را گزارش دهید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662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2-کشف زود هنگام عفونت موجب تسهیل در مداخلات مربوط می شود.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086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3-قبل از شروع درمان ضدمیکروبی،اول طبق دستور،کشت از ترشحات گرفته شود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(ترشح زخم،خلط،ادرار،مدفوع،خون)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9333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3-این آزمایشات نوع ارگانیسم و نیز مناسب ترین درمان ضدمیکروبی را مشخص می نمایند.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استفاده ی نامناسب از آنتی بیوتیک ها موجب تکثیر فلور اضافی و تشویق رشد ارگانیسم های مقاوم به درمان می گردد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4305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4-برای به حداقل رساندن عفونت مراقبت ها را آغاز کنید: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الف)با بیمار و خانواده درباره ی موارد زیر صحبت شود: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1_اگر تعداد گلبول های سفید خون کمتر از 1000 میلی متر مکعب است،او را در اتاق خصوصی بستری نمائید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2_دوری کردن از تماس با افرادی که عفونت دارند یا اخیراً داشته اند یا جدیداً واکسینه شده اند،اهمیت دارد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ب)همه ی پرسنل بایستی قبل از ورود و بعد از خروج از اتاق،دست هایشان را بشویند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ج)از رویه های مربوط به رکتوم و واژن خودداری شود(کنترل درجه حرارت،انجام آزمایش،گذاشتن شیاف در مقعد،گذاشتن تامپون واژن)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5118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د)برای جلوگیری از یبوست و فشار،از نرم کننده های مدفوع استفاده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ه)در اجرای موارد شدید بهداشت شخصی به بیمار کمک گردد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و)برای استفاده از ریش تراش برقی،بیمار را راهنمایی نمایید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ز)بیمار را راهنمایی کنید در صورت عدم دستور استراحت،در اتاق حرکت نماید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ح)به بیمار و خانواده درباره پاکیزگی غذا و استفاده از غذاهای ایمن،آموزش دهید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ط)هر روز آب آشامیدنی را تعویض کنید.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مایع دهانشویه و نیز آب درون وسایل تنفسی(ساکشن)را عوض کنید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50490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4-از قرار گرفتن در معرض عفونت دوری شود.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الف)پیشگیری از تماس با عوامل بیماری زا،به پیشگیری از عفونت کمک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ب)دست ها منابع مهمی از آلودگی هستند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ج)خطر بروز آبسه اطاف مقعد و در پی آن عفونت سیستمیک زیاد است.دستکاری ممکن است باعث از بین رفتن یکپارچگی غشا و تسهیل گسترش عفونت شود.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د)این عمل صدمه به بافت را به حداقل می رساند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ه)این اقدام از تحریک پوست جلوگیری می کند</a:t>
            </a:r>
          </a:p>
        </p:txBody>
      </p:sp>
    </p:spTree>
    <p:extLst>
      <p:ext uri="{BB962C8B-B14F-4D97-AF65-F5344CB8AC3E}">
        <p14:creationId xmlns:p14="http://schemas.microsoft.com/office/powerpoint/2010/main" val="1753191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و)صدمه به پوست را به حداقل می رساند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ز)شانس صدمه به پوست و توقف جریان ترشحات ریوی را به حداقل می رساند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ح)هیچگونه شواهدی از محدودیت های غذایی برای اجتناب از میوه ها یا سبزیجات خام یا تازه در بیمارانی که نتروپی دارند وجود ندارد.احتیاطات عمومی در خصوص استعمال میوه و ذخیره سازی توصیه شده است.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ط)آب راکد منبع عفونت است.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8709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5-هر روز محل تزریقات وریدی را از نظر علامت عفونت بررسی نمایید: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الف)در زمان های کوتاه محل تزریقات وریدی را تغییر دهید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ب)قبل از تزریق داخل ورید،پوست محل را با بتادین تمیز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ج)پانسمان روی کاتتر ورید مرکزی را هر 48 ساعت تعویض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د)هر72-96 ساعت همه ی مایعات و انفوزیون ها را تعویض نمایید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ه)راهنمای جامعه ی پرستاری تزریق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را جهت مراقبت از دستگاه های دسترسی وریدی مرکزی و محیطی،دنبال نمایید.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2530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5-عفونت بیمارستانی به صورت سپتی سمی استافیلوکوکی  ارتباط زیادی با کاتتر های داخل وریدی دارد.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الف)بروز عفونت وقتی که کاتتر بیش از 72 ساعت در محل بماند،زیاد می گردد.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ب)بتادین در برابر بسیاری از پاتوژن های گرم مثبت و منفی موثر است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ج)این امر سبب می شود که مشاهده ی محل،ممکن و منبع آلودگی خارج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د)در موقع ورود به سیستم،میکروارگانیسم ها مستعد رشد در مایعات هستند،زیرا حتی با عوض کردن ظرف و جریان شدید مایع،باز هم این اتفاق می افتد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ه)جامعه ی پرستاری تزریق اقداماتی را جهت راهنمایی در امر مراقبت از وسایل داخل وریدی فراهم می کند.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70471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6-از تزریقات داخل عضلانی دوری کنید.</a:t>
            </a:r>
          </a:p>
          <a:p>
            <a:pPr marL="0" indent="0" algn="r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7-از گذاشتن سوند ادراری پرهیز کنید؛اگر کتتر ضروری است،از تکنیک آسپتیک استفاده شود.</a:t>
            </a:r>
          </a:p>
          <a:p>
            <a:pPr marL="0" indent="0" algn="r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8-در صورت تجویز فاکتور محرک کولونی سازی گرانولوسیت(یا گرانولوسیت ماکروفاژ)،به بیمار و خانواده آموزش دهید.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08572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6- خطر آبسه ی پوستی را کم می کند</a:t>
            </a:r>
          </a:p>
          <a:p>
            <a:pPr algn="r"/>
            <a:endParaRPr lang="fa-IR" dirty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7-پس از لوله گذاری درون مثانه،شانس عفونت بسیار زیاد می شود</a:t>
            </a:r>
          </a:p>
          <a:p>
            <a:pPr algn="r"/>
            <a:endParaRPr lang="fa-IR" dirty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8-عامل محرک کولونی سازی گرانولوسیت دوره ی نوتروپنی و احتمال عفونت را کم می کند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2042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9-به بیمار توصیه کنید از تماس با فضولات بدن حیوانات اجتناب کند؛به بیمار جهت مشورت با پزشک در مورد مشکلات دندانی،اجتناب از دوش واژینال،تماس جنسی واژینال و رکتال در طول دوره ی نوتروپی یادآوری نمایید.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5954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9-تماس با منابع بالقوه ی عفونت و مختل کننده ی تمامیت و یکپارچگی پوست به حداقل می رسد.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5919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نتایج مورد انتظار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درجه حرارت و علائم حیاتی طبیعی می گردد.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علائم التهاب نظیر تورم موضعی،اریتم،درد و گرما از بین می رود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صداهای تنفسی که با گوشی شنیده می شود، طبیعی می شوند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برای جلوگیری از بدی کارکرد تنفس و بروز عفونت،هر دئساعت یک بار تنفس عمیق و سرفه نماید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937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در کشت ترشحات و ادرار بیمار،باکتری های بیماری زا مشاهده نشود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تماس با سایز افراد عفونی اجتناب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رفتن به مکان های شلوغ خودداری گردد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بعد از هربار ادرار و اجابت مزاج،کلیه ی پرسنل دست ها را ضدعفونی کنند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تماس شدید و ضربه به پوست دوری شود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4515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وارد شدن صدمه به غشاهای مخاطی خودداری گردد(عدم استفاده از ترمومتر مقعدی،شیاف،تامپون های واژینال و صدمه به ناحیه ی پرینه)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در صورت استفاده از کاتتر ها و سوزن ها تهاجمی،از رویه ها و تکنیک های بر پایه ی شواهد استفاده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ریش تراش برقی استفاده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نداشتن زخم پوستی و توقف ترشحات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پیروی از محدودیت های محیطی و دستورات غذایی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هیچ علامتی از سپتی سمی یا شوک سپتیک را نشان ندهد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83084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علائم حیاتی،برون ده قلبی و فشار شریانی،طبیعی می باشد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توانایی تجویز عامل محرک کولونی سازی را نشان می دهد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پاکیزگی بیمار حفظ می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فقدان عفونت ناشی از کاتتر ادراری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14267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خونریزی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تشخیص پرستاری:عوارض بالقوه،خطر ایجاد خونریزی</a:t>
            </a:r>
          </a:p>
          <a:p>
            <a:pPr marL="0" indent="0" algn="r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هدف:پیشگیری از خونریزی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03558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1-امکان خونریزی را بررسی کنید؛شمارش پلاکت ها را بررسی کنید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5769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1-خطر کم:    50000-100000 میلی متر مکعب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خطر متوسط: 20000-50000 میلی متر مکعب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خطر شدید: کمتر از 20000 میلی متر مکعب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09444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علائم خونریزی را بررسی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الف)پتشی یا اکیموز (خونمردگی)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ب)کاهش یافتن میزان هموگلوبین یا هماتوکریت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ج)طولانی شدن خونریزی از اعمال تهاجمی،محل های تزریقی وریدی،بریدگی های کوچک یا خراشیدگی ها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31872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د)خونریزی مشخص یا پنهان در هر نوع ترشح بدن،استفراغ،خلط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ه)خونریزی از هر مجرای بدن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و)تغییر یافتن وضعیت ذهنی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762690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2-تشخیص اولیه،به کار بردن تدابیر اولیه را توسعه می دهد.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الف)وارد شدن صدمه به مویرگ ها و عروق بزرگتر را تعیین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ب)اتلاف خون را نشان می دهد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و)گرفتاری های عصبی را نشان می دهد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82838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3-به بیمار و خانواده اش در مورد روش هایی برای به حداقل رساندن خونریزی آموزش دهید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الف)از مسواک نرم یا برس ابری برای مراقبت از دهان استفاده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ب)از محلول های تجاری شستسوی دهان استفاده نکنید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ج)از ماشین های الکتریکی برای شیو کردن استفاده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د)از سوهان برای مراقبت از ناخن ها استفاده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ه)از خوراندن غذاهایی که برای جویدن مشکل هستند خودداری کنید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64046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3-بیمار میتواند در مراقبت از خود شرکت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الف)از وارد شدن ضربه به بافت های دهان پیشگیری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ب)این محلول ها به دلیل این که محتوی الکل زیاد هستند،بافت دهان را خشک خواهند کرد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ج)از ایجاد ضربه به پوست جلوگیری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د)خطر آسیب به بستر ناخن ها را کاهش می دهد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ه)از وارد شدن ضربه به بافت دهان پیشگیری می کند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30985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مداخلات پرستاری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4-اقداماتی را برای کاهش دادن خونریزی به کار ببرید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الف)به منظور گرفتن خون برای آزمایشگاه،فقط یکبار رگ را سوراخ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ب)از گرفتن درجه حرارت از طریق رکتال یا استعمال شیاف ها و تنقیه خودداری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ج)از تزریق داخل عضلانی خودداری کنید؛از کوچک ترین سوزن ها در صورت امکان استفاده کنید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د) فشار مستقیم را بر محل تزریق وارد کنید و روی محل های تزریق حداقل 5 دقیقه فشار دهید.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ه) لب ها را با لوبریکنت حلال در آب چرب کنید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48686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و) از سونداژ مثانه اجتناب کنید و در صورت لزوم از کوچکترین سوند استفاده کنید.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ز) مایعات دریافتی را حداقل 3 لیتر در 24 ساعت نگهداری کنید، مگر اینکه منع مصرف داشته باشد.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ح) از نرم کننده های مدفوع یا مواد غذایی پرحجم استفاده کنید.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ط) از مصرف داروهایی که با عمل انعقاد تداخل میکنند مثل آسپرین، خودداری کنید.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ی) توصیه می شود که از مواد نرم کننده محلول در آب قبل از عمل جنسی استفاده کنید.</a:t>
            </a:r>
          </a:p>
        </p:txBody>
      </p:sp>
    </p:spTree>
    <p:extLst>
      <p:ext uri="{BB962C8B-B14F-4D97-AF65-F5344CB8AC3E}">
        <p14:creationId xmlns:p14="http://schemas.microsoft.com/office/powerpoint/2010/main" val="34976863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دلایل اقدامات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4- میزان حجم خون در گردش را حفظ میکند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الف) میزان تروما و خونریزی را کاهش میدهد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ب) از وارد شدن تروما به مخاط رکتوم پیشگیری می شود.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ج) از خونریزی داخل عضلانی پیشگیری می شود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د) میزان از دست دادن خون کاهش می دهد.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ه) از خشک شدن پوست ممانعت میکند.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92075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و) از وارد شدن تروما به مثانه و مجاری ادراری پیشگیری میکند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ز)هیدراتاسیون  به پیشگیری از خشک شدن پوست کمک می کند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ح)از بروز یبوست و ایجاد فشار که موجب صدمه به بافت رکتوم می شود،پیشگیری می کند.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ط)خطر خون ریزی را به حداقل می رساند</a:t>
            </a:r>
          </a:p>
          <a:p>
            <a:pPr marL="0" indent="0" algn="justLow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ی)از اصطکاک و تروماهای بافتی پیشگیری می کند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78863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نتایج مورد انتظار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علایم و نشانه های خونریزی مشخص شده است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خون در مدفوع،ادرار یا استفراغ وجود ندارد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خونریزی از لثه،دندان یا محل های تزریق(مثل تزریق وریدی) ندارد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اکیموز(کبودی)یا پتشی وجود ندارد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بیمار و خانواده راه هایی را برای پیشگیری از خونریزی تعیین می کنند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علایم حیاتی طبیعی دارد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77567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اقدامات توصیه شده برای کاهش دادن خطرخونریزی استفاده می کند(استفاده از مسواک نرم،تراشیدن مو با ماشین الکتریکی)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برطرف شدن یا کاهش مخاطرات محیطی را گزارش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آبرسانی به بدن را حفظ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بیمار یبوست ندارد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مصرف موادی که با عمل انعقاد تداخل می کنند،اجتناب می نماید.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18408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anose="00000400000000000000" pitchFamily="2" charset="-78"/>
              </a:rPr>
              <a:t>ادامه...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تخریب و صدمه ی بافتی مشاهده نمی شود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وضعیت ذهنی طبیعی و فقدان علائم خونریزی داخل جمجمه ای را نشان می دهد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از مصرف داروهایی مانند آسپرین که با عمل انعقاد تداخل می کنند،خودداری می کند</a:t>
            </a:r>
          </a:p>
          <a:p>
            <a:pPr marL="0" indent="0" algn="r">
              <a:buNone/>
            </a:pPr>
            <a:r>
              <a:rPr lang="fa-IR" dirty="0" smtClean="0">
                <a:cs typeface="B Nazanin" panose="00000400000000000000" pitchFamily="2" charset="-78"/>
              </a:rPr>
              <a:t>خونریزی از بینی یا خونریزی مغزی ندارد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81969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197</TotalTime>
  <Words>1805</Words>
  <Application>Microsoft Office PowerPoint</Application>
  <PresentationFormat>Custom</PresentationFormat>
  <Paragraphs>195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Parallax</vt:lpstr>
      <vt:lpstr>بسمه تعالی</vt:lpstr>
      <vt:lpstr>مراقبت های پرستاری در پیشگیری و کنترل عفونت، خون ریزی،کم خونی</vt:lpstr>
      <vt:lpstr>عفونت</vt:lpstr>
      <vt:lpstr>مداخلات پرستاری</vt:lpstr>
      <vt:lpstr>دلایل اقدامات</vt:lpstr>
      <vt:lpstr>مداخلات پرستاری</vt:lpstr>
      <vt:lpstr>دلایل اقدامات</vt:lpstr>
      <vt:lpstr>مداخلات پرستاری</vt:lpstr>
      <vt:lpstr>دلایل اقدامات</vt:lpstr>
      <vt:lpstr>مداخلات پرستاری</vt:lpstr>
      <vt:lpstr>ادامه...</vt:lpstr>
      <vt:lpstr>دلایل اقدامات</vt:lpstr>
      <vt:lpstr>ادامه...</vt:lpstr>
      <vt:lpstr>مداخلات پرستاری</vt:lpstr>
      <vt:lpstr>دلایل اقدامات</vt:lpstr>
      <vt:lpstr>مداخلات پرستاری</vt:lpstr>
      <vt:lpstr>دلایل اقدامات</vt:lpstr>
      <vt:lpstr>مداخلات پرستاری</vt:lpstr>
      <vt:lpstr>دلایل اقدامات</vt:lpstr>
      <vt:lpstr>نتایج مورد انتظار</vt:lpstr>
      <vt:lpstr>ادامه...</vt:lpstr>
      <vt:lpstr>ادامه...</vt:lpstr>
      <vt:lpstr>ادامه...</vt:lpstr>
      <vt:lpstr>خونریزی</vt:lpstr>
      <vt:lpstr>مداخلات پرستاری</vt:lpstr>
      <vt:lpstr>دلایل اقدامات</vt:lpstr>
      <vt:lpstr>مداخلات پرستاری</vt:lpstr>
      <vt:lpstr>ادامه...</vt:lpstr>
      <vt:lpstr>دلایل اقدامات</vt:lpstr>
      <vt:lpstr>مداخلات پرستاری</vt:lpstr>
      <vt:lpstr>دلایل اقدامات</vt:lpstr>
      <vt:lpstr>مداخلات پرستاری</vt:lpstr>
      <vt:lpstr>ادامه...</vt:lpstr>
      <vt:lpstr>دلایل اقدامات</vt:lpstr>
      <vt:lpstr>ادامه...</vt:lpstr>
      <vt:lpstr>نتایج مورد انتظار</vt:lpstr>
      <vt:lpstr>ادامه...</vt:lpstr>
      <vt:lpstr>ادامه...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بسمه تعالی</dc:title>
  <dc:creator>behRad</dc:creator>
  <cp:lastModifiedBy>Windows User</cp:lastModifiedBy>
  <cp:revision>23</cp:revision>
  <dcterms:created xsi:type="dcterms:W3CDTF">2018-04-14T14:18:18Z</dcterms:created>
  <dcterms:modified xsi:type="dcterms:W3CDTF">2020-05-01T00:53:02Z</dcterms:modified>
</cp:coreProperties>
</file>