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42C087-FB82-4170-94EF-D6074037F50A}" type="doc">
      <dgm:prSet loTypeId="urn:microsoft.com/office/officeart/2005/8/layout/cycle5" loCatId="cycle" qsTypeId="urn:microsoft.com/office/officeart/2005/8/quickstyle/simple1" qsCatId="simple" csTypeId="urn:microsoft.com/office/officeart/2005/8/colors/accent1_2" csCatId="accent1" phldr="1"/>
      <dgm:spPr>
        <a:scene3d>
          <a:camera prst="orthographicFront"/>
          <a:lightRig rig="glow" dir="t"/>
        </a:scene3d>
      </dgm:spPr>
      <dgm:t>
        <a:bodyPr/>
        <a:lstStyle/>
        <a:p>
          <a:endParaRPr lang="en-US"/>
        </a:p>
      </dgm:t>
    </dgm:pt>
    <dgm:pt modelId="{5C26CCAF-2213-4FAA-82D7-595760994041}">
      <dgm:prSet phldrT="[Text]" phldr="1"/>
      <dgm:spPr>
        <a:scene3d>
          <a:camera prst="orthographicFront"/>
          <a:lightRig rig="glow" dir="t"/>
        </a:scene3d>
        <a:sp3d prstMaterial="dkEdge">
          <a:bevelT/>
          <a:bevelB/>
        </a:sp3d>
      </dgm:spPr>
      <dgm:t>
        <a:bodyPr/>
        <a:lstStyle/>
        <a:p>
          <a:endParaRPr lang="en-US" dirty="0"/>
        </a:p>
      </dgm:t>
    </dgm:pt>
    <dgm:pt modelId="{91DB0AD8-2F5E-4181-BD5C-DE21B4DCBB41}" type="parTrans" cxnId="{45B14578-D7E6-4242-8E58-AE0100C7FD28}">
      <dgm:prSet/>
      <dgm:spPr/>
      <dgm:t>
        <a:bodyPr/>
        <a:lstStyle/>
        <a:p>
          <a:endParaRPr lang="en-US"/>
        </a:p>
      </dgm:t>
    </dgm:pt>
    <dgm:pt modelId="{73D6832C-9948-4EA6-AC81-94AB33BDF573}" type="sibTrans" cxnId="{45B14578-D7E6-4242-8E58-AE0100C7FD28}">
      <dgm:prSet/>
      <dgm:spPr>
        <a:scene3d>
          <a:camera prst="orthographicFront"/>
          <a:lightRig rig="glow" dir="t"/>
        </a:scene3d>
        <a:sp3d prstMaterial="dkEdge">
          <a:bevelT/>
          <a:bevelB/>
        </a:sp3d>
      </dgm:spPr>
      <dgm:t>
        <a:bodyPr/>
        <a:lstStyle/>
        <a:p>
          <a:endParaRPr lang="en-US"/>
        </a:p>
      </dgm:t>
    </dgm:pt>
    <dgm:pt modelId="{27649A7B-DDC6-429A-A3DD-9F89EFC3FB6C}">
      <dgm:prSet phldrT="[Text]" phldr="1"/>
      <dgm:spPr>
        <a:scene3d>
          <a:camera prst="orthographicFront"/>
          <a:lightRig rig="glow" dir="t"/>
        </a:scene3d>
        <a:sp3d prstMaterial="dkEdge">
          <a:bevelT/>
          <a:bevelB/>
        </a:sp3d>
      </dgm:spPr>
      <dgm:t>
        <a:bodyPr/>
        <a:lstStyle/>
        <a:p>
          <a:endParaRPr lang="en-US" dirty="0"/>
        </a:p>
      </dgm:t>
    </dgm:pt>
    <dgm:pt modelId="{0B27AE03-1D7A-457E-9184-28C20581B836}" type="parTrans" cxnId="{D8D63C3E-6175-4558-B90D-E7E23685E8F6}">
      <dgm:prSet/>
      <dgm:spPr/>
      <dgm:t>
        <a:bodyPr/>
        <a:lstStyle/>
        <a:p>
          <a:endParaRPr lang="en-US"/>
        </a:p>
      </dgm:t>
    </dgm:pt>
    <dgm:pt modelId="{28C279B0-179F-44CA-875C-46C8E4069B41}" type="sibTrans" cxnId="{D8D63C3E-6175-4558-B90D-E7E23685E8F6}">
      <dgm:prSet/>
      <dgm:spPr>
        <a:scene3d>
          <a:camera prst="orthographicFront"/>
          <a:lightRig rig="glow" dir="t"/>
        </a:scene3d>
        <a:sp3d prstMaterial="dkEdge">
          <a:bevelT/>
          <a:bevelB/>
        </a:sp3d>
      </dgm:spPr>
      <dgm:t>
        <a:bodyPr/>
        <a:lstStyle/>
        <a:p>
          <a:endParaRPr lang="en-US"/>
        </a:p>
      </dgm:t>
    </dgm:pt>
    <dgm:pt modelId="{5C7B8200-FD3F-4776-A56B-EE43902DE158}">
      <dgm:prSet phldrT="[Text]" phldr="1"/>
      <dgm:spPr>
        <a:scene3d>
          <a:camera prst="orthographicFront"/>
          <a:lightRig rig="glow" dir="t"/>
        </a:scene3d>
        <a:sp3d prstMaterial="dkEdge">
          <a:bevelT/>
          <a:bevelB/>
        </a:sp3d>
      </dgm:spPr>
      <dgm:t>
        <a:bodyPr/>
        <a:lstStyle/>
        <a:p>
          <a:endParaRPr lang="en-US" dirty="0"/>
        </a:p>
      </dgm:t>
    </dgm:pt>
    <dgm:pt modelId="{F5707EC7-2EEE-41E9-8B1C-27CBD2A9EF39}" type="parTrans" cxnId="{554819AC-4B81-40AB-A603-BB36D742FF68}">
      <dgm:prSet/>
      <dgm:spPr/>
      <dgm:t>
        <a:bodyPr/>
        <a:lstStyle/>
        <a:p>
          <a:endParaRPr lang="en-US"/>
        </a:p>
      </dgm:t>
    </dgm:pt>
    <dgm:pt modelId="{D16001EB-2FC9-4211-BBC9-E5D88E4F3106}" type="sibTrans" cxnId="{554819AC-4B81-40AB-A603-BB36D742FF68}">
      <dgm:prSet/>
      <dgm:spPr>
        <a:scene3d>
          <a:camera prst="orthographicFront"/>
          <a:lightRig rig="glow" dir="t"/>
        </a:scene3d>
        <a:sp3d prstMaterial="dkEdge">
          <a:bevelT/>
          <a:bevelB/>
        </a:sp3d>
      </dgm:spPr>
      <dgm:t>
        <a:bodyPr/>
        <a:lstStyle/>
        <a:p>
          <a:endParaRPr lang="en-US"/>
        </a:p>
      </dgm:t>
    </dgm:pt>
    <dgm:pt modelId="{6FF5F55C-6972-4A82-B9F6-EDD6D37FC475}">
      <dgm:prSet phldrT="[Text]" phldr="1"/>
      <dgm:spPr>
        <a:scene3d>
          <a:camera prst="orthographicFront"/>
          <a:lightRig rig="glow" dir="t"/>
        </a:scene3d>
        <a:sp3d prstMaterial="dkEdge">
          <a:bevelT/>
          <a:bevelB/>
        </a:sp3d>
      </dgm:spPr>
      <dgm:t>
        <a:bodyPr/>
        <a:lstStyle/>
        <a:p>
          <a:endParaRPr lang="en-US" dirty="0"/>
        </a:p>
      </dgm:t>
    </dgm:pt>
    <dgm:pt modelId="{25237A58-3C62-4116-85F6-D3190FE5EBFD}" type="parTrans" cxnId="{36010FA6-2E39-4CEA-847E-C6AA926E3354}">
      <dgm:prSet/>
      <dgm:spPr/>
      <dgm:t>
        <a:bodyPr/>
        <a:lstStyle/>
        <a:p>
          <a:endParaRPr lang="en-US"/>
        </a:p>
      </dgm:t>
    </dgm:pt>
    <dgm:pt modelId="{313E66E6-4500-4D4A-AF37-DF47EF77FE5C}" type="sibTrans" cxnId="{36010FA6-2E39-4CEA-847E-C6AA926E3354}">
      <dgm:prSet/>
      <dgm:spPr>
        <a:scene3d>
          <a:camera prst="orthographicFront"/>
          <a:lightRig rig="glow" dir="t"/>
        </a:scene3d>
        <a:sp3d prstMaterial="dkEdge">
          <a:bevelT/>
          <a:bevelB/>
        </a:sp3d>
      </dgm:spPr>
      <dgm:t>
        <a:bodyPr/>
        <a:lstStyle/>
        <a:p>
          <a:endParaRPr lang="en-US"/>
        </a:p>
      </dgm:t>
    </dgm:pt>
    <dgm:pt modelId="{F165DABE-DCA2-4E28-8B51-AF143207709E}">
      <dgm:prSet phldrT="[Text]" phldr="1"/>
      <dgm:spPr>
        <a:scene3d>
          <a:camera prst="orthographicFront"/>
          <a:lightRig rig="glow" dir="t"/>
        </a:scene3d>
        <a:sp3d prstMaterial="dkEdge">
          <a:bevelT/>
          <a:bevelB/>
        </a:sp3d>
      </dgm:spPr>
      <dgm:t>
        <a:bodyPr/>
        <a:lstStyle/>
        <a:p>
          <a:endParaRPr lang="en-US" dirty="0"/>
        </a:p>
      </dgm:t>
    </dgm:pt>
    <dgm:pt modelId="{AB1BC737-1BAB-410F-8914-2463946B4EBF}" type="parTrans" cxnId="{A64E5489-083B-4A36-BA43-DE4FDC5ADCFA}">
      <dgm:prSet/>
      <dgm:spPr/>
      <dgm:t>
        <a:bodyPr/>
        <a:lstStyle/>
        <a:p>
          <a:endParaRPr lang="en-US"/>
        </a:p>
      </dgm:t>
    </dgm:pt>
    <dgm:pt modelId="{1F1E77FB-8D13-432B-B6BB-3A21E13D0F5F}" type="sibTrans" cxnId="{A64E5489-083B-4A36-BA43-DE4FDC5ADCFA}">
      <dgm:prSet/>
      <dgm:spPr>
        <a:scene3d>
          <a:camera prst="orthographicFront"/>
          <a:lightRig rig="glow" dir="t"/>
        </a:scene3d>
        <a:sp3d prstMaterial="dkEdge">
          <a:bevelT/>
          <a:bevelB/>
        </a:sp3d>
      </dgm:spPr>
      <dgm:t>
        <a:bodyPr/>
        <a:lstStyle/>
        <a:p>
          <a:endParaRPr lang="en-US"/>
        </a:p>
      </dgm:t>
    </dgm:pt>
    <dgm:pt modelId="{260E1A37-E226-4257-95F8-13323D737CF1}" type="pres">
      <dgm:prSet presAssocID="{0342C087-FB82-4170-94EF-D6074037F50A}" presName="cycle" presStyleCnt="0">
        <dgm:presLayoutVars>
          <dgm:dir/>
          <dgm:resizeHandles val="exact"/>
        </dgm:presLayoutVars>
      </dgm:prSet>
      <dgm:spPr/>
      <dgm:t>
        <a:bodyPr/>
        <a:lstStyle/>
        <a:p>
          <a:endParaRPr lang="en-US"/>
        </a:p>
      </dgm:t>
    </dgm:pt>
    <dgm:pt modelId="{B4572F5F-096A-428D-A8C0-0CDA58ACFFAC}" type="pres">
      <dgm:prSet presAssocID="{5C26CCAF-2213-4FAA-82D7-595760994041}" presName="node" presStyleLbl="node1" presStyleIdx="0" presStyleCnt="5" custRadScaleRad="103983">
        <dgm:presLayoutVars>
          <dgm:bulletEnabled val="1"/>
        </dgm:presLayoutVars>
      </dgm:prSet>
      <dgm:spPr/>
      <dgm:t>
        <a:bodyPr/>
        <a:lstStyle/>
        <a:p>
          <a:endParaRPr lang="en-US"/>
        </a:p>
      </dgm:t>
    </dgm:pt>
    <dgm:pt modelId="{9404DAF6-3C7A-42A3-9E65-6267C5291F1E}" type="pres">
      <dgm:prSet presAssocID="{5C26CCAF-2213-4FAA-82D7-595760994041}" presName="spNode" presStyleCnt="0"/>
      <dgm:spPr>
        <a:scene3d>
          <a:camera prst="orthographicFront"/>
          <a:lightRig rig="glow" dir="t"/>
        </a:scene3d>
        <a:sp3d prstMaterial="dkEdge">
          <a:bevelT/>
          <a:bevelB/>
        </a:sp3d>
      </dgm:spPr>
      <dgm:t>
        <a:bodyPr/>
        <a:lstStyle/>
        <a:p>
          <a:endParaRPr lang="en-US"/>
        </a:p>
      </dgm:t>
    </dgm:pt>
    <dgm:pt modelId="{9B6BBC81-1406-448F-B68F-FC1D2BAA245A}" type="pres">
      <dgm:prSet presAssocID="{73D6832C-9948-4EA6-AC81-94AB33BDF573}" presName="sibTrans" presStyleLbl="sibTrans1D1" presStyleIdx="0" presStyleCnt="5"/>
      <dgm:spPr/>
      <dgm:t>
        <a:bodyPr/>
        <a:lstStyle/>
        <a:p>
          <a:endParaRPr lang="en-US"/>
        </a:p>
      </dgm:t>
    </dgm:pt>
    <dgm:pt modelId="{C7E95142-FE0E-479A-93F6-48A738185AAB}" type="pres">
      <dgm:prSet presAssocID="{27649A7B-DDC6-429A-A3DD-9F89EFC3FB6C}" presName="node" presStyleLbl="node1" presStyleIdx="1" presStyleCnt="5">
        <dgm:presLayoutVars>
          <dgm:bulletEnabled val="1"/>
        </dgm:presLayoutVars>
      </dgm:prSet>
      <dgm:spPr/>
      <dgm:t>
        <a:bodyPr/>
        <a:lstStyle/>
        <a:p>
          <a:endParaRPr lang="en-US"/>
        </a:p>
      </dgm:t>
    </dgm:pt>
    <dgm:pt modelId="{BC4CC7B6-FF2B-48F3-8C2E-7DF5A90FD10D}" type="pres">
      <dgm:prSet presAssocID="{27649A7B-DDC6-429A-A3DD-9F89EFC3FB6C}" presName="spNode" presStyleCnt="0"/>
      <dgm:spPr>
        <a:scene3d>
          <a:camera prst="orthographicFront"/>
          <a:lightRig rig="glow" dir="t"/>
        </a:scene3d>
        <a:sp3d prstMaterial="dkEdge">
          <a:bevelT/>
          <a:bevelB/>
        </a:sp3d>
      </dgm:spPr>
      <dgm:t>
        <a:bodyPr/>
        <a:lstStyle/>
        <a:p>
          <a:endParaRPr lang="en-US"/>
        </a:p>
      </dgm:t>
    </dgm:pt>
    <dgm:pt modelId="{D8635D1F-DE59-4B1A-B3E2-B77B9CFCB46D}" type="pres">
      <dgm:prSet presAssocID="{28C279B0-179F-44CA-875C-46C8E4069B41}" presName="sibTrans" presStyleLbl="sibTrans1D1" presStyleIdx="1" presStyleCnt="5"/>
      <dgm:spPr/>
      <dgm:t>
        <a:bodyPr/>
        <a:lstStyle/>
        <a:p>
          <a:endParaRPr lang="en-US"/>
        </a:p>
      </dgm:t>
    </dgm:pt>
    <dgm:pt modelId="{EBA0702F-9692-4302-9758-D06972F37587}" type="pres">
      <dgm:prSet presAssocID="{5C7B8200-FD3F-4776-A56B-EE43902DE158}" presName="node" presStyleLbl="node1" presStyleIdx="2" presStyleCnt="5">
        <dgm:presLayoutVars>
          <dgm:bulletEnabled val="1"/>
        </dgm:presLayoutVars>
      </dgm:prSet>
      <dgm:spPr/>
      <dgm:t>
        <a:bodyPr/>
        <a:lstStyle/>
        <a:p>
          <a:endParaRPr lang="en-US"/>
        </a:p>
      </dgm:t>
    </dgm:pt>
    <dgm:pt modelId="{C4F5775D-9592-4B9D-AC8C-2506C487CB95}" type="pres">
      <dgm:prSet presAssocID="{5C7B8200-FD3F-4776-A56B-EE43902DE158}" presName="spNode" presStyleCnt="0"/>
      <dgm:spPr>
        <a:scene3d>
          <a:camera prst="orthographicFront"/>
          <a:lightRig rig="glow" dir="t"/>
        </a:scene3d>
        <a:sp3d prstMaterial="dkEdge">
          <a:bevelT/>
          <a:bevelB/>
        </a:sp3d>
      </dgm:spPr>
      <dgm:t>
        <a:bodyPr/>
        <a:lstStyle/>
        <a:p>
          <a:endParaRPr lang="en-US"/>
        </a:p>
      </dgm:t>
    </dgm:pt>
    <dgm:pt modelId="{09EF4931-A474-47F7-93F1-A8EB000BC864}" type="pres">
      <dgm:prSet presAssocID="{D16001EB-2FC9-4211-BBC9-E5D88E4F3106}" presName="sibTrans" presStyleLbl="sibTrans1D1" presStyleIdx="2" presStyleCnt="5"/>
      <dgm:spPr/>
      <dgm:t>
        <a:bodyPr/>
        <a:lstStyle/>
        <a:p>
          <a:endParaRPr lang="en-US"/>
        </a:p>
      </dgm:t>
    </dgm:pt>
    <dgm:pt modelId="{6F7243AB-996D-4395-A2EC-0CCFA3C6BCED}" type="pres">
      <dgm:prSet presAssocID="{6FF5F55C-6972-4A82-B9F6-EDD6D37FC475}" presName="node" presStyleLbl="node1" presStyleIdx="3" presStyleCnt="5">
        <dgm:presLayoutVars>
          <dgm:bulletEnabled val="1"/>
        </dgm:presLayoutVars>
      </dgm:prSet>
      <dgm:spPr/>
      <dgm:t>
        <a:bodyPr/>
        <a:lstStyle/>
        <a:p>
          <a:endParaRPr lang="en-US"/>
        </a:p>
      </dgm:t>
    </dgm:pt>
    <dgm:pt modelId="{19AC7640-14B1-4AD5-8E41-3CB84813EE55}" type="pres">
      <dgm:prSet presAssocID="{6FF5F55C-6972-4A82-B9F6-EDD6D37FC475}" presName="spNode" presStyleCnt="0"/>
      <dgm:spPr>
        <a:scene3d>
          <a:camera prst="orthographicFront"/>
          <a:lightRig rig="glow" dir="t"/>
        </a:scene3d>
        <a:sp3d prstMaterial="dkEdge">
          <a:bevelT/>
          <a:bevelB/>
        </a:sp3d>
      </dgm:spPr>
      <dgm:t>
        <a:bodyPr/>
        <a:lstStyle/>
        <a:p>
          <a:endParaRPr lang="en-US"/>
        </a:p>
      </dgm:t>
    </dgm:pt>
    <dgm:pt modelId="{D1DFB4A1-0699-4420-9FB4-B7B9569AB3BB}" type="pres">
      <dgm:prSet presAssocID="{313E66E6-4500-4D4A-AF37-DF47EF77FE5C}" presName="sibTrans" presStyleLbl="sibTrans1D1" presStyleIdx="3" presStyleCnt="5"/>
      <dgm:spPr/>
      <dgm:t>
        <a:bodyPr/>
        <a:lstStyle/>
        <a:p>
          <a:endParaRPr lang="en-US"/>
        </a:p>
      </dgm:t>
    </dgm:pt>
    <dgm:pt modelId="{B2008E8E-9B21-4408-9E83-151DE4911827}" type="pres">
      <dgm:prSet presAssocID="{F165DABE-DCA2-4E28-8B51-AF143207709E}" presName="node" presStyleLbl="node1" presStyleIdx="4" presStyleCnt="5" custRadScaleRad="99956" custRadScaleInc="-4668">
        <dgm:presLayoutVars>
          <dgm:bulletEnabled val="1"/>
        </dgm:presLayoutVars>
      </dgm:prSet>
      <dgm:spPr/>
      <dgm:t>
        <a:bodyPr/>
        <a:lstStyle/>
        <a:p>
          <a:endParaRPr lang="en-US"/>
        </a:p>
      </dgm:t>
    </dgm:pt>
    <dgm:pt modelId="{CEA123A2-365A-40F8-A46B-DF211E82B425}" type="pres">
      <dgm:prSet presAssocID="{F165DABE-DCA2-4E28-8B51-AF143207709E}" presName="spNode" presStyleCnt="0"/>
      <dgm:spPr>
        <a:scene3d>
          <a:camera prst="orthographicFront"/>
          <a:lightRig rig="glow" dir="t"/>
        </a:scene3d>
        <a:sp3d prstMaterial="dkEdge">
          <a:bevelT/>
          <a:bevelB/>
        </a:sp3d>
      </dgm:spPr>
      <dgm:t>
        <a:bodyPr/>
        <a:lstStyle/>
        <a:p>
          <a:endParaRPr lang="en-US"/>
        </a:p>
      </dgm:t>
    </dgm:pt>
    <dgm:pt modelId="{81ED8CD9-3665-460B-805C-73897C66F599}" type="pres">
      <dgm:prSet presAssocID="{1F1E77FB-8D13-432B-B6BB-3A21E13D0F5F}" presName="sibTrans" presStyleLbl="sibTrans1D1" presStyleIdx="4" presStyleCnt="5"/>
      <dgm:spPr/>
      <dgm:t>
        <a:bodyPr/>
        <a:lstStyle/>
        <a:p>
          <a:endParaRPr lang="en-US"/>
        </a:p>
      </dgm:t>
    </dgm:pt>
  </dgm:ptLst>
  <dgm:cxnLst>
    <dgm:cxn modelId="{D8D63C3E-6175-4558-B90D-E7E23685E8F6}" srcId="{0342C087-FB82-4170-94EF-D6074037F50A}" destId="{27649A7B-DDC6-429A-A3DD-9F89EFC3FB6C}" srcOrd="1" destOrd="0" parTransId="{0B27AE03-1D7A-457E-9184-28C20581B836}" sibTransId="{28C279B0-179F-44CA-875C-46C8E4069B41}"/>
    <dgm:cxn modelId="{1CCED525-DFC8-422D-AEC0-8776A3E4581C}" type="presOf" srcId="{D16001EB-2FC9-4211-BBC9-E5D88E4F3106}" destId="{09EF4931-A474-47F7-93F1-A8EB000BC864}" srcOrd="0" destOrd="0" presId="urn:microsoft.com/office/officeart/2005/8/layout/cycle5"/>
    <dgm:cxn modelId="{A64E5489-083B-4A36-BA43-DE4FDC5ADCFA}" srcId="{0342C087-FB82-4170-94EF-D6074037F50A}" destId="{F165DABE-DCA2-4E28-8B51-AF143207709E}" srcOrd="4" destOrd="0" parTransId="{AB1BC737-1BAB-410F-8914-2463946B4EBF}" sibTransId="{1F1E77FB-8D13-432B-B6BB-3A21E13D0F5F}"/>
    <dgm:cxn modelId="{36010FA6-2E39-4CEA-847E-C6AA926E3354}" srcId="{0342C087-FB82-4170-94EF-D6074037F50A}" destId="{6FF5F55C-6972-4A82-B9F6-EDD6D37FC475}" srcOrd="3" destOrd="0" parTransId="{25237A58-3C62-4116-85F6-D3190FE5EBFD}" sibTransId="{313E66E6-4500-4D4A-AF37-DF47EF77FE5C}"/>
    <dgm:cxn modelId="{E32882C2-4B1F-4FA3-AAF1-DC3FC1E70527}" type="presOf" srcId="{27649A7B-DDC6-429A-A3DD-9F89EFC3FB6C}" destId="{C7E95142-FE0E-479A-93F6-48A738185AAB}" srcOrd="0" destOrd="0" presId="urn:microsoft.com/office/officeart/2005/8/layout/cycle5"/>
    <dgm:cxn modelId="{D274D846-A833-42EC-AD13-F1DF6D5583E0}" type="presOf" srcId="{0342C087-FB82-4170-94EF-D6074037F50A}" destId="{260E1A37-E226-4257-95F8-13323D737CF1}" srcOrd="0" destOrd="0" presId="urn:microsoft.com/office/officeart/2005/8/layout/cycle5"/>
    <dgm:cxn modelId="{B367B06B-4D63-4821-A300-7BC6D050088A}" type="presOf" srcId="{28C279B0-179F-44CA-875C-46C8E4069B41}" destId="{D8635D1F-DE59-4B1A-B3E2-B77B9CFCB46D}" srcOrd="0" destOrd="0" presId="urn:microsoft.com/office/officeart/2005/8/layout/cycle5"/>
    <dgm:cxn modelId="{0CE81202-A405-4E82-A74D-2BEDC63044B1}" type="presOf" srcId="{5C7B8200-FD3F-4776-A56B-EE43902DE158}" destId="{EBA0702F-9692-4302-9758-D06972F37587}" srcOrd="0" destOrd="0" presId="urn:microsoft.com/office/officeart/2005/8/layout/cycle5"/>
    <dgm:cxn modelId="{FAEB5CCF-BCAD-4E7A-812E-9F6C0A82FF3F}" type="presOf" srcId="{73D6832C-9948-4EA6-AC81-94AB33BDF573}" destId="{9B6BBC81-1406-448F-B68F-FC1D2BAA245A}" srcOrd="0" destOrd="0" presId="urn:microsoft.com/office/officeart/2005/8/layout/cycle5"/>
    <dgm:cxn modelId="{67CA2E89-4D80-4FFE-B86D-47A170E81D7E}" type="presOf" srcId="{F165DABE-DCA2-4E28-8B51-AF143207709E}" destId="{B2008E8E-9B21-4408-9E83-151DE4911827}" srcOrd="0" destOrd="0" presId="urn:microsoft.com/office/officeart/2005/8/layout/cycle5"/>
    <dgm:cxn modelId="{09561590-772B-41E8-911F-C56D2760EA9C}" type="presOf" srcId="{313E66E6-4500-4D4A-AF37-DF47EF77FE5C}" destId="{D1DFB4A1-0699-4420-9FB4-B7B9569AB3BB}" srcOrd="0" destOrd="0" presId="urn:microsoft.com/office/officeart/2005/8/layout/cycle5"/>
    <dgm:cxn modelId="{369F149E-3A43-4586-AA90-B2F78DD5A6E5}" type="presOf" srcId="{1F1E77FB-8D13-432B-B6BB-3A21E13D0F5F}" destId="{81ED8CD9-3665-460B-805C-73897C66F599}" srcOrd="0" destOrd="0" presId="urn:microsoft.com/office/officeart/2005/8/layout/cycle5"/>
    <dgm:cxn modelId="{84CEA096-2C08-4F66-852E-C93E6B48C0F0}" type="presOf" srcId="{5C26CCAF-2213-4FAA-82D7-595760994041}" destId="{B4572F5F-096A-428D-A8C0-0CDA58ACFFAC}" srcOrd="0" destOrd="0" presId="urn:microsoft.com/office/officeart/2005/8/layout/cycle5"/>
    <dgm:cxn modelId="{2521F6DC-AB80-4AE2-A4A8-91DFED102B16}" type="presOf" srcId="{6FF5F55C-6972-4A82-B9F6-EDD6D37FC475}" destId="{6F7243AB-996D-4395-A2EC-0CCFA3C6BCED}" srcOrd="0" destOrd="0" presId="urn:microsoft.com/office/officeart/2005/8/layout/cycle5"/>
    <dgm:cxn modelId="{554819AC-4B81-40AB-A603-BB36D742FF68}" srcId="{0342C087-FB82-4170-94EF-D6074037F50A}" destId="{5C7B8200-FD3F-4776-A56B-EE43902DE158}" srcOrd="2" destOrd="0" parTransId="{F5707EC7-2EEE-41E9-8B1C-27CBD2A9EF39}" sibTransId="{D16001EB-2FC9-4211-BBC9-E5D88E4F3106}"/>
    <dgm:cxn modelId="{45B14578-D7E6-4242-8E58-AE0100C7FD28}" srcId="{0342C087-FB82-4170-94EF-D6074037F50A}" destId="{5C26CCAF-2213-4FAA-82D7-595760994041}" srcOrd="0" destOrd="0" parTransId="{91DB0AD8-2F5E-4181-BD5C-DE21B4DCBB41}" sibTransId="{73D6832C-9948-4EA6-AC81-94AB33BDF573}"/>
    <dgm:cxn modelId="{1A1759D9-FC95-4596-8167-86D90EF9A635}" type="presParOf" srcId="{260E1A37-E226-4257-95F8-13323D737CF1}" destId="{B4572F5F-096A-428D-A8C0-0CDA58ACFFAC}" srcOrd="0" destOrd="0" presId="urn:microsoft.com/office/officeart/2005/8/layout/cycle5"/>
    <dgm:cxn modelId="{1651768D-3177-4EB3-9227-0712AA374C99}" type="presParOf" srcId="{260E1A37-E226-4257-95F8-13323D737CF1}" destId="{9404DAF6-3C7A-42A3-9E65-6267C5291F1E}" srcOrd="1" destOrd="0" presId="urn:microsoft.com/office/officeart/2005/8/layout/cycle5"/>
    <dgm:cxn modelId="{43AA59BE-16C9-41F7-B685-30C4DD1B30A3}" type="presParOf" srcId="{260E1A37-E226-4257-95F8-13323D737CF1}" destId="{9B6BBC81-1406-448F-B68F-FC1D2BAA245A}" srcOrd="2" destOrd="0" presId="urn:microsoft.com/office/officeart/2005/8/layout/cycle5"/>
    <dgm:cxn modelId="{A08F7B07-5993-42EF-BDCD-21C531B20CB1}" type="presParOf" srcId="{260E1A37-E226-4257-95F8-13323D737CF1}" destId="{C7E95142-FE0E-479A-93F6-48A738185AAB}" srcOrd="3" destOrd="0" presId="urn:microsoft.com/office/officeart/2005/8/layout/cycle5"/>
    <dgm:cxn modelId="{CF7766C8-E983-43E4-8839-B2E08FB16519}" type="presParOf" srcId="{260E1A37-E226-4257-95F8-13323D737CF1}" destId="{BC4CC7B6-FF2B-48F3-8C2E-7DF5A90FD10D}" srcOrd="4" destOrd="0" presId="urn:microsoft.com/office/officeart/2005/8/layout/cycle5"/>
    <dgm:cxn modelId="{75A96F8D-294C-4B1E-B371-D23772FFC604}" type="presParOf" srcId="{260E1A37-E226-4257-95F8-13323D737CF1}" destId="{D8635D1F-DE59-4B1A-B3E2-B77B9CFCB46D}" srcOrd="5" destOrd="0" presId="urn:microsoft.com/office/officeart/2005/8/layout/cycle5"/>
    <dgm:cxn modelId="{C07416B9-C228-493E-85D1-1B5A26518940}" type="presParOf" srcId="{260E1A37-E226-4257-95F8-13323D737CF1}" destId="{EBA0702F-9692-4302-9758-D06972F37587}" srcOrd="6" destOrd="0" presId="urn:microsoft.com/office/officeart/2005/8/layout/cycle5"/>
    <dgm:cxn modelId="{1D0F375F-27E1-426E-8D39-5A1D8863AEE6}" type="presParOf" srcId="{260E1A37-E226-4257-95F8-13323D737CF1}" destId="{C4F5775D-9592-4B9D-AC8C-2506C487CB95}" srcOrd="7" destOrd="0" presId="urn:microsoft.com/office/officeart/2005/8/layout/cycle5"/>
    <dgm:cxn modelId="{CE45A66D-1491-4F8A-ADBC-6231358AA419}" type="presParOf" srcId="{260E1A37-E226-4257-95F8-13323D737CF1}" destId="{09EF4931-A474-47F7-93F1-A8EB000BC864}" srcOrd="8" destOrd="0" presId="urn:microsoft.com/office/officeart/2005/8/layout/cycle5"/>
    <dgm:cxn modelId="{D0786897-B4C9-431E-AC89-45257FCAD3C4}" type="presParOf" srcId="{260E1A37-E226-4257-95F8-13323D737CF1}" destId="{6F7243AB-996D-4395-A2EC-0CCFA3C6BCED}" srcOrd="9" destOrd="0" presId="urn:microsoft.com/office/officeart/2005/8/layout/cycle5"/>
    <dgm:cxn modelId="{F8FA0C14-6901-4C2F-8CFA-73BE3C3B11BE}" type="presParOf" srcId="{260E1A37-E226-4257-95F8-13323D737CF1}" destId="{19AC7640-14B1-4AD5-8E41-3CB84813EE55}" srcOrd="10" destOrd="0" presId="urn:microsoft.com/office/officeart/2005/8/layout/cycle5"/>
    <dgm:cxn modelId="{BEC39FDD-6A3D-4BB1-8137-E6BA75428A0D}" type="presParOf" srcId="{260E1A37-E226-4257-95F8-13323D737CF1}" destId="{D1DFB4A1-0699-4420-9FB4-B7B9569AB3BB}" srcOrd="11" destOrd="0" presId="urn:microsoft.com/office/officeart/2005/8/layout/cycle5"/>
    <dgm:cxn modelId="{2F57905C-2DE6-41B5-8652-2EF4FB70B9E1}" type="presParOf" srcId="{260E1A37-E226-4257-95F8-13323D737CF1}" destId="{B2008E8E-9B21-4408-9E83-151DE4911827}" srcOrd="12" destOrd="0" presId="urn:microsoft.com/office/officeart/2005/8/layout/cycle5"/>
    <dgm:cxn modelId="{FCC91F4D-9FA5-41C2-A058-82D23987C839}" type="presParOf" srcId="{260E1A37-E226-4257-95F8-13323D737CF1}" destId="{CEA123A2-365A-40F8-A46B-DF211E82B425}" srcOrd="13" destOrd="0" presId="urn:microsoft.com/office/officeart/2005/8/layout/cycle5"/>
    <dgm:cxn modelId="{8E6AAACD-5597-4229-9E39-4D05DCBEF7C9}" type="presParOf" srcId="{260E1A37-E226-4257-95F8-13323D737CF1}" destId="{81ED8CD9-3665-460B-805C-73897C66F599}"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42C087-FB82-4170-94EF-D6074037F50A}" type="doc">
      <dgm:prSet loTypeId="urn:microsoft.com/office/officeart/2005/8/layout/cycle5" loCatId="cycle" qsTypeId="urn:microsoft.com/office/officeart/2005/8/quickstyle/simple1" qsCatId="simple" csTypeId="urn:microsoft.com/office/officeart/2005/8/colors/accent1_2" csCatId="accent1" phldr="1"/>
      <dgm:spPr>
        <a:scene3d>
          <a:camera prst="orthographicFront"/>
          <a:lightRig rig="freezing" dir="t"/>
        </a:scene3d>
      </dgm:spPr>
      <dgm:t>
        <a:bodyPr/>
        <a:lstStyle/>
        <a:p>
          <a:endParaRPr lang="en-US"/>
        </a:p>
      </dgm:t>
    </dgm:pt>
    <dgm:pt modelId="{5C26CCAF-2213-4FAA-82D7-595760994041}">
      <dgm:prSet phldrT="[Text]" phldr="1"/>
      <dgm:spPr>
        <a:sp3d>
          <a:bevelT w="165100" prst="coolSlant"/>
          <a:bevelB w="152400" h="50800" prst="softRound"/>
        </a:sp3d>
      </dgm:spPr>
      <dgm:t>
        <a:bodyPr/>
        <a:lstStyle/>
        <a:p>
          <a:endParaRPr lang="en-US" dirty="0"/>
        </a:p>
      </dgm:t>
    </dgm:pt>
    <dgm:pt modelId="{91DB0AD8-2F5E-4181-BD5C-DE21B4DCBB41}" type="parTrans" cxnId="{45B14578-D7E6-4242-8E58-AE0100C7FD28}">
      <dgm:prSet/>
      <dgm:spPr/>
      <dgm:t>
        <a:bodyPr/>
        <a:lstStyle/>
        <a:p>
          <a:endParaRPr lang="en-US"/>
        </a:p>
      </dgm:t>
    </dgm:pt>
    <dgm:pt modelId="{73D6832C-9948-4EA6-AC81-94AB33BDF573}" type="sibTrans" cxnId="{45B14578-D7E6-4242-8E58-AE0100C7FD28}">
      <dgm:prSet/>
      <dgm:spPr>
        <a:sp3d>
          <a:bevelT w="165100" prst="coolSlant"/>
          <a:bevelB w="152400" h="50800" prst="softRound"/>
        </a:sp3d>
      </dgm:spPr>
      <dgm:t>
        <a:bodyPr/>
        <a:lstStyle/>
        <a:p>
          <a:endParaRPr lang="en-US"/>
        </a:p>
      </dgm:t>
    </dgm:pt>
    <dgm:pt modelId="{27649A7B-DDC6-429A-A3DD-9F89EFC3FB6C}">
      <dgm:prSet phldrT="[Text]" phldr="1"/>
      <dgm:spPr>
        <a:sp3d>
          <a:bevelT w="165100" prst="coolSlant"/>
          <a:bevelB w="152400" h="50800" prst="softRound"/>
        </a:sp3d>
      </dgm:spPr>
      <dgm:t>
        <a:bodyPr/>
        <a:lstStyle/>
        <a:p>
          <a:endParaRPr lang="en-US" dirty="0"/>
        </a:p>
      </dgm:t>
    </dgm:pt>
    <dgm:pt modelId="{0B27AE03-1D7A-457E-9184-28C20581B836}" type="parTrans" cxnId="{D8D63C3E-6175-4558-B90D-E7E23685E8F6}">
      <dgm:prSet/>
      <dgm:spPr/>
      <dgm:t>
        <a:bodyPr/>
        <a:lstStyle/>
        <a:p>
          <a:endParaRPr lang="en-US"/>
        </a:p>
      </dgm:t>
    </dgm:pt>
    <dgm:pt modelId="{28C279B0-179F-44CA-875C-46C8E4069B41}" type="sibTrans" cxnId="{D8D63C3E-6175-4558-B90D-E7E23685E8F6}">
      <dgm:prSet/>
      <dgm:spPr>
        <a:sp3d>
          <a:bevelT w="165100" prst="coolSlant"/>
          <a:bevelB w="152400" h="50800" prst="softRound"/>
        </a:sp3d>
      </dgm:spPr>
      <dgm:t>
        <a:bodyPr/>
        <a:lstStyle/>
        <a:p>
          <a:endParaRPr lang="en-US"/>
        </a:p>
      </dgm:t>
    </dgm:pt>
    <dgm:pt modelId="{5C7B8200-FD3F-4776-A56B-EE43902DE158}">
      <dgm:prSet phldrT="[Text]" phldr="1"/>
      <dgm:spPr>
        <a:sp3d>
          <a:bevelT w="165100" prst="coolSlant"/>
          <a:bevelB w="152400" h="50800" prst="softRound"/>
        </a:sp3d>
      </dgm:spPr>
      <dgm:t>
        <a:bodyPr/>
        <a:lstStyle/>
        <a:p>
          <a:endParaRPr lang="en-US" dirty="0"/>
        </a:p>
      </dgm:t>
    </dgm:pt>
    <dgm:pt modelId="{F5707EC7-2EEE-41E9-8B1C-27CBD2A9EF39}" type="parTrans" cxnId="{554819AC-4B81-40AB-A603-BB36D742FF68}">
      <dgm:prSet/>
      <dgm:spPr/>
      <dgm:t>
        <a:bodyPr/>
        <a:lstStyle/>
        <a:p>
          <a:endParaRPr lang="en-US"/>
        </a:p>
      </dgm:t>
    </dgm:pt>
    <dgm:pt modelId="{D16001EB-2FC9-4211-BBC9-E5D88E4F3106}" type="sibTrans" cxnId="{554819AC-4B81-40AB-A603-BB36D742FF68}">
      <dgm:prSet/>
      <dgm:spPr>
        <a:sp3d>
          <a:bevelT w="165100" prst="coolSlant"/>
          <a:bevelB w="152400" h="50800" prst="softRound"/>
        </a:sp3d>
      </dgm:spPr>
      <dgm:t>
        <a:bodyPr/>
        <a:lstStyle/>
        <a:p>
          <a:endParaRPr lang="en-US"/>
        </a:p>
      </dgm:t>
    </dgm:pt>
    <dgm:pt modelId="{6FF5F55C-6972-4A82-B9F6-EDD6D37FC475}">
      <dgm:prSet phldrT="[Text]" phldr="1"/>
      <dgm:spPr>
        <a:sp3d>
          <a:bevelT w="165100" prst="coolSlant"/>
          <a:bevelB w="152400" h="50800" prst="softRound"/>
        </a:sp3d>
      </dgm:spPr>
      <dgm:t>
        <a:bodyPr/>
        <a:lstStyle/>
        <a:p>
          <a:endParaRPr lang="en-US" dirty="0"/>
        </a:p>
      </dgm:t>
    </dgm:pt>
    <dgm:pt modelId="{25237A58-3C62-4116-85F6-D3190FE5EBFD}" type="parTrans" cxnId="{36010FA6-2E39-4CEA-847E-C6AA926E3354}">
      <dgm:prSet/>
      <dgm:spPr/>
      <dgm:t>
        <a:bodyPr/>
        <a:lstStyle/>
        <a:p>
          <a:endParaRPr lang="en-US"/>
        </a:p>
      </dgm:t>
    </dgm:pt>
    <dgm:pt modelId="{313E66E6-4500-4D4A-AF37-DF47EF77FE5C}" type="sibTrans" cxnId="{36010FA6-2E39-4CEA-847E-C6AA926E3354}">
      <dgm:prSet/>
      <dgm:spPr>
        <a:sp3d>
          <a:bevelT w="165100" prst="coolSlant"/>
          <a:bevelB w="152400" h="50800" prst="softRound"/>
        </a:sp3d>
      </dgm:spPr>
      <dgm:t>
        <a:bodyPr/>
        <a:lstStyle/>
        <a:p>
          <a:endParaRPr lang="en-US"/>
        </a:p>
      </dgm:t>
    </dgm:pt>
    <dgm:pt modelId="{F165DABE-DCA2-4E28-8B51-AF143207709E}">
      <dgm:prSet phldrT="[Text]" custT="1"/>
      <dgm:spPr>
        <a:sp3d>
          <a:bevelT w="165100" prst="coolSlant"/>
          <a:bevelB w="152400" h="50800" prst="softRound"/>
        </a:sp3d>
      </dgm:spPr>
      <dgm:t>
        <a:bodyPr/>
        <a:lstStyle/>
        <a:p>
          <a:pPr algn="ctr" rtl="1"/>
          <a:r>
            <a:rPr lang="fa-IR" sz="1200" dirty="0" smtClean="0">
              <a:solidFill>
                <a:srgbClr val="FFFF00"/>
              </a:solidFill>
              <a:effectLst>
                <a:outerShdw blurRad="38100" dist="38100" dir="2700000" algn="tl">
                  <a:srgbClr val="000000">
                    <a:alpha val="43137"/>
                  </a:srgbClr>
                </a:outerShdw>
              </a:effectLst>
              <a:cs typeface="2  Titr" pitchFamily="2" charset="-78"/>
            </a:rPr>
            <a:t>افكار</a:t>
          </a:r>
        </a:p>
        <a:p>
          <a:pPr algn="r" rtl="1"/>
          <a:r>
            <a:rPr lang="fa-IR" sz="1200" dirty="0" smtClean="0">
              <a:cs typeface="2  Titr" pitchFamily="2" charset="-78"/>
            </a:rPr>
            <a:t>خوبه که آدم حداکثر سعي اش را بکند.</a:t>
          </a:r>
        </a:p>
        <a:p>
          <a:pPr algn="r" rtl="1"/>
          <a:r>
            <a:rPr lang="fa-IR" sz="1200" dirty="0" smtClean="0">
              <a:cs typeface="2  Titr" pitchFamily="2" charset="-78"/>
            </a:rPr>
            <a:t>خوبه آدم چندقدم بيشتر بره</a:t>
          </a:r>
        </a:p>
        <a:p>
          <a:pPr algn="r" rtl="1"/>
          <a:r>
            <a:rPr lang="fa-IR" sz="1200" dirty="0" smtClean="0">
              <a:cs typeface="2  Titr" pitchFamily="2" charset="-78"/>
            </a:rPr>
            <a:t>عملکرد خوب به آدم احساس غرور ميده</a:t>
          </a:r>
        </a:p>
        <a:p>
          <a:pPr algn="r" rtl="1"/>
          <a:r>
            <a:rPr lang="fa-IR" sz="1200" dirty="0" smtClean="0">
              <a:cs typeface="2  Titr" pitchFamily="2" charset="-78"/>
            </a:rPr>
            <a:t>خيلي کيف داره که خونه آدم برق بزنه، گزارش آدم خيلي خوب باشه، ماشين عيب و علت نداشته باشه خيلي خيال آدم جمع تره</a:t>
          </a:r>
        </a:p>
        <a:p>
          <a:pPr algn="r" rtl="1"/>
          <a:r>
            <a:rPr lang="fa-IR" sz="1200" dirty="0" smtClean="0">
              <a:cs typeface="2  Titr" pitchFamily="2" charset="-78"/>
            </a:rPr>
            <a:t>درستش اينه که آدم حواسش به همه جزئيات باشه</a:t>
          </a:r>
        </a:p>
        <a:p>
          <a:pPr algn="r" rtl="1"/>
          <a:r>
            <a:rPr lang="fa-IR" sz="1200" dirty="0" smtClean="0">
              <a:cs typeface="2  Titr" pitchFamily="2" charset="-78"/>
            </a:rPr>
            <a:t>ديگران چه درباره آدم چه ميگويند خيلي مهم است.</a:t>
          </a:r>
        </a:p>
        <a:p>
          <a:pPr algn="r" rtl="1"/>
          <a:r>
            <a:rPr lang="fa-IR" sz="1200" dirty="0" smtClean="0">
              <a:cs typeface="2  Titr" pitchFamily="2" charset="-78"/>
            </a:rPr>
            <a:t>آدمي که سخت کوشانه تلاش ميکند ضرر نميکند.</a:t>
          </a:r>
          <a:endParaRPr lang="en-US" sz="1200" dirty="0">
            <a:cs typeface="2  Titr" pitchFamily="2" charset="-78"/>
          </a:endParaRPr>
        </a:p>
      </dgm:t>
    </dgm:pt>
    <dgm:pt modelId="{AB1BC737-1BAB-410F-8914-2463946B4EBF}" type="parTrans" cxnId="{A64E5489-083B-4A36-BA43-DE4FDC5ADCFA}">
      <dgm:prSet/>
      <dgm:spPr/>
      <dgm:t>
        <a:bodyPr/>
        <a:lstStyle/>
        <a:p>
          <a:endParaRPr lang="en-US"/>
        </a:p>
      </dgm:t>
    </dgm:pt>
    <dgm:pt modelId="{1F1E77FB-8D13-432B-B6BB-3A21E13D0F5F}" type="sibTrans" cxnId="{A64E5489-083B-4A36-BA43-DE4FDC5ADCFA}">
      <dgm:prSet/>
      <dgm:spPr>
        <a:sp3d>
          <a:bevelT w="165100" prst="coolSlant"/>
          <a:bevelB w="152400" h="50800" prst="softRound"/>
        </a:sp3d>
      </dgm:spPr>
      <dgm:t>
        <a:bodyPr/>
        <a:lstStyle/>
        <a:p>
          <a:endParaRPr lang="en-US"/>
        </a:p>
      </dgm:t>
    </dgm:pt>
    <dgm:pt modelId="{260E1A37-E226-4257-95F8-13323D737CF1}" type="pres">
      <dgm:prSet presAssocID="{0342C087-FB82-4170-94EF-D6074037F50A}" presName="cycle" presStyleCnt="0">
        <dgm:presLayoutVars>
          <dgm:dir val="rev"/>
          <dgm:resizeHandles val="exact"/>
        </dgm:presLayoutVars>
      </dgm:prSet>
      <dgm:spPr/>
      <dgm:t>
        <a:bodyPr/>
        <a:lstStyle/>
        <a:p>
          <a:endParaRPr lang="en-US"/>
        </a:p>
      </dgm:t>
    </dgm:pt>
    <dgm:pt modelId="{B4572F5F-096A-428D-A8C0-0CDA58ACFFAC}" type="pres">
      <dgm:prSet presAssocID="{5C26CCAF-2213-4FAA-82D7-595760994041}" presName="node" presStyleLbl="node1" presStyleIdx="0" presStyleCnt="5" custScaleX="47245" custScaleY="57696" custRadScaleRad="103983">
        <dgm:presLayoutVars>
          <dgm:bulletEnabled val="1"/>
        </dgm:presLayoutVars>
      </dgm:prSet>
      <dgm:spPr/>
      <dgm:t>
        <a:bodyPr/>
        <a:lstStyle/>
        <a:p>
          <a:endParaRPr lang="en-US"/>
        </a:p>
      </dgm:t>
    </dgm:pt>
    <dgm:pt modelId="{9404DAF6-3C7A-42A3-9E65-6267C5291F1E}" type="pres">
      <dgm:prSet presAssocID="{5C26CCAF-2213-4FAA-82D7-595760994041}" presName="spNode" presStyleCnt="0"/>
      <dgm:spPr>
        <a:sp3d>
          <a:bevelT w="165100" prst="coolSlant"/>
          <a:bevelB w="152400" h="50800" prst="softRound"/>
        </a:sp3d>
      </dgm:spPr>
      <dgm:t>
        <a:bodyPr/>
        <a:lstStyle/>
        <a:p>
          <a:endParaRPr lang="en-US"/>
        </a:p>
      </dgm:t>
    </dgm:pt>
    <dgm:pt modelId="{9B6BBC81-1406-448F-B68F-FC1D2BAA245A}" type="pres">
      <dgm:prSet presAssocID="{73D6832C-9948-4EA6-AC81-94AB33BDF573}" presName="sibTrans" presStyleLbl="sibTrans1D1" presStyleIdx="0" presStyleCnt="5"/>
      <dgm:spPr/>
      <dgm:t>
        <a:bodyPr/>
        <a:lstStyle/>
        <a:p>
          <a:endParaRPr lang="en-US"/>
        </a:p>
      </dgm:t>
    </dgm:pt>
    <dgm:pt modelId="{C7E95142-FE0E-479A-93F6-48A738185AAB}" type="pres">
      <dgm:prSet presAssocID="{27649A7B-DDC6-429A-A3DD-9F89EFC3FB6C}" presName="node" presStyleLbl="node1" presStyleIdx="1" presStyleCnt="5" custScaleX="46097" custScaleY="31463">
        <dgm:presLayoutVars>
          <dgm:bulletEnabled val="1"/>
        </dgm:presLayoutVars>
      </dgm:prSet>
      <dgm:spPr/>
      <dgm:t>
        <a:bodyPr/>
        <a:lstStyle/>
        <a:p>
          <a:endParaRPr lang="en-US"/>
        </a:p>
      </dgm:t>
    </dgm:pt>
    <dgm:pt modelId="{BC4CC7B6-FF2B-48F3-8C2E-7DF5A90FD10D}" type="pres">
      <dgm:prSet presAssocID="{27649A7B-DDC6-429A-A3DD-9F89EFC3FB6C}" presName="spNode" presStyleCnt="0"/>
      <dgm:spPr>
        <a:sp3d>
          <a:bevelT w="165100" prst="coolSlant"/>
          <a:bevelB w="152400" h="50800" prst="softRound"/>
        </a:sp3d>
      </dgm:spPr>
      <dgm:t>
        <a:bodyPr/>
        <a:lstStyle/>
        <a:p>
          <a:endParaRPr lang="en-US"/>
        </a:p>
      </dgm:t>
    </dgm:pt>
    <dgm:pt modelId="{D8635D1F-DE59-4B1A-B3E2-B77B9CFCB46D}" type="pres">
      <dgm:prSet presAssocID="{28C279B0-179F-44CA-875C-46C8E4069B41}" presName="sibTrans" presStyleLbl="sibTrans1D1" presStyleIdx="1" presStyleCnt="5"/>
      <dgm:spPr/>
      <dgm:t>
        <a:bodyPr/>
        <a:lstStyle/>
        <a:p>
          <a:endParaRPr lang="en-US"/>
        </a:p>
      </dgm:t>
    </dgm:pt>
    <dgm:pt modelId="{EBA0702F-9692-4302-9758-D06972F37587}" type="pres">
      <dgm:prSet presAssocID="{5C7B8200-FD3F-4776-A56B-EE43902DE158}" presName="node" presStyleLbl="node1" presStyleIdx="2" presStyleCnt="5" custScaleX="33717" custScaleY="41892">
        <dgm:presLayoutVars>
          <dgm:bulletEnabled val="1"/>
        </dgm:presLayoutVars>
      </dgm:prSet>
      <dgm:spPr/>
      <dgm:t>
        <a:bodyPr/>
        <a:lstStyle/>
        <a:p>
          <a:endParaRPr lang="en-US"/>
        </a:p>
      </dgm:t>
    </dgm:pt>
    <dgm:pt modelId="{C4F5775D-9592-4B9D-AC8C-2506C487CB95}" type="pres">
      <dgm:prSet presAssocID="{5C7B8200-FD3F-4776-A56B-EE43902DE158}" presName="spNode" presStyleCnt="0"/>
      <dgm:spPr>
        <a:sp3d>
          <a:bevelT w="165100" prst="coolSlant"/>
          <a:bevelB w="152400" h="50800" prst="softRound"/>
        </a:sp3d>
      </dgm:spPr>
      <dgm:t>
        <a:bodyPr/>
        <a:lstStyle/>
        <a:p>
          <a:endParaRPr lang="en-US"/>
        </a:p>
      </dgm:t>
    </dgm:pt>
    <dgm:pt modelId="{09EF4931-A474-47F7-93F1-A8EB000BC864}" type="pres">
      <dgm:prSet presAssocID="{D16001EB-2FC9-4211-BBC9-E5D88E4F3106}" presName="sibTrans" presStyleLbl="sibTrans1D1" presStyleIdx="2" presStyleCnt="5"/>
      <dgm:spPr/>
      <dgm:t>
        <a:bodyPr/>
        <a:lstStyle/>
        <a:p>
          <a:endParaRPr lang="en-US"/>
        </a:p>
      </dgm:t>
    </dgm:pt>
    <dgm:pt modelId="{6F7243AB-996D-4395-A2EC-0CCFA3C6BCED}" type="pres">
      <dgm:prSet presAssocID="{6FF5F55C-6972-4A82-B9F6-EDD6D37FC475}" presName="node" presStyleLbl="node1" presStyleIdx="3" presStyleCnt="5" custScaleX="35955" custScaleY="57661">
        <dgm:presLayoutVars>
          <dgm:bulletEnabled val="1"/>
        </dgm:presLayoutVars>
      </dgm:prSet>
      <dgm:spPr/>
      <dgm:t>
        <a:bodyPr/>
        <a:lstStyle/>
        <a:p>
          <a:endParaRPr lang="en-US"/>
        </a:p>
      </dgm:t>
    </dgm:pt>
    <dgm:pt modelId="{19AC7640-14B1-4AD5-8E41-3CB84813EE55}" type="pres">
      <dgm:prSet presAssocID="{6FF5F55C-6972-4A82-B9F6-EDD6D37FC475}" presName="spNode" presStyleCnt="0"/>
      <dgm:spPr>
        <a:sp3d>
          <a:bevelT w="165100" prst="coolSlant"/>
          <a:bevelB w="152400" h="50800" prst="softRound"/>
        </a:sp3d>
      </dgm:spPr>
      <dgm:t>
        <a:bodyPr/>
        <a:lstStyle/>
        <a:p>
          <a:endParaRPr lang="en-US"/>
        </a:p>
      </dgm:t>
    </dgm:pt>
    <dgm:pt modelId="{D1DFB4A1-0699-4420-9FB4-B7B9569AB3BB}" type="pres">
      <dgm:prSet presAssocID="{313E66E6-4500-4D4A-AF37-DF47EF77FE5C}" presName="sibTrans" presStyleLbl="sibTrans1D1" presStyleIdx="3" presStyleCnt="5"/>
      <dgm:spPr/>
      <dgm:t>
        <a:bodyPr/>
        <a:lstStyle/>
        <a:p>
          <a:endParaRPr lang="en-US"/>
        </a:p>
      </dgm:t>
    </dgm:pt>
    <dgm:pt modelId="{B2008E8E-9B21-4408-9E83-151DE4911827}" type="pres">
      <dgm:prSet presAssocID="{F165DABE-DCA2-4E28-8B51-AF143207709E}" presName="node" presStyleLbl="node1" presStyleIdx="4" presStyleCnt="5" custScaleX="169513" custScaleY="468325">
        <dgm:presLayoutVars>
          <dgm:bulletEnabled val="1"/>
        </dgm:presLayoutVars>
      </dgm:prSet>
      <dgm:spPr/>
      <dgm:t>
        <a:bodyPr/>
        <a:lstStyle/>
        <a:p>
          <a:endParaRPr lang="en-US"/>
        </a:p>
      </dgm:t>
    </dgm:pt>
    <dgm:pt modelId="{CEA123A2-365A-40F8-A46B-DF211E82B425}" type="pres">
      <dgm:prSet presAssocID="{F165DABE-DCA2-4E28-8B51-AF143207709E}" presName="spNode" presStyleCnt="0"/>
      <dgm:spPr>
        <a:sp3d>
          <a:bevelT w="165100" prst="coolSlant"/>
          <a:bevelB w="152400" h="50800" prst="softRound"/>
        </a:sp3d>
      </dgm:spPr>
      <dgm:t>
        <a:bodyPr/>
        <a:lstStyle/>
        <a:p>
          <a:endParaRPr lang="en-US"/>
        </a:p>
      </dgm:t>
    </dgm:pt>
    <dgm:pt modelId="{81ED8CD9-3665-460B-805C-73897C66F599}" type="pres">
      <dgm:prSet presAssocID="{1F1E77FB-8D13-432B-B6BB-3A21E13D0F5F}" presName="sibTrans" presStyleLbl="sibTrans1D1" presStyleIdx="4" presStyleCnt="5"/>
      <dgm:spPr/>
      <dgm:t>
        <a:bodyPr/>
        <a:lstStyle/>
        <a:p>
          <a:endParaRPr lang="en-US"/>
        </a:p>
      </dgm:t>
    </dgm:pt>
  </dgm:ptLst>
  <dgm:cxnLst>
    <dgm:cxn modelId="{D8D63C3E-6175-4558-B90D-E7E23685E8F6}" srcId="{0342C087-FB82-4170-94EF-D6074037F50A}" destId="{27649A7B-DDC6-429A-A3DD-9F89EFC3FB6C}" srcOrd="1" destOrd="0" parTransId="{0B27AE03-1D7A-457E-9184-28C20581B836}" sibTransId="{28C279B0-179F-44CA-875C-46C8E4069B41}"/>
    <dgm:cxn modelId="{2325F374-A06F-4E11-AD50-4D0ACB6C498D}" type="presOf" srcId="{5C26CCAF-2213-4FAA-82D7-595760994041}" destId="{B4572F5F-096A-428D-A8C0-0CDA58ACFFAC}" srcOrd="0" destOrd="0" presId="urn:microsoft.com/office/officeart/2005/8/layout/cycle5"/>
    <dgm:cxn modelId="{AAED8FBA-E5FC-4A0E-8FD9-6F9465D754E9}" type="presOf" srcId="{6FF5F55C-6972-4A82-B9F6-EDD6D37FC475}" destId="{6F7243AB-996D-4395-A2EC-0CCFA3C6BCED}" srcOrd="0" destOrd="0" presId="urn:microsoft.com/office/officeart/2005/8/layout/cycle5"/>
    <dgm:cxn modelId="{39294DF6-5DD1-48E7-B5D0-976017CEF1E3}" type="presOf" srcId="{27649A7B-DDC6-429A-A3DD-9F89EFC3FB6C}" destId="{C7E95142-FE0E-479A-93F6-48A738185AAB}" srcOrd="0" destOrd="0" presId="urn:microsoft.com/office/officeart/2005/8/layout/cycle5"/>
    <dgm:cxn modelId="{CF396B86-FD31-4675-98A1-8F86E1D14494}" type="presOf" srcId="{0342C087-FB82-4170-94EF-D6074037F50A}" destId="{260E1A37-E226-4257-95F8-13323D737CF1}" srcOrd="0" destOrd="0" presId="urn:microsoft.com/office/officeart/2005/8/layout/cycle5"/>
    <dgm:cxn modelId="{A64E5489-083B-4A36-BA43-DE4FDC5ADCFA}" srcId="{0342C087-FB82-4170-94EF-D6074037F50A}" destId="{F165DABE-DCA2-4E28-8B51-AF143207709E}" srcOrd="4" destOrd="0" parTransId="{AB1BC737-1BAB-410F-8914-2463946B4EBF}" sibTransId="{1F1E77FB-8D13-432B-B6BB-3A21E13D0F5F}"/>
    <dgm:cxn modelId="{36010FA6-2E39-4CEA-847E-C6AA926E3354}" srcId="{0342C087-FB82-4170-94EF-D6074037F50A}" destId="{6FF5F55C-6972-4A82-B9F6-EDD6D37FC475}" srcOrd="3" destOrd="0" parTransId="{25237A58-3C62-4116-85F6-D3190FE5EBFD}" sibTransId="{313E66E6-4500-4D4A-AF37-DF47EF77FE5C}"/>
    <dgm:cxn modelId="{A19828E9-F18B-498E-A474-6D0F537D8328}" type="presOf" srcId="{F165DABE-DCA2-4E28-8B51-AF143207709E}" destId="{B2008E8E-9B21-4408-9E83-151DE4911827}" srcOrd="0" destOrd="0" presId="urn:microsoft.com/office/officeart/2005/8/layout/cycle5"/>
    <dgm:cxn modelId="{11003930-E909-41F6-87CE-91EDF98C5F8C}" type="presOf" srcId="{28C279B0-179F-44CA-875C-46C8E4069B41}" destId="{D8635D1F-DE59-4B1A-B3E2-B77B9CFCB46D}" srcOrd="0" destOrd="0" presId="urn:microsoft.com/office/officeart/2005/8/layout/cycle5"/>
    <dgm:cxn modelId="{18083E62-E68E-417B-A930-1DE0637D6366}" type="presOf" srcId="{5C7B8200-FD3F-4776-A56B-EE43902DE158}" destId="{EBA0702F-9692-4302-9758-D06972F37587}" srcOrd="0" destOrd="0" presId="urn:microsoft.com/office/officeart/2005/8/layout/cycle5"/>
    <dgm:cxn modelId="{D0E79ABD-0265-4F9E-A9B3-953EA82E9E48}" type="presOf" srcId="{73D6832C-9948-4EA6-AC81-94AB33BDF573}" destId="{9B6BBC81-1406-448F-B68F-FC1D2BAA245A}" srcOrd="0" destOrd="0" presId="urn:microsoft.com/office/officeart/2005/8/layout/cycle5"/>
    <dgm:cxn modelId="{614CBED4-E988-419C-A704-43F920094129}" type="presOf" srcId="{1F1E77FB-8D13-432B-B6BB-3A21E13D0F5F}" destId="{81ED8CD9-3665-460B-805C-73897C66F599}" srcOrd="0" destOrd="0" presId="urn:microsoft.com/office/officeart/2005/8/layout/cycle5"/>
    <dgm:cxn modelId="{811E2D9D-2454-427B-A6FD-BF1D02394B27}" type="presOf" srcId="{313E66E6-4500-4D4A-AF37-DF47EF77FE5C}" destId="{D1DFB4A1-0699-4420-9FB4-B7B9569AB3BB}" srcOrd="0" destOrd="0" presId="urn:microsoft.com/office/officeart/2005/8/layout/cycle5"/>
    <dgm:cxn modelId="{6F9EB2B2-AB81-420F-870C-2B195DF0163E}" type="presOf" srcId="{D16001EB-2FC9-4211-BBC9-E5D88E4F3106}" destId="{09EF4931-A474-47F7-93F1-A8EB000BC864}" srcOrd="0" destOrd="0" presId="urn:microsoft.com/office/officeart/2005/8/layout/cycle5"/>
    <dgm:cxn modelId="{554819AC-4B81-40AB-A603-BB36D742FF68}" srcId="{0342C087-FB82-4170-94EF-D6074037F50A}" destId="{5C7B8200-FD3F-4776-A56B-EE43902DE158}" srcOrd="2" destOrd="0" parTransId="{F5707EC7-2EEE-41E9-8B1C-27CBD2A9EF39}" sibTransId="{D16001EB-2FC9-4211-BBC9-E5D88E4F3106}"/>
    <dgm:cxn modelId="{45B14578-D7E6-4242-8E58-AE0100C7FD28}" srcId="{0342C087-FB82-4170-94EF-D6074037F50A}" destId="{5C26CCAF-2213-4FAA-82D7-595760994041}" srcOrd="0" destOrd="0" parTransId="{91DB0AD8-2F5E-4181-BD5C-DE21B4DCBB41}" sibTransId="{73D6832C-9948-4EA6-AC81-94AB33BDF573}"/>
    <dgm:cxn modelId="{5E24F846-4311-4E07-A6A2-A95D3B354010}" type="presParOf" srcId="{260E1A37-E226-4257-95F8-13323D737CF1}" destId="{B4572F5F-096A-428D-A8C0-0CDA58ACFFAC}" srcOrd="0" destOrd="0" presId="urn:microsoft.com/office/officeart/2005/8/layout/cycle5"/>
    <dgm:cxn modelId="{F52EB605-D418-4F22-B0F0-E1A49E8FCC22}" type="presParOf" srcId="{260E1A37-E226-4257-95F8-13323D737CF1}" destId="{9404DAF6-3C7A-42A3-9E65-6267C5291F1E}" srcOrd="1" destOrd="0" presId="urn:microsoft.com/office/officeart/2005/8/layout/cycle5"/>
    <dgm:cxn modelId="{54B802A7-E7C9-4D42-A69D-1AAF2C3E2B8E}" type="presParOf" srcId="{260E1A37-E226-4257-95F8-13323D737CF1}" destId="{9B6BBC81-1406-448F-B68F-FC1D2BAA245A}" srcOrd="2" destOrd="0" presId="urn:microsoft.com/office/officeart/2005/8/layout/cycle5"/>
    <dgm:cxn modelId="{413DC49E-BB41-48C5-B5A4-96D81A248960}" type="presParOf" srcId="{260E1A37-E226-4257-95F8-13323D737CF1}" destId="{C7E95142-FE0E-479A-93F6-48A738185AAB}" srcOrd="3" destOrd="0" presId="urn:microsoft.com/office/officeart/2005/8/layout/cycle5"/>
    <dgm:cxn modelId="{1D685D3A-94B8-4D9D-87C7-0E027E6DFC27}" type="presParOf" srcId="{260E1A37-E226-4257-95F8-13323D737CF1}" destId="{BC4CC7B6-FF2B-48F3-8C2E-7DF5A90FD10D}" srcOrd="4" destOrd="0" presId="urn:microsoft.com/office/officeart/2005/8/layout/cycle5"/>
    <dgm:cxn modelId="{AB3D3411-C3D2-45E8-BEA4-C1C248F22D63}" type="presParOf" srcId="{260E1A37-E226-4257-95F8-13323D737CF1}" destId="{D8635D1F-DE59-4B1A-B3E2-B77B9CFCB46D}" srcOrd="5" destOrd="0" presId="urn:microsoft.com/office/officeart/2005/8/layout/cycle5"/>
    <dgm:cxn modelId="{E8E24E99-3030-4751-AB44-994BF22C5A98}" type="presParOf" srcId="{260E1A37-E226-4257-95F8-13323D737CF1}" destId="{EBA0702F-9692-4302-9758-D06972F37587}" srcOrd="6" destOrd="0" presId="urn:microsoft.com/office/officeart/2005/8/layout/cycle5"/>
    <dgm:cxn modelId="{B7B5E208-0273-4EAE-9949-1F6BDA19F78F}" type="presParOf" srcId="{260E1A37-E226-4257-95F8-13323D737CF1}" destId="{C4F5775D-9592-4B9D-AC8C-2506C487CB95}" srcOrd="7" destOrd="0" presId="urn:microsoft.com/office/officeart/2005/8/layout/cycle5"/>
    <dgm:cxn modelId="{21F1A791-0BE4-4409-B378-1002F71D8DF2}" type="presParOf" srcId="{260E1A37-E226-4257-95F8-13323D737CF1}" destId="{09EF4931-A474-47F7-93F1-A8EB000BC864}" srcOrd="8" destOrd="0" presId="urn:microsoft.com/office/officeart/2005/8/layout/cycle5"/>
    <dgm:cxn modelId="{D21E149E-DDB5-4719-9328-919158441344}" type="presParOf" srcId="{260E1A37-E226-4257-95F8-13323D737CF1}" destId="{6F7243AB-996D-4395-A2EC-0CCFA3C6BCED}" srcOrd="9" destOrd="0" presId="urn:microsoft.com/office/officeart/2005/8/layout/cycle5"/>
    <dgm:cxn modelId="{8A912F49-BE73-42FE-BFFF-359864DEE66D}" type="presParOf" srcId="{260E1A37-E226-4257-95F8-13323D737CF1}" destId="{19AC7640-14B1-4AD5-8E41-3CB84813EE55}" srcOrd="10" destOrd="0" presId="urn:microsoft.com/office/officeart/2005/8/layout/cycle5"/>
    <dgm:cxn modelId="{F1453889-2CB5-4284-8445-287A7452AE53}" type="presParOf" srcId="{260E1A37-E226-4257-95F8-13323D737CF1}" destId="{D1DFB4A1-0699-4420-9FB4-B7B9569AB3BB}" srcOrd="11" destOrd="0" presId="urn:microsoft.com/office/officeart/2005/8/layout/cycle5"/>
    <dgm:cxn modelId="{09600616-8369-4756-826D-7274B95C91DF}" type="presParOf" srcId="{260E1A37-E226-4257-95F8-13323D737CF1}" destId="{B2008E8E-9B21-4408-9E83-151DE4911827}" srcOrd="12" destOrd="0" presId="urn:microsoft.com/office/officeart/2005/8/layout/cycle5"/>
    <dgm:cxn modelId="{37292F3E-D196-48F9-B327-9F2562CE7785}" type="presParOf" srcId="{260E1A37-E226-4257-95F8-13323D737CF1}" destId="{CEA123A2-365A-40F8-A46B-DF211E82B425}" srcOrd="13" destOrd="0" presId="urn:microsoft.com/office/officeart/2005/8/layout/cycle5"/>
    <dgm:cxn modelId="{12AC0884-D75F-440D-B988-8D05E458D07F}" type="presParOf" srcId="{260E1A37-E226-4257-95F8-13323D737CF1}" destId="{81ED8CD9-3665-460B-805C-73897C66F599}" srcOrd="14" destOrd="0" presId="urn:microsoft.com/office/officeart/2005/8/layout/cycle5"/>
  </dgm:cxnLst>
  <dgm:bg>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342C087-FB82-4170-94EF-D6074037F50A}"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5C26CCAF-2213-4FAA-82D7-595760994041}">
      <dgm:prSet phldrT="[Text]"/>
      <dgm:spPr/>
      <dgm:t>
        <a:bodyPr/>
        <a:lstStyle/>
        <a:p>
          <a:pPr algn="ctr" rtl="1"/>
          <a:r>
            <a:rPr lang="fa-IR" dirty="0" smtClean="0">
              <a:solidFill>
                <a:srgbClr val="FFFF00"/>
              </a:solidFill>
              <a:effectLst>
                <a:outerShdw blurRad="38100" dist="38100" dir="2700000" algn="tl">
                  <a:srgbClr val="000000">
                    <a:alpha val="43137"/>
                  </a:srgbClr>
                </a:outerShdw>
              </a:effectLst>
              <a:cs typeface="2  Titr" pitchFamily="2" charset="-78"/>
            </a:rPr>
            <a:t>چرخه كمالگرايي</a:t>
          </a:r>
        </a:p>
        <a:p>
          <a:pPr algn="r" rtl="1"/>
          <a:r>
            <a:rPr lang="fa-IR" dirty="0" smtClean="0">
              <a:cs typeface="2  Titr" pitchFamily="2" charset="-78"/>
            </a:rPr>
            <a:t>فرد هرچقدر هم تلاش ميکند کار طوري خوب پيش نميرود که به دلش بنشيند</a:t>
          </a:r>
        </a:p>
        <a:p>
          <a:pPr algn="r" rtl="1"/>
          <a:r>
            <a:rPr lang="fa-IR" dirty="0" smtClean="0">
              <a:cs typeface="2  Titr" pitchFamily="2" charset="-78"/>
            </a:rPr>
            <a:t>هيچ وقت کار به حد مورد انتظار خوب نيست</a:t>
          </a:r>
        </a:p>
        <a:p>
          <a:pPr algn="r" rtl="1"/>
          <a:r>
            <a:rPr lang="fa-IR" dirty="0" smtClean="0">
              <a:cs typeface="2  Titr" pitchFamily="2" charset="-78"/>
            </a:rPr>
            <a:t>هميشه وقت براي خوب عمل کردن کم مي آيد.</a:t>
          </a:r>
        </a:p>
        <a:p>
          <a:pPr algn="r" rtl="1"/>
          <a:r>
            <a:rPr lang="fa-IR" dirty="0" smtClean="0">
              <a:cs typeface="2  Titr" pitchFamily="2" charset="-78"/>
            </a:rPr>
            <a:t>فرد از خودش راضي نيست.</a:t>
          </a:r>
        </a:p>
        <a:p>
          <a:pPr algn="r" rtl="1"/>
          <a:r>
            <a:rPr lang="fa-IR" dirty="0" smtClean="0">
              <a:cs typeface="2  Titr" pitchFamily="2" charset="-78"/>
            </a:rPr>
            <a:t>ديگران ناراضي شده و انتقاد ميکنند.</a:t>
          </a:r>
        </a:p>
        <a:p>
          <a:pPr algn="r" rtl="1"/>
          <a:r>
            <a:rPr lang="fa-IR" dirty="0" smtClean="0">
              <a:cs typeface="2  Titr" pitchFamily="2" charset="-78"/>
            </a:rPr>
            <a:t>ديگران کارشان را بار اول درست انجام نميدهند.</a:t>
          </a:r>
          <a:endParaRPr lang="en-US" dirty="0">
            <a:cs typeface="2  Titr" pitchFamily="2" charset="-78"/>
          </a:endParaRPr>
        </a:p>
      </dgm:t>
    </dgm:pt>
    <dgm:pt modelId="{91DB0AD8-2F5E-4181-BD5C-DE21B4DCBB41}" type="parTrans" cxnId="{45B14578-D7E6-4242-8E58-AE0100C7FD28}">
      <dgm:prSet/>
      <dgm:spPr/>
      <dgm:t>
        <a:bodyPr/>
        <a:lstStyle/>
        <a:p>
          <a:endParaRPr lang="en-US"/>
        </a:p>
      </dgm:t>
    </dgm:pt>
    <dgm:pt modelId="{73D6832C-9948-4EA6-AC81-94AB33BDF573}" type="sibTrans" cxnId="{45B14578-D7E6-4242-8E58-AE0100C7FD28}">
      <dgm:prSet/>
      <dgm:spPr/>
      <dgm:t>
        <a:bodyPr/>
        <a:lstStyle/>
        <a:p>
          <a:endParaRPr lang="en-US"/>
        </a:p>
      </dgm:t>
    </dgm:pt>
    <dgm:pt modelId="{27649A7B-DDC6-429A-A3DD-9F89EFC3FB6C}">
      <dgm:prSet phldrT="[Text]" phldr="1"/>
      <dgm:spPr/>
      <dgm:t>
        <a:bodyPr/>
        <a:lstStyle/>
        <a:p>
          <a:endParaRPr lang="en-US" dirty="0"/>
        </a:p>
      </dgm:t>
    </dgm:pt>
    <dgm:pt modelId="{0B27AE03-1D7A-457E-9184-28C20581B836}" type="parTrans" cxnId="{D8D63C3E-6175-4558-B90D-E7E23685E8F6}">
      <dgm:prSet/>
      <dgm:spPr/>
      <dgm:t>
        <a:bodyPr/>
        <a:lstStyle/>
        <a:p>
          <a:endParaRPr lang="en-US"/>
        </a:p>
      </dgm:t>
    </dgm:pt>
    <dgm:pt modelId="{28C279B0-179F-44CA-875C-46C8E4069B41}" type="sibTrans" cxnId="{D8D63C3E-6175-4558-B90D-E7E23685E8F6}">
      <dgm:prSet/>
      <dgm:spPr/>
      <dgm:t>
        <a:bodyPr/>
        <a:lstStyle/>
        <a:p>
          <a:endParaRPr lang="en-US"/>
        </a:p>
      </dgm:t>
    </dgm:pt>
    <dgm:pt modelId="{5C7B8200-FD3F-4776-A56B-EE43902DE158}">
      <dgm:prSet phldrT="[Text]" phldr="1"/>
      <dgm:spPr/>
      <dgm:t>
        <a:bodyPr/>
        <a:lstStyle/>
        <a:p>
          <a:endParaRPr lang="en-US" dirty="0"/>
        </a:p>
      </dgm:t>
    </dgm:pt>
    <dgm:pt modelId="{F5707EC7-2EEE-41E9-8B1C-27CBD2A9EF39}" type="parTrans" cxnId="{554819AC-4B81-40AB-A603-BB36D742FF68}">
      <dgm:prSet/>
      <dgm:spPr/>
      <dgm:t>
        <a:bodyPr/>
        <a:lstStyle/>
        <a:p>
          <a:endParaRPr lang="en-US"/>
        </a:p>
      </dgm:t>
    </dgm:pt>
    <dgm:pt modelId="{D16001EB-2FC9-4211-BBC9-E5D88E4F3106}" type="sibTrans" cxnId="{554819AC-4B81-40AB-A603-BB36D742FF68}">
      <dgm:prSet/>
      <dgm:spPr/>
      <dgm:t>
        <a:bodyPr/>
        <a:lstStyle/>
        <a:p>
          <a:endParaRPr lang="en-US"/>
        </a:p>
      </dgm:t>
    </dgm:pt>
    <dgm:pt modelId="{6FF5F55C-6972-4A82-B9F6-EDD6D37FC475}">
      <dgm:prSet phldrT="[Text]" phldr="1"/>
      <dgm:spPr/>
      <dgm:t>
        <a:bodyPr/>
        <a:lstStyle/>
        <a:p>
          <a:endParaRPr lang="en-US" dirty="0"/>
        </a:p>
      </dgm:t>
    </dgm:pt>
    <dgm:pt modelId="{25237A58-3C62-4116-85F6-D3190FE5EBFD}" type="parTrans" cxnId="{36010FA6-2E39-4CEA-847E-C6AA926E3354}">
      <dgm:prSet/>
      <dgm:spPr/>
      <dgm:t>
        <a:bodyPr/>
        <a:lstStyle/>
        <a:p>
          <a:endParaRPr lang="en-US"/>
        </a:p>
      </dgm:t>
    </dgm:pt>
    <dgm:pt modelId="{313E66E6-4500-4D4A-AF37-DF47EF77FE5C}" type="sibTrans" cxnId="{36010FA6-2E39-4CEA-847E-C6AA926E3354}">
      <dgm:prSet/>
      <dgm:spPr/>
      <dgm:t>
        <a:bodyPr/>
        <a:lstStyle/>
        <a:p>
          <a:endParaRPr lang="en-US"/>
        </a:p>
      </dgm:t>
    </dgm:pt>
    <dgm:pt modelId="{F165DABE-DCA2-4E28-8B51-AF143207709E}">
      <dgm:prSet phldrT="[Text]"/>
      <dgm:spPr/>
      <dgm:t>
        <a:bodyPr/>
        <a:lstStyle/>
        <a:p>
          <a:r>
            <a:rPr lang="fa-IR" b="1" u="none" dirty="0" smtClean="0">
              <a:solidFill>
                <a:srgbClr val="FFFF00"/>
              </a:solidFill>
              <a:effectLst>
                <a:outerShdw blurRad="38100" dist="38100" dir="2700000" algn="tl">
                  <a:srgbClr val="000000">
                    <a:alpha val="43137"/>
                  </a:srgbClr>
                </a:outerShdw>
              </a:effectLst>
              <a:cs typeface="2  Titr" pitchFamily="2" charset="-78"/>
            </a:rPr>
            <a:t>افکار خودآيند مثبت به نفع رفتار کمالگرايانه</a:t>
          </a:r>
          <a:endParaRPr lang="en-US" b="1" u="none" dirty="0">
            <a:solidFill>
              <a:srgbClr val="FFFF00"/>
            </a:solidFill>
            <a:effectLst>
              <a:outerShdw blurRad="38100" dist="38100" dir="2700000" algn="tl">
                <a:srgbClr val="000000">
                  <a:alpha val="43137"/>
                </a:srgbClr>
              </a:outerShdw>
            </a:effectLst>
            <a:cs typeface="2  Titr" pitchFamily="2" charset="-78"/>
          </a:endParaRPr>
        </a:p>
      </dgm:t>
    </dgm:pt>
    <dgm:pt modelId="{AB1BC737-1BAB-410F-8914-2463946B4EBF}" type="parTrans" cxnId="{A64E5489-083B-4A36-BA43-DE4FDC5ADCFA}">
      <dgm:prSet/>
      <dgm:spPr/>
      <dgm:t>
        <a:bodyPr/>
        <a:lstStyle/>
        <a:p>
          <a:endParaRPr lang="en-US"/>
        </a:p>
      </dgm:t>
    </dgm:pt>
    <dgm:pt modelId="{1F1E77FB-8D13-432B-B6BB-3A21E13D0F5F}" type="sibTrans" cxnId="{A64E5489-083B-4A36-BA43-DE4FDC5ADCFA}">
      <dgm:prSet/>
      <dgm:spPr/>
      <dgm:t>
        <a:bodyPr/>
        <a:lstStyle/>
        <a:p>
          <a:endParaRPr lang="en-US"/>
        </a:p>
      </dgm:t>
    </dgm:pt>
    <dgm:pt modelId="{260E1A37-E226-4257-95F8-13323D737CF1}" type="pres">
      <dgm:prSet presAssocID="{0342C087-FB82-4170-94EF-D6074037F50A}" presName="cycle" presStyleCnt="0">
        <dgm:presLayoutVars>
          <dgm:dir val="rev"/>
          <dgm:resizeHandles val="exact"/>
        </dgm:presLayoutVars>
      </dgm:prSet>
      <dgm:spPr/>
      <dgm:t>
        <a:bodyPr/>
        <a:lstStyle/>
        <a:p>
          <a:endParaRPr lang="en-US"/>
        </a:p>
      </dgm:t>
    </dgm:pt>
    <dgm:pt modelId="{B4572F5F-096A-428D-A8C0-0CDA58ACFFAC}" type="pres">
      <dgm:prSet presAssocID="{5C26CCAF-2213-4FAA-82D7-595760994041}" presName="node" presStyleLbl="node1" presStyleIdx="0" presStyleCnt="5" custScaleX="140117" custScaleY="354968" custRadScaleRad="81559" custRadScaleInc="-46486">
        <dgm:presLayoutVars>
          <dgm:bulletEnabled val="1"/>
        </dgm:presLayoutVars>
      </dgm:prSet>
      <dgm:spPr/>
      <dgm:t>
        <a:bodyPr/>
        <a:lstStyle/>
        <a:p>
          <a:endParaRPr lang="en-US"/>
        </a:p>
      </dgm:t>
    </dgm:pt>
    <dgm:pt modelId="{9404DAF6-3C7A-42A3-9E65-6267C5291F1E}" type="pres">
      <dgm:prSet presAssocID="{5C26CCAF-2213-4FAA-82D7-595760994041}" presName="spNode" presStyleCnt="0"/>
      <dgm:spPr/>
    </dgm:pt>
    <dgm:pt modelId="{9B6BBC81-1406-448F-B68F-FC1D2BAA245A}" type="pres">
      <dgm:prSet presAssocID="{73D6832C-9948-4EA6-AC81-94AB33BDF573}" presName="sibTrans" presStyleLbl="sibTrans1D1" presStyleIdx="0" presStyleCnt="5"/>
      <dgm:spPr/>
      <dgm:t>
        <a:bodyPr/>
        <a:lstStyle/>
        <a:p>
          <a:endParaRPr lang="en-US"/>
        </a:p>
      </dgm:t>
    </dgm:pt>
    <dgm:pt modelId="{C7E95142-FE0E-479A-93F6-48A738185AAB}" type="pres">
      <dgm:prSet presAssocID="{27649A7B-DDC6-429A-A3DD-9F89EFC3FB6C}" presName="node" presStyleLbl="node1" presStyleIdx="1" presStyleCnt="5" custScaleX="42091" custScaleY="46358">
        <dgm:presLayoutVars>
          <dgm:bulletEnabled val="1"/>
        </dgm:presLayoutVars>
      </dgm:prSet>
      <dgm:spPr/>
      <dgm:t>
        <a:bodyPr/>
        <a:lstStyle/>
        <a:p>
          <a:endParaRPr lang="en-US"/>
        </a:p>
      </dgm:t>
    </dgm:pt>
    <dgm:pt modelId="{BC4CC7B6-FF2B-48F3-8C2E-7DF5A90FD10D}" type="pres">
      <dgm:prSet presAssocID="{27649A7B-DDC6-429A-A3DD-9F89EFC3FB6C}" presName="spNode" presStyleCnt="0"/>
      <dgm:spPr/>
    </dgm:pt>
    <dgm:pt modelId="{D8635D1F-DE59-4B1A-B3E2-B77B9CFCB46D}" type="pres">
      <dgm:prSet presAssocID="{28C279B0-179F-44CA-875C-46C8E4069B41}" presName="sibTrans" presStyleLbl="sibTrans1D1" presStyleIdx="1" presStyleCnt="5"/>
      <dgm:spPr/>
      <dgm:t>
        <a:bodyPr/>
        <a:lstStyle/>
        <a:p>
          <a:endParaRPr lang="en-US"/>
        </a:p>
      </dgm:t>
    </dgm:pt>
    <dgm:pt modelId="{EBA0702F-9692-4302-9758-D06972F37587}" type="pres">
      <dgm:prSet presAssocID="{5C7B8200-FD3F-4776-A56B-EE43902DE158}" presName="node" presStyleLbl="node1" presStyleIdx="2" presStyleCnt="5" custScaleX="48415" custScaleY="27149">
        <dgm:presLayoutVars>
          <dgm:bulletEnabled val="1"/>
        </dgm:presLayoutVars>
      </dgm:prSet>
      <dgm:spPr/>
      <dgm:t>
        <a:bodyPr/>
        <a:lstStyle/>
        <a:p>
          <a:endParaRPr lang="en-US"/>
        </a:p>
      </dgm:t>
    </dgm:pt>
    <dgm:pt modelId="{C4F5775D-9592-4B9D-AC8C-2506C487CB95}" type="pres">
      <dgm:prSet presAssocID="{5C7B8200-FD3F-4776-A56B-EE43902DE158}" presName="spNode" presStyleCnt="0"/>
      <dgm:spPr/>
    </dgm:pt>
    <dgm:pt modelId="{09EF4931-A474-47F7-93F1-A8EB000BC864}" type="pres">
      <dgm:prSet presAssocID="{D16001EB-2FC9-4211-BBC9-E5D88E4F3106}" presName="sibTrans" presStyleLbl="sibTrans1D1" presStyleIdx="2" presStyleCnt="5"/>
      <dgm:spPr/>
      <dgm:t>
        <a:bodyPr/>
        <a:lstStyle/>
        <a:p>
          <a:endParaRPr lang="en-US"/>
        </a:p>
      </dgm:t>
    </dgm:pt>
    <dgm:pt modelId="{6F7243AB-996D-4395-A2EC-0CCFA3C6BCED}" type="pres">
      <dgm:prSet presAssocID="{6FF5F55C-6972-4A82-B9F6-EDD6D37FC475}" presName="node" presStyleLbl="node1" presStyleIdx="3" presStyleCnt="5" custScaleX="40245" custScaleY="42918">
        <dgm:presLayoutVars>
          <dgm:bulletEnabled val="1"/>
        </dgm:presLayoutVars>
      </dgm:prSet>
      <dgm:spPr/>
      <dgm:t>
        <a:bodyPr/>
        <a:lstStyle/>
        <a:p>
          <a:endParaRPr lang="en-US"/>
        </a:p>
      </dgm:t>
    </dgm:pt>
    <dgm:pt modelId="{19AC7640-14B1-4AD5-8E41-3CB84813EE55}" type="pres">
      <dgm:prSet presAssocID="{6FF5F55C-6972-4A82-B9F6-EDD6D37FC475}" presName="spNode" presStyleCnt="0"/>
      <dgm:spPr/>
    </dgm:pt>
    <dgm:pt modelId="{D1DFB4A1-0699-4420-9FB4-B7B9569AB3BB}" type="pres">
      <dgm:prSet presAssocID="{313E66E6-4500-4D4A-AF37-DF47EF77FE5C}" presName="sibTrans" presStyleLbl="sibTrans1D1" presStyleIdx="3" presStyleCnt="5"/>
      <dgm:spPr/>
      <dgm:t>
        <a:bodyPr/>
        <a:lstStyle/>
        <a:p>
          <a:endParaRPr lang="en-US"/>
        </a:p>
      </dgm:t>
    </dgm:pt>
    <dgm:pt modelId="{B2008E8E-9B21-4408-9E83-151DE4911827}" type="pres">
      <dgm:prSet presAssocID="{F165DABE-DCA2-4E28-8B51-AF143207709E}" presName="node" presStyleLbl="node1" presStyleIdx="4" presStyleCnt="5" custRadScaleRad="98114" custRadScaleInc="3307">
        <dgm:presLayoutVars>
          <dgm:bulletEnabled val="1"/>
        </dgm:presLayoutVars>
      </dgm:prSet>
      <dgm:spPr/>
      <dgm:t>
        <a:bodyPr/>
        <a:lstStyle/>
        <a:p>
          <a:endParaRPr lang="en-US"/>
        </a:p>
      </dgm:t>
    </dgm:pt>
    <dgm:pt modelId="{CEA123A2-365A-40F8-A46B-DF211E82B425}" type="pres">
      <dgm:prSet presAssocID="{F165DABE-DCA2-4E28-8B51-AF143207709E}" presName="spNode" presStyleCnt="0"/>
      <dgm:spPr/>
    </dgm:pt>
    <dgm:pt modelId="{81ED8CD9-3665-460B-805C-73897C66F599}" type="pres">
      <dgm:prSet presAssocID="{1F1E77FB-8D13-432B-B6BB-3A21E13D0F5F}" presName="sibTrans" presStyleLbl="sibTrans1D1" presStyleIdx="4" presStyleCnt="5"/>
      <dgm:spPr/>
      <dgm:t>
        <a:bodyPr/>
        <a:lstStyle/>
        <a:p>
          <a:endParaRPr lang="en-US"/>
        </a:p>
      </dgm:t>
    </dgm:pt>
  </dgm:ptLst>
  <dgm:cxnLst>
    <dgm:cxn modelId="{E4D039FB-C02D-49A9-AA24-2EC9620AE526}" type="presOf" srcId="{27649A7B-DDC6-429A-A3DD-9F89EFC3FB6C}" destId="{C7E95142-FE0E-479A-93F6-48A738185AAB}" srcOrd="0" destOrd="0" presId="urn:microsoft.com/office/officeart/2005/8/layout/cycle5"/>
    <dgm:cxn modelId="{D750DF5A-ECCB-4DCA-B499-420C1072F6B4}" type="presOf" srcId="{0342C087-FB82-4170-94EF-D6074037F50A}" destId="{260E1A37-E226-4257-95F8-13323D737CF1}" srcOrd="0" destOrd="0" presId="urn:microsoft.com/office/officeart/2005/8/layout/cycle5"/>
    <dgm:cxn modelId="{A684B865-7643-4DA9-9D7B-97651D56EE3C}" type="presOf" srcId="{313E66E6-4500-4D4A-AF37-DF47EF77FE5C}" destId="{D1DFB4A1-0699-4420-9FB4-B7B9569AB3BB}" srcOrd="0" destOrd="0" presId="urn:microsoft.com/office/officeart/2005/8/layout/cycle5"/>
    <dgm:cxn modelId="{36010FA6-2E39-4CEA-847E-C6AA926E3354}" srcId="{0342C087-FB82-4170-94EF-D6074037F50A}" destId="{6FF5F55C-6972-4A82-B9F6-EDD6D37FC475}" srcOrd="3" destOrd="0" parTransId="{25237A58-3C62-4116-85F6-D3190FE5EBFD}" sibTransId="{313E66E6-4500-4D4A-AF37-DF47EF77FE5C}"/>
    <dgm:cxn modelId="{45B14578-D7E6-4242-8E58-AE0100C7FD28}" srcId="{0342C087-FB82-4170-94EF-D6074037F50A}" destId="{5C26CCAF-2213-4FAA-82D7-595760994041}" srcOrd="0" destOrd="0" parTransId="{91DB0AD8-2F5E-4181-BD5C-DE21B4DCBB41}" sibTransId="{73D6832C-9948-4EA6-AC81-94AB33BDF573}"/>
    <dgm:cxn modelId="{D8D63C3E-6175-4558-B90D-E7E23685E8F6}" srcId="{0342C087-FB82-4170-94EF-D6074037F50A}" destId="{27649A7B-DDC6-429A-A3DD-9F89EFC3FB6C}" srcOrd="1" destOrd="0" parTransId="{0B27AE03-1D7A-457E-9184-28C20581B836}" sibTransId="{28C279B0-179F-44CA-875C-46C8E4069B41}"/>
    <dgm:cxn modelId="{83F9B251-1942-4234-BCC5-42E4F820373F}" type="presOf" srcId="{F165DABE-DCA2-4E28-8B51-AF143207709E}" destId="{B2008E8E-9B21-4408-9E83-151DE4911827}" srcOrd="0" destOrd="0" presId="urn:microsoft.com/office/officeart/2005/8/layout/cycle5"/>
    <dgm:cxn modelId="{C5B346F5-CCFE-4F70-A8DA-9ACA7E82EF32}" type="presOf" srcId="{73D6832C-9948-4EA6-AC81-94AB33BDF573}" destId="{9B6BBC81-1406-448F-B68F-FC1D2BAA245A}" srcOrd="0" destOrd="0" presId="urn:microsoft.com/office/officeart/2005/8/layout/cycle5"/>
    <dgm:cxn modelId="{E04BB7A0-9E77-44F7-AF8E-C4FFD0CE5188}" type="presOf" srcId="{1F1E77FB-8D13-432B-B6BB-3A21E13D0F5F}" destId="{81ED8CD9-3665-460B-805C-73897C66F599}" srcOrd="0" destOrd="0" presId="urn:microsoft.com/office/officeart/2005/8/layout/cycle5"/>
    <dgm:cxn modelId="{A64E5489-083B-4A36-BA43-DE4FDC5ADCFA}" srcId="{0342C087-FB82-4170-94EF-D6074037F50A}" destId="{F165DABE-DCA2-4E28-8B51-AF143207709E}" srcOrd="4" destOrd="0" parTransId="{AB1BC737-1BAB-410F-8914-2463946B4EBF}" sibTransId="{1F1E77FB-8D13-432B-B6BB-3A21E13D0F5F}"/>
    <dgm:cxn modelId="{942376BF-CF56-48DB-835C-F5D4B874B72E}" type="presOf" srcId="{6FF5F55C-6972-4A82-B9F6-EDD6D37FC475}" destId="{6F7243AB-996D-4395-A2EC-0CCFA3C6BCED}" srcOrd="0" destOrd="0" presId="urn:microsoft.com/office/officeart/2005/8/layout/cycle5"/>
    <dgm:cxn modelId="{E2224F36-F362-4872-846B-4AE9FD645447}" type="presOf" srcId="{5C7B8200-FD3F-4776-A56B-EE43902DE158}" destId="{EBA0702F-9692-4302-9758-D06972F37587}" srcOrd="0" destOrd="0" presId="urn:microsoft.com/office/officeart/2005/8/layout/cycle5"/>
    <dgm:cxn modelId="{24B56F1F-4978-428F-9711-0AAE2F6D5855}" type="presOf" srcId="{D16001EB-2FC9-4211-BBC9-E5D88E4F3106}" destId="{09EF4931-A474-47F7-93F1-A8EB000BC864}" srcOrd="0" destOrd="0" presId="urn:microsoft.com/office/officeart/2005/8/layout/cycle5"/>
    <dgm:cxn modelId="{554819AC-4B81-40AB-A603-BB36D742FF68}" srcId="{0342C087-FB82-4170-94EF-D6074037F50A}" destId="{5C7B8200-FD3F-4776-A56B-EE43902DE158}" srcOrd="2" destOrd="0" parTransId="{F5707EC7-2EEE-41E9-8B1C-27CBD2A9EF39}" sibTransId="{D16001EB-2FC9-4211-BBC9-E5D88E4F3106}"/>
    <dgm:cxn modelId="{47C6F1F7-8258-4A4A-95DB-16DAE65DDC0B}" type="presOf" srcId="{5C26CCAF-2213-4FAA-82D7-595760994041}" destId="{B4572F5F-096A-428D-A8C0-0CDA58ACFFAC}" srcOrd="0" destOrd="0" presId="urn:microsoft.com/office/officeart/2005/8/layout/cycle5"/>
    <dgm:cxn modelId="{F042420F-3415-4E4B-8BE6-0478DD47C723}" type="presOf" srcId="{28C279B0-179F-44CA-875C-46C8E4069B41}" destId="{D8635D1F-DE59-4B1A-B3E2-B77B9CFCB46D}" srcOrd="0" destOrd="0" presId="urn:microsoft.com/office/officeart/2005/8/layout/cycle5"/>
    <dgm:cxn modelId="{EF053507-BB35-4D6A-83C6-6062CFB77F5C}" type="presParOf" srcId="{260E1A37-E226-4257-95F8-13323D737CF1}" destId="{B4572F5F-096A-428D-A8C0-0CDA58ACFFAC}" srcOrd="0" destOrd="0" presId="urn:microsoft.com/office/officeart/2005/8/layout/cycle5"/>
    <dgm:cxn modelId="{14411F86-F203-4E35-A23C-B0F206BB89D2}" type="presParOf" srcId="{260E1A37-E226-4257-95F8-13323D737CF1}" destId="{9404DAF6-3C7A-42A3-9E65-6267C5291F1E}" srcOrd="1" destOrd="0" presId="urn:microsoft.com/office/officeart/2005/8/layout/cycle5"/>
    <dgm:cxn modelId="{A6D41E06-5F5B-4007-B5F5-34731F1B15E9}" type="presParOf" srcId="{260E1A37-E226-4257-95F8-13323D737CF1}" destId="{9B6BBC81-1406-448F-B68F-FC1D2BAA245A}" srcOrd="2" destOrd="0" presId="urn:microsoft.com/office/officeart/2005/8/layout/cycle5"/>
    <dgm:cxn modelId="{CFEC7E1B-1129-4931-8B9B-69500C42244E}" type="presParOf" srcId="{260E1A37-E226-4257-95F8-13323D737CF1}" destId="{C7E95142-FE0E-479A-93F6-48A738185AAB}" srcOrd="3" destOrd="0" presId="urn:microsoft.com/office/officeart/2005/8/layout/cycle5"/>
    <dgm:cxn modelId="{038B239C-97C9-43DF-88D8-0401AAF41700}" type="presParOf" srcId="{260E1A37-E226-4257-95F8-13323D737CF1}" destId="{BC4CC7B6-FF2B-48F3-8C2E-7DF5A90FD10D}" srcOrd="4" destOrd="0" presId="urn:microsoft.com/office/officeart/2005/8/layout/cycle5"/>
    <dgm:cxn modelId="{C54D9B53-EA50-4869-91F2-749655BCAF90}" type="presParOf" srcId="{260E1A37-E226-4257-95F8-13323D737CF1}" destId="{D8635D1F-DE59-4B1A-B3E2-B77B9CFCB46D}" srcOrd="5" destOrd="0" presId="urn:microsoft.com/office/officeart/2005/8/layout/cycle5"/>
    <dgm:cxn modelId="{284782EB-3568-45A5-A3FB-1ED41F5B20C6}" type="presParOf" srcId="{260E1A37-E226-4257-95F8-13323D737CF1}" destId="{EBA0702F-9692-4302-9758-D06972F37587}" srcOrd="6" destOrd="0" presId="urn:microsoft.com/office/officeart/2005/8/layout/cycle5"/>
    <dgm:cxn modelId="{D10F0D30-AA6E-4CEF-9A84-2F19A66B2108}" type="presParOf" srcId="{260E1A37-E226-4257-95F8-13323D737CF1}" destId="{C4F5775D-9592-4B9D-AC8C-2506C487CB95}" srcOrd="7" destOrd="0" presId="urn:microsoft.com/office/officeart/2005/8/layout/cycle5"/>
    <dgm:cxn modelId="{BC5754FC-49E7-4C17-B059-9069EB58209B}" type="presParOf" srcId="{260E1A37-E226-4257-95F8-13323D737CF1}" destId="{09EF4931-A474-47F7-93F1-A8EB000BC864}" srcOrd="8" destOrd="0" presId="urn:microsoft.com/office/officeart/2005/8/layout/cycle5"/>
    <dgm:cxn modelId="{D87409EF-612D-4F08-8F2D-4EA97A5CE19A}" type="presParOf" srcId="{260E1A37-E226-4257-95F8-13323D737CF1}" destId="{6F7243AB-996D-4395-A2EC-0CCFA3C6BCED}" srcOrd="9" destOrd="0" presId="urn:microsoft.com/office/officeart/2005/8/layout/cycle5"/>
    <dgm:cxn modelId="{E386EED3-6B43-463D-BAC1-0B49FDA14029}" type="presParOf" srcId="{260E1A37-E226-4257-95F8-13323D737CF1}" destId="{19AC7640-14B1-4AD5-8E41-3CB84813EE55}" srcOrd="10" destOrd="0" presId="urn:microsoft.com/office/officeart/2005/8/layout/cycle5"/>
    <dgm:cxn modelId="{EE21E31E-8ABE-4154-8374-7FB553FC1FD3}" type="presParOf" srcId="{260E1A37-E226-4257-95F8-13323D737CF1}" destId="{D1DFB4A1-0699-4420-9FB4-B7B9569AB3BB}" srcOrd="11" destOrd="0" presId="urn:microsoft.com/office/officeart/2005/8/layout/cycle5"/>
    <dgm:cxn modelId="{E4A5FBC8-70CD-4BD3-AF91-04FB8C15FA67}" type="presParOf" srcId="{260E1A37-E226-4257-95F8-13323D737CF1}" destId="{B2008E8E-9B21-4408-9E83-151DE4911827}" srcOrd="12" destOrd="0" presId="urn:microsoft.com/office/officeart/2005/8/layout/cycle5"/>
    <dgm:cxn modelId="{E42DE49E-3D10-4992-BE0E-F60589CD18CD}" type="presParOf" srcId="{260E1A37-E226-4257-95F8-13323D737CF1}" destId="{CEA123A2-365A-40F8-A46B-DF211E82B425}" srcOrd="13" destOrd="0" presId="urn:microsoft.com/office/officeart/2005/8/layout/cycle5"/>
    <dgm:cxn modelId="{EF8C971A-108D-4689-A351-302AB1A38F32}" type="presParOf" srcId="{260E1A37-E226-4257-95F8-13323D737CF1}" destId="{81ED8CD9-3665-460B-805C-73897C66F599}"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342C087-FB82-4170-94EF-D6074037F50A}"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5C26CCAF-2213-4FAA-82D7-595760994041}">
      <dgm:prSet phldrT="[Text]"/>
      <dgm:spPr/>
      <dgm:t>
        <a:bodyPr/>
        <a:lstStyle/>
        <a:p>
          <a:r>
            <a:rPr lang="fa-IR" dirty="0" smtClean="0">
              <a:solidFill>
                <a:srgbClr val="FFFF00"/>
              </a:solidFill>
              <a:effectLst>
                <a:outerShdw blurRad="38100" dist="38100" dir="2700000" algn="tl">
                  <a:srgbClr val="000000">
                    <a:alpha val="43137"/>
                  </a:srgbClr>
                </a:outerShdw>
              </a:effectLst>
              <a:cs typeface="2  Titr" pitchFamily="2" charset="-78"/>
            </a:rPr>
            <a:t>چرخه معيوب رفتار کمالگرايانه</a:t>
          </a:r>
          <a:endParaRPr lang="en-US" dirty="0">
            <a:solidFill>
              <a:srgbClr val="FFFF00"/>
            </a:solidFill>
            <a:effectLst>
              <a:outerShdw blurRad="38100" dist="38100" dir="2700000" algn="tl">
                <a:srgbClr val="000000">
                  <a:alpha val="43137"/>
                </a:srgbClr>
              </a:outerShdw>
            </a:effectLst>
            <a:cs typeface="2  Titr" pitchFamily="2" charset="-78"/>
          </a:endParaRPr>
        </a:p>
      </dgm:t>
    </dgm:pt>
    <dgm:pt modelId="{91DB0AD8-2F5E-4181-BD5C-DE21B4DCBB41}" type="parTrans" cxnId="{45B14578-D7E6-4242-8E58-AE0100C7FD28}">
      <dgm:prSet/>
      <dgm:spPr/>
      <dgm:t>
        <a:bodyPr/>
        <a:lstStyle/>
        <a:p>
          <a:endParaRPr lang="en-US"/>
        </a:p>
      </dgm:t>
    </dgm:pt>
    <dgm:pt modelId="{73D6832C-9948-4EA6-AC81-94AB33BDF573}" type="sibTrans" cxnId="{45B14578-D7E6-4242-8E58-AE0100C7FD28}">
      <dgm:prSet/>
      <dgm:spPr/>
      <dgm:t>
        <a:bodyPr/>
        <a:lstStyle/>
        <a:p>
          <a:endParaRPr lang="en-US"/>
        </a:p>
      </dgm:t>
    </dgm:pt>
    <dgm:pt modelId="{27649A7B-DDC6-429A-A3DD-9F89EFC3FB6C}">
      <dgm:prSet phldrT="[Text]"/>
      <dgm:spPr/>
      <dgm:t>
        <a:bodyPr/>
        <a:lstStyle/>
        <a:p>
          <a:pPr algn="ctr"/>
          <a:r>
            <a:rPr lang="fa-IR" dirty="0" smtClean="0">
              <a:cs typeface="2  Titr" pitchFamily="2" charset="-78"/>
            </a:rPr>
            <a:t>ترس از اشتباه کردن</a:t>
          </a:r>
        </a:p>
        <a:p>
          <a:pPr algn="ctr" rtl="1"/>
          <a:r>
            <a:rPr lang="fa-IR" dirty="0" smtClean="0">
              <a:cs typeface="2  Titr" pitchFamily="2" charset="-78"/>
            </a:rPr>
            <a:t>استرس ناشي از فشار کار</a:t>
          </a:r>
        </a:p>
        <a:p>
          <a:pPr algn="ctr" rtl="1"/>
          <a:r>
            <a:rPr lang="fa-IR" dirty="0" smtClean="0">
              <a:cs typeface="2  Titr" pitchFamily="2" charset="-78"/>
            </a:rPr>
            <a:t>درگيري وجداني (از يک سو اعتماد به انتخاب خود و از يک طرف شک و ترديد به خود)</a:t>
          </a:r>
        </a:p>
        <a:p>
          <a:pPr algn="ctr" rtl="1"/>
          <a:r>
            <a:rPr lang="fa-IR" dirty="0" smtClean="0">
              <a:cs typeface="2  Titr" pitchFamily="2" charset="-78"/>
            </a:rPr>
            <a:t>تنش</a:t>
          </a:r>
        </a:p>
        <a:p>
          <a:pPr algn="ctr" rtl="1"/>
          <a:r>
            <a:rPr lang="fa-IR" dirty="0" smtClean="0">
              <a:cs typeface="2  Titr" pitchFamily="2" charset="-78"/>
            </a:rPr>
            <a:t>ناکامي</a:t>
          </a:r>
        </a:p>
        <a:p>
          <a:pPr algn="ctr" rtl="1"/>
          <a:r>
            <a:rPr lang="fa-IR" dirty="0" smtClean="0">
              <a:cs typeface="2  Titr" pitchFamily="2" charset="-78"/>
            </a:rPr>
            <a:t>ياس</a:t>
          </a:r>
        </a:p>
        <a:p>
          <a:pPr algn="ctr" rtl="1"/>
          <a:r>
            <a:rPr lang="fa-IR" dirty="0" smtClean="0">
              <a:cs typeface="2  Titr" pitchFamily="2" charset="-78"/>
            </a:rPr>
            <a:t>غم</a:t>
          </a:r>
        </a:p>
        <a:p>
          <a:pPr algn="ctr" rtl="1"/>
          <a:r>
            <a:rPr lang="fa-IR" dirty="0" smtClean="0">
              <a:cs typeface="2  Titr" pitchFamily="2" charset="-78"/>
            </a:rPr>
            <a:t>خشم</a:t>
          </a:r>
        </a:p>
        <a:p>
          <a:pPr algn="ctr" rtl="1"/>
          <a:r>
            <a:rPr lang="fa-IR" dirty="0" smtClean="0">
              <a:cs typeface="2  Titr" pitchFamily="2" charset="-78"/>
            </a:rPr>
            <a:t>ترس از زيرسوال رفتن، مورد انتقاد واقع شدن يا مسخره شدن.</a:t>
          </a:r>
        </a:p>
      </dgm:t>
    </dgm:pt>
    <dgm:pt modelId="{0B27AE03-1D7A-457E-9184-28C20581B836}" type="parTrans" cxnId="{D8D63C3E-6175-4558-B90D-E7E23685E8F6}">
      <dgm:prSet/>
      <dgm:spPr/>
      <dgm:t>
        <a:bodyPr/>
        <a:lstStyle/>
        <a:p>
          <a:endParaRPr lang="en-US"/>
        </a:p>
      </dgm:t>
    </dgm:pt>
    <dgm:pt modelId="{28C279B0-179F-44CA-875C-46C8E4069B41}" type="sibTrans" cxnId="{D8D63C3E-6175-4558-B90D-E7E23685E8F6}">
      <dgm:prSet/>
      <dgm:spPr/>
      <dgm:t>
        <a:bodyPr/>
        <a:lstStyle/>
        <a:p>
          <a:endParaRPr lang="en-US"/>
        </a:p>
      </dgm:t>
    </dgm:pt>
    <dgm:pt modelId="{5C7B8200-FD3F-4776-A56B-EE43902DE158}">
      <dgm:prSet phldrT="[Text]" phldr="1"/>
      <dgm:spPr/>
      <dgm:t>
        <a:bodyPr/>
        <a:lstStyle/>
        <a:p>
          <a:endParaRPr lang="en-US" dirty="0"/>
        </a:p>
      </dgm:t>
    </dgm:pt>
    <dgm:pt modelId="{F5707EC7-2EEE-41E9-8B1C-27CBD2A9EF39}" type="parTrans" cxnId="{554819AC-4B81-40AB-A603-BB36D742FF68}">
      <dgm:prSet/>
      <dgm:spPr/>
      <dgm:t>
        <a:bodyPr/>
        <a:lstStyle/>
        <a:p>
          <a:endParaRPr lang="en-US"/>
        </a:p>
      </dgm:t>
    </dgm:pt>
    <dgm:pt modelId="{D16001EB-2FC9-4211-BBC9-E5D88E4F3106}" type="sibTrans" cxnId="{554819AC-4B81-40AB-A603-BB36D742FF68}">
      <dgm:prSet/>
      <dgm:spPr/>
      <dgm:t>
        <a:bodyPr/>
        <a:lstStyle/>
        <a:p>
          <a:endParaRPr lang="en-US"/>
        </a:p>
      </dgm:t>
    </dgm:pt>
    <dgm:pt modelId="{6FF5F55C-6972-4A82-B9F6-EDD6D37FC475}">
      <dgm:prSet phldrT="[Text]" phldr="1"/>
      <dgm:spPr/>
      <dgm:t>
        <a:bodyPr/>
        <a:lstStyle/>
        <a:p>
          <a:endParaRPr lang="en-US" dirty="0"/>
        </a:p>
      </dgm:t>
    </dgm:pt>
    <dgm:pt modelId="{25237A58-3C62-4116-85F6-D3190FE5EBFD}" type="parTrans" cxnId="{36010FA6-2E39-4CEA-847E-C6AA926E3354}">
      <dgm:prSet/>
      <dgm:spPr/>
      <dgm:t>
        <a:bodyPr/>
        <a:lstStyle/>
        <a:p>
          <a:endParaRPr lang="en-US"/>
        </a:p>
      </dgm:t>
    </dgm:pt>
    <dgm:pt modelId="{313E66E6-4500-4D4A-AF37-DF47EF77FE5C}" type="sibTrans" cxnId="{36010FA6-2E39-4CEA-847E-C6AA926E3354}">
      <dgm:prSet/>
      <dgm:spPr/>
      <dgm:t>
        <a:bodyPr/>
        <a:lstStyle/>
        <a:p>
          <a:endParaRPr lang="en-US"/>
        </a:p>
      </dgm:t>
    </dgm:pt>
    <dgm:pt modelId="{F165DABE-DCA2-4E28-8B51-AF143207709E}">
      <dgm:prSet phldrT="[Text]"/>
      <dgm:spPr/>
      <dgm:t>
        <a:bodyPr/>
        <a:lstStyle/>
        <a:p>
          <a:r>
            <a:rPr lang="fa-IR" dirty="0" smtClean="0">
              <a:solidFill>
                <a:srgbClr val="FFFF00"/>
              </a:solidFill>
              <a:effectLst>
                <a:outerShdw blurRad="38100" dist="38100" dir="2700000" algn="tl">
                  <a:srgbClr val="000000">
                    <a:alpha val="43137"/>
                  </a:srgbClr>
                </a:outerShdw>
              </a:effectLst>
              <a:cs typeface="2  Titr" pitchFamily="2" charset="-78"/>
            </a:rPr>
            <a:t>افکار پيش آيند رفتار کمالگرايانه</a:t>
          </a:r>
          <a:endParaRPr lang="en-US" dirty="0">
            <a:solidFill>
              <a:srgbClr val="FFFF00"/>
            </a:solidFill>
            <a:effectLst>
              <a:outerShdw blurRad="38100" dist="38100" dir="2700000" algn="tl">
                <a:srgbClr val="000000">
                  <a:alpha val="43137"/>
                </a:srgbClr>
              </a:outerShdw>
            </a:effectLst>
            <a:cs typeface="2  Titr" pitchFamily="2" charset="-78"/>
          </a:endParaRPr>
        </a:p>
      </dgm:t>
    </dgm:pt>
    <dgm:pt modelId="{AB1BC737-1BAB-410F-8914-2463946B4EBF}" type="parTrans" cxnId="{A64E5489-083B-4A36-BA43-DE4FDC5ADCFA}">
      <dgm:prSet/>
      <dgm:spPr/>
      <dgm:t>
        <a:bodyPr/>
        <a:lstStyle/>
        <a:p>
          <a:endParaRPr lang="en-US"/>
        </a:p>
      </dgm:t>
    </dgm:pt>
    <dgm:pt modelId="{1F1E77FB-8D13-432B-B6BB-3A21E13D0F5F}" type="sibTrans" cxnId="{A64E5489-083B-4A36-BA43-DE4FDC5ADCFA}">
      <dgm:prSet/>
      <dgm:spPr/>
      <dgm:t>
        <a:bodyPr/>
        <a:lstStyle/>
        <a:p>
          <a:endParaRPr lang="en-US"/>
        </a:p>
      </dgm:t>
    </dgm:pt>
    <dgm:pt modelId="{260E1A37-E226-4257-95F8-13323D737CF1}" type="pres">
      <dgm:prSet presAssocID="{0342C087-FB82-4170-94EF-D6074037F50A}" presName="cycle" presStyleCnt="0">
        <dgm:presLayoutVars>
          <dgm:dir val="rev"/>
          <dgm:resizeHandles val="exact"/>
        </dgm:presLayoutVars>
      </dgm:prSet>
      <dgm:spPr/>
      <dgm:t>
        <a:bodyPr/>
        <a:lstStyle/>
        <a:p>
          <a:endParaRPr lang="en-US"/>
        </a:p>
      </dgm:t>
    </dgm:pt>
    <dgm:pt modelId="{B4572F5F-096A-428D-A8C0-0CDA58ACFFAC}" type="pres">
      <dgm:prSet presAssocID="{5C26CCAF-2213-4FAA-82D7-595760994041}" presName="node" presStyleLbl="node1" presStyleIdx="0" presStyleCnt="5" custRadScaleRad="103983">
        <dgm:presLayoutVars>
          <dgm:bulletEnabled val="1"/>
        </dgm:presLayoutVars>
      </dgm:prSet>
      <dgm:spPr/>
      <dgm:t>
        <a:bodyPr/>
        <a:lstStyle/>
        <a:p>
          <a:endParaRPr lang="en-US"/>
        </a:p>
      </dgm:t>
    </dgm:pt>
    <dgm:pt modelId="{9404DAF6-3C7A-42A3-9E65-6267C5291F1E}" type="pres">
      <dgm:prSet presAssocID="{5C26CCAF-2213-4FAA-82D7-595760994041}" presName="spNode" presStyleCnt="0"/>
      <dgm:spPr/>
    </dgm:pt>
    <dgm:pt modelId="{9B6BBC81-1406-448F-B68F-FC1D2BAA245A}" type="pres">
      <dgm:prSet presAssocID="{73D6832C-9948-4EA6-AC81-94AB33BDF573}" presName="sibTrans" presStyleLbl="sibTrans1D1" presStyleIdx="0" presStyleCnt="5"/>
      <dgm:spPr/>
      <dgm:t>
        <a:bodyPr/>
        <a:lstStyle/>
        <a:p>
          <a:endParaRPr lang="en-US"/>
        </a:p>
      </dgm:t>
    </dgm:pt>
    <dgm:pt modelId="{C7E95142-FE0E-479A-93F6-48A738185AAB}" type="pres">
      <dgm:prSet presAssocID="{27649A7B-DDC6-429A-A3DD-9F89EFC3FB6C}" presName="node" presStyleLbl="node1" presStyleIdx="1" presStyleCnt="5" custScaleX="152664" custScaleY="329037" custRadScaleRad="103399" custRadScaleInc="7063">
        <dgm:presLayoutVars>
          <dgm:bulletEnabled val="1"/>
        </dgm:presLayoutVars>
      </dgm:prSet>
      <dgm:spPr/>
      <dgm:t>
        <a:bodyPr/>
        <a:lstStyle/>
        <a:p>
          <a:endParaRPr lang="en-US"/>
        </a:p>
      </dgm:t>
    </dgm:pt>
    <dgm:pt modelId="{BC4CC7B6-FF2B-48F3-8C2E-7DF5A90FD10D}" type="pres">
      <dgm:prSet presAssocID="{27649A7B-DDC6-429A-A3DD-9F89EFC3FB6C}" presName="spNode" presStyleCnt="0"/>
      <dgm:spPr/>
    </dgm:pt>
    <dgm:pt modelId="{D8635D1F-DE59-4B1A-B3E2-B77B9CFCB46D}" type="pres">
      <dgm:prSet presAssocID="{28C279B0-179F-44CA-875C-46C8E4069B41}" presName="sibTrans" presStyleLbl="sibTrans1D1" presStyleIdx="1" presStyleCnt="5"/>
      <dgm:spPr/>
      <dgm:t>
        <a:bodyPr/>
        <a:lstStyle/>
        <a:p>
          <a:endParaRPr lang="en-US"/>
        </a:p>
      </dgm:t>
    </dgm:pt>
    <dgm:pt modelId="{EBA0702F-9692-4302-9758-D06972F37587}" type="pres">
      <dgm:prSet presAssocID="{5C7B8200-FD3F-4776-A56B-EE43902DE158}" presName="node" presStyleLbl="node1" presStyleIdx="2" presStyleCnt="5">
        <dgm:presLayoutVars>
          <dgm:bulletEnabled val="1"/>
        </dgm:presLayoutVars>
      </dgm:prSet>
      <dgm:spPr/>
      <dgm:t>
        <a:bodyPr/>
        <a:lstStyle/>
        <a:p>
          <a:endParaRPr lang="en-US"/>
        </a:p>
      </dgm:t>
    </dgm:pt>
    <dgm:pt modelId="{C4F5775D-9592-4B9D-AC8C-2506C487CB95}" type="pres">
      <dgm:prSet presAssocID="{5C7B8200-FD3F-4776-A56B-EE43902DE158}" presName="spNode" presStyleCnt="0"/>
      <dgm:spPr/>
    </dgm:pt>
    <dgm:pt modelId="{09EF4931-A474-47F7-93F1-A8EB000BC864}" type="pres">
      <dgm:prSet presAssocID="{D16001EB-2FC9-4211-BBC9-E5D88E4F3106}" presName="sibTrans" presStyleLbl="sibTrans1D1" presStyleIdx="2" presStyleCnt="5"/>
      <dgm:spPr/>
      <dgm:t>
        <a:bodyPr/>
        <a:lstStyle/>
        <a:p>
          <a:endParaRPr lang="en-US"/>
        </a:p>
      </dgm:t>
    </dgm:pt>
    <dgm:pt modelId="{6F7243AB-996D-4395-A2EC-0CCFA3C6BCED}" type="pres">
      <dgm:prSet presAssocID="{6FF5F55C-6972-4A82-B9F6-EDD6D37FC475}" presName="node" presStyleLbl="node1" presStyleIdx="3" presStyleCnt="5">
        <dgm:presLayoutVars>
          <dgm:bulletEnabled val="1"/>
        </dgm:presLayoutVars>
      </dgm:prSet>
      <dgm:spPr/>
      <dgm:t>
        <a:bodyPr/>
        <a:lstStyle/>
        <a:p>
          <a:endParaRPr lang="en-US"/>
        </a:p>
      </dgm:t>
    </dgm:pt>
    <dgm:pt modelId="{19AC7640-14B1-4AD5-8E41-3CB84813EE55}" type="pres">
      <dgm:prSet presAssocID="{6FF5F55C-6972-4A82-B9F6-EDD6D37FC475}" presName="spNode" presStyleCnt="0"/>
      <dgm:spPr/>
    </dgm:pt>
    <dgm:pt modelId="{D1DFB4A1-0699-4420-9FB4-B7B9569AB3BB}" type="pres">
      <dgm:prSet presAssocID="{313E66E6-4500-4D4A-AF37-DF47EF77FE5C}" presName="sibTrans" presStyleLbl="sibTrans1D1" presStyleIdx="3" presStyleCnt="5"/>
      <dgm:spPr/>
      <dgm:t>
        <a:bodyPr/>
        <a:lstStyle/>
        <a:p>
          <a:endParaRPr lang="en-US"/>
        </a:p>
      </dgm:t>
    </dgm:pt>
    <dgm:pt modelId="{B2008E8E-9B21-4408-9E83-151DE4911827}" type="pres">
      <dgm:prSet presAssocID="{F165DABE-DCA2-4E28-8B51-AF143207709E}" presName="node" presStyleLbl="node1" presStyleIdx="4" presStyleCnt="5" custRadScaleRad="99956" custRadScaleInc="-4668">
        <dgm:presLayoutVars>
          <dgm:bulletEnabled val="1"/>
        </dgm:presLayoutVars>
      </dgm:prSet>
      <dgm:spPr/>
      <dgm:t>
        <a:bodyPr/>
        <a:lstStyle/>
        <a:p>
          <a:endParaRPr lang="en-US"/>
        </a:p>
      </dgm:t>
    </dgm:pt>
    <dgm:pt modelId="{CEA123A2-365A-40F8-A46B-DF211E82B425}" type="pres">
      <dgm:prSet presAssocID="{F165DABE-DCA2-4E28-8B51-AF143207709E}" presName="spNode" presStyleCnt="0"/>
      <dgm:spPr/>
    </dgm:pt>
    <dgm:pt modelId="{81ED8CD9-3665-460B-805C-73897C66F599}" type="pres">
      <dgm:prSet presAssocID="{1F1E77FB-8D13-432B-B6BB-3A21E13D0F5F}" presName="sibTrans" presStyleLbl="sibTrans1D1" presStyleIdx="4" presStyleCnt="5"/>
      <dgm:spPr/>
      <dgm:t>
        <a:bodyPr/>
        <a:lstStyle/>
        <a:p>
          <a:endParaRPr lang="en-US"/>
        </a:p>
      </dgm:t>
    </dgm:pt>
  </dgm:ptLst>
  <dgm:cxnLst>
    <dgm:cxn modelId="{E09DC867-D514-4F87-A7F1-13F0D17031FD}" type="presOf" srcId="{D16001EB-2FC9-4211-BBC9-E5D88E4F3106}" destId="{09EF4931-A474-47F7-93F1-A8EB000BC864}" srcOrd="0" destOrd="0" presId="urn:microsoft.com/office/officeart/2005/8/layout/cycle5"/>
    <dgm:cxn modelId="{FBC07F4F-0A26-4F66-984A-4723C550AAB3}" type="presOf" srcId="{73D6832C-9948-4EA6-AC81-94AB33BDF573}" destId="{9B6BBC81-1406-448F-B68F-FC1D2BAA245A}" srcOrd="0" destOrd="0" presId="urn:microsoft.com/office/officeart/2005/8/layout/cycle5"/>
    <dgm:cxn modelId="{4A8444CD-2A52-4A18-BEEE-A74F24427291}" type="presOf" srcId="{27649A7B-DDC6-429A-A3DD-9F89EFC3FB6C}" destId="{C7E95142-FE0E-479A-93F6-48A738185AAB}" srcOrd="0" destOrd="0" presId="urn:microsoft.com/office/officeart/2005/8/layout/cycle5"/>
    <dgm:cxn modelId="{36010FA6-2E39-4CEA-847E-C6AA926E3354}" srcId="{0342C087-FB82-4170-94EF-D6074037F50A}" destId="{6FF5F55C-6972-4A82-B9F6-EDD6D37FC475}" srcOrd="3" destOrd="0" parTransId="{25237A58-3C62-4116-85F6-D3190FE5EBFD}" sibTransId="{313E66E6-4500-4D4A-AF37-DF47EF77FE5C}"/>
    <dgm:cxn modelId="{45B14578-D7E6-4242-8E58-AE0100C7FD28}" srcId="{0342C087-FB82-4170-94EF-D6074037F50A}" destId="{5C26CCAF-2213-4FAA-82D7-595760994041}" srcOrd="0" destOrd="0" parTransId="{91DB0AD8-2F5E-4181-BD5C-DE21B4DCBB41}" sibTransId="{73D6832C-9948-4EA6-AC81-94AB33BDF573}"/>
    <dgm:cxn modelId="{8332D3D0-7C23-4940-BB54-34FF415EA79C}" type="presOf" srcId="{5C26CCAF-2213-4FAA-82D7-595760994041}" destId="{B4572F5F-096A-428D-A8C0-0CDA58ACFFAC}" srcOrd="0" destOrd="0" presId="urn:microsoft.com/office/officeart/2005/8/layout/cycle5"/>
    <dgm:cxn modelId="{A062241C-9379-4D86-9673-5047F6FC6BB6}" type="presOf" srcId="{0342C087-FB82-4170-94EF-D6074037F50A}" destId="{260E1A37-E226-4257-95F8-13323D737CF1}" srcOrd="0" destOrd="0" presId="urn:microsoft.com/office/officeart/2005/8/layout/cycle5"/>
    <dgm:cxn modelId="{CF8E45FB-D519-4A7B-8504-B9AB05922377}" type="presOf" srcId="{28C279B0-179F-44CA-875C-46C8E4069B41}" destId="{D8635D1F-DE59-4B1A-B3E2-B77B9CFCB46D}" srcOrd="0" destOrd="0" presId="urn:microsoft.com/office/officeart/2005/8/layout/cycle5"/>
    <dgm:cxn modelId="{D8D63C3E-6175-4558-B90D-E7E23685E8F6}" srcId="{0342C087-FB82-4170-94EF-D6074037F50A}" destId="{27649A7B-DDC6-429A-A3DD-9F89EFC3FB6C}" srcOrd="1" destOrd="0" parTransId="{0B27AE03-1D7A-457E-9184-28C20581B836}" sibTransId="{28C279B0-179F-44CA-875C-46C8E4069B41}"/>
    <dgm:cxn modelId="{2230810D-C213-4541-9166-F58B562B098D}" type="presOf" srcId="{F165DABE-DCA2-4E28-8B51-AF143207709E}" destId="{B2008E8E-9B21-4408-9E83-151DE4911827}" srcOrd="0" destOrd="0" presId="urn:microsoft.com/office/officeart/2005/8/layout/cycle5"/>
    <dgm:cxn modelId="{A64E5489-083B-4A36-BA43-DE4FDC5ADCFA}" srcId="{0342C087-FB82-4170-94EF-D6074037F50A}" destId="{F165DABE-DCA2-4E28-8B51-AF143207709E}" srcOrd="4" destOrd="0" parTransId="{AB1BC737-1BAB-410F-8914-2463946B4EBF}" sibTransId="{1F1E77FB-8D13-432B-B6BB-3A21E13D0F5F}"/>
    <dgm:cxn modelId="{C33ACE5C-B902-420E-82E2-6453603688B2}" type="presOf" srcId="{1F1E77FB-8D13-432B-B6BB-3A21E13D0F5F}" destId="{81ED8CD9-3665-460B-805C-73897C66F599}" srcOrd="0" destOrd="0" presId="urn:microsoft.com/office/officeart/2005/8/layout/cycle5"/>
    <dgm:cxn modelId="{23907D1A-59A7-47A1-9B0F-E6C36E844D3B}" type="presOf" srcId="{6FF5F55C-6972-4A82-B9F6-EDD6D37FC475}" destId="{6F7243AB-996D-4395-A2EC-0CCFA3C6BCED}" srcOrd="0" destOrd="0" presId="urn:microsoft.com/office/officeart/2005/8/layout/cycle5"/>
    <dgm:cxn modelId="{554819AC-4B81-40AB-A603-BB36D742FF68}" srcId="{0342C087-FB82-4170-94EF-D6074037F50A}" destId="{5C7B8200-FD3F-4776-A56B-EE43902DE158}" srcOrd="2" destOrd="0" parTransId="{F5707EC7-2EEE-41E9-8B1C-27CBD2A9EF39}" sibTransId="{D16001EB-2FC9-4211-BBC9-E5D88E4F3106}"/>
    <dgm:cxn modelId="{0560F8BA-7E70-42CA-B6EE-7F3B81652259}" type="presOf" srcId="{5C7B8200-FD3F-4776-A56B-EE43902DE158}" destId="{EBA0702F-9692-4302-9758-D06972F37587}" srcOrd="0" destOrd="0" presId="urn:microsoft.com/office/officeart/2005/8/layout/cycle5"/>
    <dgm:cxn modelId="{7BD4BC26-E4B3-4336-B891-22DBB3D1366D}" type="presOf" srcId="{313E66E6-4500-4D4A-AF37-DF47EF77FE5C}" destId="{D1DFB4A1-0699-4420-9FB4-B7B9569AB3BB}" srcOrd="0" destOrd="0" presId="urn:microsoft.com/office/officeart/2005/8/layout/cycle5"/>
    <dgm:cxn modelId="{9830E96A-4E0C-44DF-86FB-432E1C18C117}" type="presParOf" srcId="{260E1A37-E226-4257-95F8-13323D737CF1}" destId="{B4572F5F-096A-428D-A8C0-0CDA58ACFFAC}" srcOrd="0" destOrd="0" presId="urn:microsoft.com/office/officeart/2005/8/layout/cycle5"/>
    <dgm:cxn modelId="{F295B2B5-8513-4CCF-848D-546DC05EFF01}" type="presParOf" srcId="{260E1A37-E226-4257-95F8-13323D737CF1}" destId="{9404DAF6-3C7A-42A3-9E65-6267C5291F1E}" srcOrd="1" destOrd="0" presId="urn:microsoft.com/office/officeart/2005/8/layout/cycle5"/>
    <dgm:cxn modelId="{B75BF153-1E8A-430B-87CD-527CDAA94E38}" type="presParOf" srcId="{260E1A37-E226-4257-95F8-13323D737CF1}" destId="{9B6BBC81-1406-448F-B68F-FC1D2BAA245A}" srcOrd="2" destOrd="0" presId="urn:microsoft.com/office/officeart/2005/8/layout/cycle5"/>
    <dgm:cxn modelId="{67EAD49A-CF53-407E-B900-C550504D9A44}" type="presParOf" srcId="{260E1A37-E226-4257-95F8-13323D737CF1}" destId="{C7E95142-FE0E-479A-93F6-48A738185AAB}" srcOrd="3" destOrd="0" presId="urn:microsoft.com/office/officeart/2005/8/layout/cycle5"/>
    <dgm:cxn modelId="{E37F49E5-7074-4A93-82BE-0D230A592A67}" type="presParOf" srcId="{260E1A37-E226-4257-95F8-13323D737CF1}" destId="{BC4CC7B6-FF2B-48F3-8C2E-7DF5A90FD10D}" srcOrd="4" destOrd="0" presId="urn:microsoft.com/office/officeart/2005/8/layout/cycle5"/>
    <dgm:cxn modelId="{CE71E37C-6C24-4CA0-BF44-92BF24355CD3}" type="presParOf" srcId="{260E1A37-E226-4257-95F8-13323D737CF1}" destId="{D8635D1F-DE59-4B1A-B3E2-B77B9CFCB46D}" srcOrd="5" destOrd="0" presId="urn:microsoft.com/office/officeart/2005/8/layout/cycle5"/>
    <dgm:cxn modelId="{84B0111C-D33F-4ECD-9BBE-99520BFB1DC5}" type="presParOf" srcId="{260E1A37-E226-4257-95F8-13323D737CF1}" destId="{EBA0702F-9692-4302-9758-D06972F37587}" srcOrd="6" destOrd="0" presId="urn:microsoft.com/office/officeart/2005/8/layout/cycle5"/>
    <dgm:cxn modelId="{87F5BA63-4FDF-47D7-BE6B-96E1941A6CFE}" type="presParOf" srcId="{260E1A37-E226-4257-95F8-13323D737CF1}" destId="{C4F5775D-9592-4B9D-AC8C-2506C487CB95}" srcOrd="7" destOrd="0" presId="urn:microsoft.com/office/officeart/2005/8/layout/cycle5"/>
    <dgm:cxn modelId="{6A0D0A64-0C91-472C-898E-568D5F57C251}" type="presParOf" srcId="{260E1A37-E226-4257-95F8-13323D737CF1}" destId="{09EF4931-A474-47F7-93F1-A8EB000BC864}" srcOrd="8" destOrd="0" presId="urn:microsoft.com/office/officeart/2005/8/layout/cycle5"/>
    <dgm:cxn modelId="{DFC0E4F3-0C66-416C-8966-6DFE4CDBEC63}" type="presParOf" srcId="{260E1A37-E226-4257-95F8-13323D737CF1}" destId="{6F7243AB-996D-4395-A2EC-0CCFA3C6BCED}" srcOrd="9" destOrd="0" presId="urn:microsoft.com/office/officeart/2005/8/layout/cycle5"/>
    <dgm:cxn modelId="{0AA33C3C-2F39-4E30-965C-B58594F02242}" type="presParOf" srcId="{260E1A37-E226-4257-95F8-13323D737CF1}" destId="{19AC7640-14B1-4AD5-8E41-3CB84813EE55}" srcOrd="10" destOrd="0" presId="urn:microsoft.com/office/officeart/2005/8/layout/cycle5"/>
    <dgm:cxn modelId="{6C191C3D-9413-4672-ACF8-B7233CAF0594}" type="presParOf" srcId="{260E1A37-E226-4257-95F8-13323D737CF1}" destId="{D1DFB4A1-0699-4420-9FB4-B7B9569AB3BB}" srcOrd="11" destOrd="0" presId="urn:microsoft.com/office/officeart/2005/8/layout/cycle5"/>
    <dgm:cxn modelId="{8DB24D08-DB13-42F4-B730-E5EB23817C9A}" type="presParOf" srcId="{260E1A37-E226-4257-95F8-13323D737CF1}" destId="{B2008E8E-9B21-4408-9E83-151DE4911827}" srcOrd="12" destOrd="0" presId="urn:microsoft.com/office/officeart/2005/8/layout/cycle5"/>
    <dgm:cxn modelId="{67E3C586-AAB0-4655-8C74-C6DE97F09E3D}" type="presParOf" srcId="{260E1A37-E226-4257-95F8-13323D737CF1}" destId="{CEA123A2-365A-40F8-A46B-DF211E82B425}" srcOrd="13" destOrd="0" presId="urn:microsoft.com/office/officeart/2005/8/layout/cycle5"/>
    <dgm:cxn modelId="{F32D0DB2-4145-4C36-8895-7A3B9723E80C}" type="presParOf" srcId="{260E1A37-E226-4257-95F8-13323D737CF1}" destId="{81ED8CD9-3665-460B-805C-73897C66F599}"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342C087-FB82-4170-94EF-D6074037F50A}"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5C26CCAF-2213-4FAA-82D7-595760994041}">
      <dgm:prSet phldrT="[Text]"/>
      <dgm:spPr/>
      <dgm:t>
        <a:bodyPr/>
        <a:lstStyle/>
        <a:p>
          <a:r>
            <a:rPr lang="fa-IR" dirty="0" smtClean="0">
              <a:solidFill>
                <a:srgbClr val="FFFF00"/>
              </a:solidFill>
              <a:effectLst>
                <a:outerShdw blurRad="38100" dist="38100" dir="2700000" algn="tl">
                  <a:srgbClr val="000000">
                    <a:alpha val="43137"/>
                  </a:srgbClr>
                </a:outerShdw>
              </a:effectLst>
              <a:cs typeface="2  Titr" pitchFamily="2" charset="-78"/>
            </a:rPr>
            <a:t>چرخه معيوب رفتار کمالگرايانه</a:t>
          </a:r>
          <a:endParaRPr lang="en-US" dirty="0">
            <a:solidFill>
              <a:srgbClr val="FFFF00"/>
            </a:solidFill>
            <a:effectLst>
              <a:outerShdw blurRad="38100" dist="38100" dir="2700000" algn="tl">
                <a:srgbClr val="000000">
                  <a:alpha val="43137"/>
                </a:srgbClr>
              </a:outerShdw>
            </a:effectLst>
            <a:cs typeface="2  Titr" pitchFamily="2" charset="-78"/>
          </a:endParaRPr>
        </a:p>
      </dgm:t>
    </dgm:pt>
    <dgm:pt modelId="{91DB0AD8-2F5E-4181-BD5C-DE21B4DCBB41}" type="parTrans" cxnId="{45B14578-D7E6-4242-8E58-AE0100C7FD28}">
      <dgm:prSet/>
      <dgm:spPr/>
      <dgm:t>
        <a:bodyPr/>
        <a:lstStyle/>
        <a:p>
          <a:endParaRPr lang="en-US"/>
        </a:p>
      </dgm:t>
    </dgm:pt>
    <dgm:pt modelId="{73D6832C-9948-4EA6-AC81-94AB33BDF573}" type="sibTrans" cxnId="{45B14578-D7E6-4242-8E58-AE0100C7FD28}">
      <dgm:prSet/>
      <dgm:spPr/>
      <dgm:t>
        <a:bodyPr/>
        <a:lstStyle/>
        <a:p>
          <a:endParaRPr lang="en-US"/>
        </a:p>
      </dgm:t>
    </dgm:pt>
    <dgm:pt modelId="{27649A7B-DDC6-429A-A3DD-9F89EFC3FB6C}">
      <dgm:prSet phldrT="[Text]"/>
      <dgm:spPr/>
      <dgm:t>
        <a:bodyPr/>
        <a:lstStyle/>
        <a:p>
          <a:r>
            <a:rPr lang="fa-IR" dirty="0" smtClean="0">
              <a:solidFill>
                <a:srgbClr val="FFFF00"/>
              </a:solidFill>
              <a:effectLst>
                <a:outerShdw blurRad="38100" dist="38100" dir="2700000" algn="tl">
                  <a:srgbClr val="000000">
                    <a:alpha val="43137"/>
                  </a:srgbClr>
                </a:outerShdw>
              </a:effectLst>
              <a:cs typeface="2  Titr" pitchFamily="2" charset="-78"/>
            </a:rPr>
            <a:t>احساس بد</a:t>
          </a:r>
          <a:endParaRPr lang="en-US" dirty="0">
            <a:solidFill>
              <a:srgbClr val="FFFF00"/>
            </a:solidFill>
            <a:effectLst>
              <a:outerShdw blurRad="38100" dist="38100" dir="2700000" algn="tl">
                <a:srgbClr val="000000">
                  <a:alpha val="43137"/>
                </a:srgbClr>
              </a:outerShdw>
            </a:effectLst>
            <a:cs typeface="2  Titr" pitchFamily="2" charset="-78"/>
          </a:endParaRPr>
        </a:p>
      </dgm:t>
    </dgm:pt>
    <dgm:pt modelId="{0B27AE03-1D7A-457E-9184-28C20581B836}" type="parTrans" cxnId="{D8D63C3E-6175-4558-B90D-E7E23685E8F6}">
      <dgm:prSet/>
      <dgm:spPr/>
      <dgm:t>
        <a:bodyPr/>
        <a:lstStyle/>
        <a:p>
          <a:endParaRPr lang="en-US"/>
        </a:p>
      </dgm:t>
    </dgm:pt>
    <dgm:pt modelId="{28C279B0-179F-44CA-875C-46C8E4069B41}" type="sibTrans" cxnId="{D8D63C3E-6175-4558-B90D-E7E23685E8F6}">
      <dgm:prSet/>
      <dgm:spPr/>
      <dgm:t>
        <a:bodyPr/>
        <a:lstStyle/>
        <a:p>
          <a:endParaRPr lang="en-US"/>
        </a:p>
      </dgm:t>
    </dgm:pt>
    <dgm:pt modelId="{5C7B8200-FD3F-4776-A56B-EE43902DE158}">
      <dgm:prSet phldrT="[Text]"/>
      <dgm:spPr/>
      <dgm:t>
        <a:bodyPr/>
        <a:lstStyle/>
        <a:p>
          <a:pPr algn="ctr" rtl="1"/>
          <a:r>
            <a:rPr lang="fa-IR" dirty="0" smtClean="0">
              <a:solidFill>
                <a:srgbClr val="FFFF00"/>
              </a:solidFill>
              <a:effectLst>
                <a:outerShdw blurRad="38100" dist="38100" dir="2700000" algn="tl">
                  <a:srgbClr val="000000">
                    <a:alpha val="43137"/>
                  </a:srgbClr>
                </a:outerShdw>
              </a:effectLst>
              <a:cs typeface="2  Titr" pitchFamily="2" charset="-78"/>
            </a:rPr>
            <a:t>تآثير روي روابط با ديگران</a:t>
          </a:r>
        </a:p>
        <a:p>
          <a:pPr algn="r" rtl="1"/>
          <a:r>
            <a:rPr lang="fa-IR" dirty="0" smtClean="0">
              <a:cs typeface="2  Titr" pitchFamily="2" charset="-78"/>
            </a:rPr>
            <a:t>فاصله گرفتن ديگران از فرد</a:t>
          </a:r>
        </a:p>
        <a:p>
          <a:pPr algn="r" rtl="1"/>
          <a:r>
            <a:rPr lang="fa-IR" dirty="0" smtClean="0">
              <a:cs typeface="2  Titr" pitchFamily="2" charset="-78"/>
            </a:rPr>
            <a:t>تحمل ديگران و کارهاي متوسط و معمولي آنها را نداشتن</a:t>
          </a:r>
        </a:p>
        <a:p>
          <a:pPr algn="r" rtl="1"/>
          <a:r>
            <a:rPr lang="fa-IR" dirty="0" smtClean="0">
              <a:cs typeface="2  Titr" pitchFamily="2" charset="-78"/>
            </a:rPr>
            <a:t>پز کامل بودن خود را جلوي کساني دادن که به متوسط بودن خود آگاهند</a:t>
          </a:r>
        </a:p>
        <a:p>
          <a:pPr algn="r" rtl="1"/>
          <a:r>
            <a:rPr lang="fa-IR" dirty="0" smtClean="0">
              <a:cs typeface="2  Titr" pitchFamily="2" charset="-78"/>
            </a:rPr>
            <a:t>باور دارند که درباره چه چيز درست و چه چيز غلط است حق دارند، ولي تنها ميمانند و از اين بابت ناراحتند</a:t>
          </a:r>
          <a:endParaRPr lang="en-US" dirty="0">
            <a:cs typeface="2  Titr" pitchFamily="2" charset="-78"/>
          </a:endParaRPr>
        </a:p>
      </dgm:t>
    </dgm:pt>
    <dgm:pt modelId="{F5707EC7-2EEE-41E9-8B1C-27CBD2A9EF39}" type="parTrans" cxnId="{554819AC-4B81-40AB-A603-BB36D742FF68}">
      <dgm:prSet/>
      <dgm:spPr/>
      <dgm:t>
        <a:bodyPr/>
        <a:lstStyle/>
        <a:p>
          <a:endParaRPr lang="en-US"/>
        </a:p>
      </dgm:t>
    </dgm:pt>
    <dgm:pt modelId="{D16001EB-2FC9-4211-BBC9-E5D88E4F3106}" type="sibTrans" cxnId="{554819AC-4B81-40AB-A603-BB36D742FF68}">
      <dgm:prSet/>
      <dgm:spPr/>
      <dgm:t>
        <a:bodyPr/>
        <a:lstStyle/>
        <a:p>
          <a:endParaRPr lang="en-US"/>
        </a:p>
      </dgm:t>
    </dgm:pt>
    <dgm:pt modelId="{6FF5F55C-6972-4A82-B9F6-EDD6D37FC475}">
      <dgm:prSet phldrT="[Text]" phldr="1"/>
      <dgm:spPr/>
      <dgm:t>
        <a:bodyPr/>
        <a:lstStyle/>
        <a:p>
          <a:endParaRPr lang="en-US" dirty="0"/>
        </a:p>
      </dgm:t>
    </dgm:pt>
    <dgm:pt modelId="{25237A58-3C62-4116-85F6-D3190FE5EBFD}" type="parTrans" cxnId="{36010FA6-2E39-4CEA-847E-C6AA926E3354}">
      <dgm:prSet/>
      <dgm:spPr/>
      <dgm:t>
        <a:bodyPr/>
        <a:lstStyle/>
        <a:p>
          <a:endParaRPr lang="en-US"/>
        </a:p>
      </dgm:t>
    </dgm:pt>
    <dgm:pt modelId="{313E66E6-4500-4D4A-AF37-DF47EF77FE5C}" type="sibTrans" cxnId="{36010FA6-2E39-4CEA-847E-C6AA926E3354}">
      <dgm:prSet/>
      <dgm:spPr/>
      <dgm:t>
        <a:bodyPr/>
        <a:lstStyle/>
        <a:p>
          <a:endParaRPr lang="en-US"/>
        </a:p>
      </dgm:t>
    </dgm:pt>
    <dgm:pt modelId="{F165DABE-DCA2-4E28-8B51-AF143207709E}">
      <dgm:prSet phldrT="[Text]"/>
      <dgm:spPr/>
      <dgm:t>
        <a:bodyPr/>
        <a:lstStyle/>
        <a:p>
          <a:r>
            <a:rPr lang="fa-IR" dirty="0" smtClean="0">
              <a:solidFill>
                <a:srgbClr val="FFFF00"/>
              </a:solidFill>
              <a:effectLst>
                <a:outerShdw blurRad="38100" dist="38100" dir="2700000" algn="tl">
                  <a:srgbClr val="000000">
                    <a:alpha val="43137"/>
                  </a:srgbClr>
                </a:outerShdw>
              </a:effectLst>
              <a:cs typeface="2  Titr" pitchFamily="2" charset="-78"/>
            </a:rPr>
            <a:t>افکار پيش آيند رفتار کمالگرايانه</a:t>
          </a:r>
          <a:endParaRPr lang="en-US" dirty="0">
            <a:solidFill>
              <a:srgbClr val="FFFF00"/>
            </a:solidFill>
            <a:effectLst>
              <a:outerShdw blurRad="38100" dist="38100" dir="2700000" algn="tl">
                <a:srgbClr val="000000">
                  <a:alpha val="43137"/>
                </a:srgbClr>
              </a:outerShdw>
            </a:effectLst>
            <a:cs typeface="2  Titr" pitchFamily="2" charset="-78"/>
          </a:endParaRPr>
        </a:p>
      </dgm:t>
    </dgm:pt>
    <dgm:pt modelId="{AB1BC737-1BAB-410F-8914-2463946B4EBF}" type="parTrans" cxnId="{A64E5489-083B-4A36-BA43-DE4FDC5ADCFA}">
      <dgm:prSet/>
      <dgm:spPr/>
      <dgm:t>
        <a:bodyPr/>
        <a:lstStyle/>
        <a:p>
          <a:endParaRPr lang="en-US"/>
        </a:p>
      </dgm:t>
    </dgm:pt>
    <dgm:pt modelId="{1F1E77FB-8D13-432B-B6BB-3A21E13D0F5F}" type="sibTrans" cxnId="{A64E5489-083B-4A36-BA43-DE4FDC5ADCFA}">
      <dgm:prSet/>
      <dgm:spPr/>
      <dgm:t>
        <a:bodyPr/>
        <a:lstStyle/>
        <a:p>
          <a:endParaRPr lang="en-US"/>
        </a:p>
      </dgm:t>
    </dgm:pt>
    <dgm:pt modelId="{260E1A37-E226-4257-95F8-13323D737CF1}" type="pres">
      <dgm:prSet presAssocID="{0342C087-FB82-4170-94EF-D6074037F50A}" presName="cycle" presStyleCnt="0">
        <dgm:presLayoutVars>
          <dgm:dir val="rev"/>
          <dgm:resizeHandles val="exact"/>
        </dgm:presLayoutVars>
      </dgm:prSet>
      <dgm:spPr/>
      <dgm:t>
        <a:bodyPr/>
        <a:lstStyle/>
        <a:p>
          <a:endParaRPr lang="en-US"/>
        </a:p>
      </dgm:t>
    </dgm:pt>
    <dgm:pt modelId="{B4572F5F-096A-428D-A8C0-0CDA58ACFFAC}" type="pres">
      <dgm:prSet presAssocID="{5C26CCAF-2213-4FAA-82D7-595760994041}" presName="node" presStyleLbl="node1" presStyleIdx="0" presStyleCnt="5" custRadScaleRad="103983">
        <dgm:presLayoutVars>
          <dgm:bulletEnabled val="1"/>
        </dgm:presLayoutVars>
      </dgm:prSet>
      <dgm:spPr/>
      <dgm:t>
        <a:bodyPr/>
        <a:lstStyle/>
        <a:p>
          <a:endParaRPr lang="en-US"/>
        </a:p>
      </dgm:t>
    </dgm:pt>
    <dgm:pt modelId="{9404DAF6-3C7A-42A3-9E65-6267C5291F1E}" type="pres">
      <dgm:prSet presAssocID="{5C26CCAF-2213-4FAA-82D7-595760994041}" presName="spNode" presStyleCnt="0"/>
      <dgm:spPr/>
    </dgm:pt>
    <dgm:pt modelId="{9B6BBC81-1406-448F-B68F-FC1D2BAA245A}" type="pres">
      <dgm:prSet presAssocID="{73D6832C-9948-4EA6-AC81-94AB33BDF573}" presName="sibTrans" presStyleLbl="sibTrans1D1" presStyleIdx="0" presStyleCnt="5"/>
      <dgm:spPr/>
      <dgm:t>
        <a:bodyPr/>
        <a:lstStyle/>
        <a:p>
          <a:endParaRPr lang="en-US"/>
        </a:p>
      </dgm:t>
    </dgm:pt>
    <dgm:pt modelId="{C7E95142-FE0E-479A-93F6-48A738185AAB}" type="pres">
      <dgm:prSet presAssocID="{27649A7B-DDC6-429A-A3DD-9F89EFC3FB6C}" presName="node" presStyleLbl="node1" presStyleIdx="1" presStyleCnt="5">
        <dgm:presLayoutVars>
          <dgm:bulletEnabled val="1"/>
        </dgm:presLayoutVars>
      </dgm:prSet>
      <dgm:spPr/>
      <dgm:t>
        <a:bodyPr/>
        <a:lstStyle/>
        <a:p>
          <a:endParaRPr lang="en-US"/>
        </a:p>
      </dgm:t>
    </dgm:pt>
    <dgm:pt modelId="{BC4CC7B6-FF2B-48F3-8C2E-7DF5A90FD10D}" type="pres">
      <dgm:prSet presAssocID="{27649A7B-DDC6-429A-A3DD-9F89EFC3FB6C}" presName="spNode" presStyleCnt="0"/>
      <dgm:spPr/>
    </dgm:pt>
    <dgm:pt modelId="{D8635D1F-DE59-4B1A-B3E2-B77B9CFCB46D}" type="pres">
      <dgm:prSet presAssocID="{28C279B0-179F-44CA-875C-46C8E4069B41}" presName="sibTrans" presStyleLbl="sibTrans1D1" presStyleIdx="1" presStyleCnt="5"/>
      <dgm:spPr/>
      <dgm:t>
        <a:bodyPr/>
        <a:lstStyle/>
        <a:p>
          <a:endParaRPr lang="en-US"/>
        </a:p>
      </dgm:t>
    </dgm:pt>
    <dgm:pt modelId="{EBA0702F-9692-4302-9758-D06972F37587}" type="pres">
      <dgm:prSet presAssocID="{5C7B8200-FD3F-4776-A56B-EE43902DE158}" presName="node" presStyleLbl="node1" presStyleIdx="2" presStyleCnt="5" custScaleX="192253" custScaleY="337423" custRadScaleRad="104439" custRadScaleInc="-14362">
        <dgm:presLayoutVars>
          <dgm:bulletEnabled val="1"/>
        </dgm:presLayoutVars>
      </dgm:prSet>
      <dgm:spPr/>
      <dgm:t>
        <a:bodyPr/>
        <a:lstStyle/>
        <a:p>
          <a:endParaRPr lang="en-US"/>
        </a:p>
      </dgm:t>
    </dgm:pt>
    <dgm:pt modelId="{C4F5775D-9592-4B9D-AC8C-2506C487CB95}" type="pres">
      <dgm:prSet presAssocID="{5C7B8200-FD3F-4776-A56B-EE43902DE158}" presName="spNode" presStyleCnt="0"/>
      <dgm:spPr/>
    </dgm:pt>
    <dgm:pt modelId="{09EF4931-A474-47F7-93F1-A8EB000BC864}" type="pres">
      <dgm:prSet presAssocID="{D16001EB-2FC9-4211-BBC9-E5D88E4F3106}" presName="sibTrans" presStyleLbl="sibTrans1D1" presStyleIdx="2" presStyleCnt="5"/>
      <dgm:spPr/>
      <dgm:t>
        <a:bodyPr/>
        <a:lstStyle/>
        <a:p>
          <a:endParaRPr lang="en-US"/>
        </a:p>
      </dgm:t>
    </dgm:pt>
    <dgm:pt modelId="{6F7243AB-996D-4395-A2EC-0CCFA3C6BCED}" type="pres">
      <dgm:prSet presAssocID="{6FF5F55C-6972-4A82-B9F6-EDD6D37FC475}" presName="node" presStyleLbl="node1" presStyleIdx="3" presStyleCnt="5">
        <dgm:presLayoutVars>
          <dgm:bulletEnabled val="1"/>
        </dgm:presLayoutVars>
      </dgm:prSet>
      <dgm:spPr/>
      <dgm:t>
        <a:bodyPr/>
        <a:lstStyle/>
        <a:p>
          <a:endParaRPr lang="en-US"/>
        </a:p>
      </dgm:t>
    </dgm:pt>
    <dgm:pt modelId="{19AC7640-14B1-4AD5-8E41-3CB84813EE55}" type="pres">
      <dgm:prSet presAssocID="{6FF5F55C-6972-4A82-B9F6-EDD6D37FC475}" presName="spNode" presStyleCnt="0"/>
      <dgm:spPr/>
    </dgm:pt>
    <dgm:pt modelId="{D1DFB4A1-0699-4420-9FB4-B7B9569AB3BB}" type="pres">
      <dgm:prSet presAssocID="{313E66E6-4500-4D4A-AF37-DF47EF77FE5C}" presName="sibTrans" presStyleLbl="sibTrans1D1" presStyleIdx="3" presStyleCnt="5"/>
      <dgm:spPr/>
      <dgm:t>
        <a:bodyPr/>
        <a:lstStyle/>
        <a:p>
          <a:endParaRPr lang="en-US"/>
        </a:p>
      </dgm:t>
    </dgm:pt>
    <dgm:pt modelId="{B2008E8E-9B21-4408-9E83-151DE4911827}" type="pres">
      <dgm:prSet presAssocID="{F165DABE-DCA2-4E28-8B51-AF143207709E}" presName="node" presStyleLbl="node1" presStyleIdx="4" presStyleCnt="5" custRadScaleRad="99956" custRadScaleInc="-4668">
        <dgm:presLayoutVars>
          <dgm:bulletEnabled val="1"/>
        </dgm:presLayoutVars>
      </dgm:prSet>
      <dgm:spPr/>
      <dgm:t>
        <a:bodyPr/>
        <a:lstStyle/>
        <a:p>
          <a:endParaRPr lang="en-US"/>
        </a:p>
      </dgm:t>
    </dgm:pt>
    <dgm:pt modelId="{CEA123A2-365A-40F8-A46B-DF211E82B425}" type="pres">
      <dgm:prSet presAssocID="{F165DABE-DCA2-4E28-8B51-AF143207709E}" presName="spNode" presStyleCnt="0"/>
      <dgm:spPr/>
    </dgm:pt>
    <dgm:pt modelId="{81ED8CD9-3665-460B-805C-73897C66F599}" type="pres">
      <dgm:prSet presAssocID="{1F1E77FB-8D13-432B-B6BB-3A21E13D0F5F}" presName="sibTrans" presStyleLbl="sibTrans1D1" presStyleIdx="4" presStyleCnt="5"/>
      <dgm:spPr/>
      <dgm:t>
        <a:bodyPr/>
        <a:lstStyle/>
        <a:p>
          <a:endParaRPr lang="en-US"/>
        </a:p>
      </dgm:t>
    </dgm:pt>
  </dgm:ptLst>
  <dgm:cxnLst>
    <dgm:cxn modelId="{D8D63C3E-6175-4558-B90D-E7E23685E8F6}" srcId="{0342C087-FB82-4170-94EF-D6074037F50A}" destId="{27649A7B-DDC6-429A-A3DD-9F89EFC3FB6C}" srcOrd="1" destOrd="0" parTransId="{0B27AE03-1D7A-457E-9184-28C20581B836}" sibTransId="{28C279B0-179F-44CA-875C-46C8E4069B41}"/>
    <dgm:cxn modelId="{300F83F8-73B2-4105-BA53-FEF78C357650}" type="presOf" srcId="{1F1E77FB-8D13-432B-B6BB-3A21E13D0F5F}" destId="{81ED8CD9-3665-460B-805C-73897C66F599}" srcOrd="0" destOrd="0" presId="urn:microsoft.com/office/officeart/2005/8/layout/cycle5"/>
    <dgm:cxn modelId="{7130CB57-D297-4103-B1B0-CC5498BBE686}" type="presOf" srcId="{F165DABE-DCA2-4E28-8B51-AF143207709E}" destId="{B2008E8E-9B21-4408-9E83-151DE4911827}" srcOrd="0" destOrd="0" presId="urn:microsoft.com/office/officeart/2005/8/layout/cycle5"/>
    <dgm:cxn modelId="{A64E5489-083B-4A36-BA43-DE4FDC5ADCFA}" srcId="{0342C087-FB82-4170-94EF-D6074037F50A}" destId="{F165DABE-DCA2-4E28-8B51-AF143207709E}" srcOrd="4" destOrd="0" parTransId="{AB1BC737-1BAB-410F-8914-2463946B4EBF}" sibTransId="{1F1E77FB-8D13-432B-B6BB-3A21E13D0F5F}"/>
    <dgm:cxn modelId="{36010FA6-2E39-4CEA-847E-C6AA926E3354}" srcId="{0342C087-FB82-4170-94EF-D6074037F50A}" destId="{6FF5F55C-6972-4A82-B9F6-EDD6D37FC475}" srcOrd="3" destOrd="0" parTransId="{25237A58-3C62-4116-85F6-D3190FE5EBFD}" sibTransId="{313E66E6-4500-4D4A-AF37-DF47EF77FE5C}"/>
    <dgm:cxn modelId="{24D27E9E-DF59-435C-9A48-0B441099D814}" type="presOf" srcId="{5C7B8200-FD3F-4776-A56B-EE43902DE158}" destId="{EBA0702F-9692-4302-9758-D06972F37587}" srcOrd="0" destOrd="0" presId="urn:microsoft.com/office/officeart/2005/8/layout/cycle5"/>
    <dgm:cxn modelId="{CC73E4B6-9B2D-418F-9231-836CDD13DF4C}" type="presOf" srcId="{6FF5F55C-6972-4A82-B9F6-EDD6D37FC475}" destId="{6F7243AB-996D-4395-A2EC-0CCFA3C6BCED}" srcOrd="0" destOrd="0" presId="urn:microsoft.com/office/officeart/2005/8/layout/cycle5"/>
    <dgm:cxn modelId="{DBB67F42-0F3B-4C4E-9880-F31270116A32}" type="presOf" srcId="{27649A7B-DDC6-429A-A3DD-9F89EFC3FB6C}" destId="{C7E95142-FE0E-479A-93F6-48A738185AAB}" srcOrd="0" destOrd="0" presId="urn:microsoft.com/office/officeart/2005/8/layout/cycle5"/>
    <dgm:cxn modelId="{C697F4F9-A36F-439F-9A00-4048EF4757AD}" type="presOf" srcId="{5C26CCAF-2213-4FAA-82D7-595760994041}" destId="{B4572F5F-096A-428D-A8C0-0CDA58ACFFAC}" srcOrd="0" destOrd="0" presId="urn:microsoft.com/office/officeart/2005/8/layout/cycle5"/>
    <dgm:cxn modelId="{61304ECB-66AB-4154-B617-67AF3F3A558E}" type="presOf" srcId="{0342C087-FB82-4170-94EF-D6074037F50A}" destId="{260E1A37-E226-4257-95F8-13323D737CF1}" srcOrd="0" destOrd="0" presId="urn:microsoft.com/office/officeart/2005/8/layout/cycle5"/>
    <dgm:cxn modelId="{872F6B03-B54F-4ECB-90BF-817B62B7B73B}" type="presOf" srcId="{313E66E6-4500-4D4A-AF37-DF47EF77FE5C}" destId="{D1DFB4A1-0699-4420-9FB4-B7B9569AB3BB}" srcOrd="0" destOrd="0" presId="urn:microsoft.com/office/officeart/2005/8/layout/cycle5"/>
    <dgm:cxn modelId="{F1C87566-12B8-4CAA-B04C-EA455A30110F}" type="presOf" srcId="{D16001EB-2FC9-4211-BBC9-E5D88E4F3106}" destId="{09EF4931-A474-47F7-93F1-A8EB000BC864}" srcOrd="0" destOrd="0" presId="urn:microsoft.com/office/officeart/2005/8/layout/cycle5"/>
    <dgm:cxn modelId="{554819AC-4B81-40AB-A603-BB36D742FF68}" srcId="{0342C087-FB82-4170-94EF-D6074037F50A}" destId="{5C7B8200-FD3F-4776-A56B-EE43902DE158}" srcOrd="2" destOrd="0" parTransId="{F5707EC7-2EEE-41E9-8B1C-27CBD2A9EF39}" sibTransId="{D16001EB-2FC9-4211-BBC9-E5D88E4F3106}"/>
    <dgm:cxn modelId="{F326B608-5299-4A13-A6A9-1943D56E4822}" type="presOf" srcId="{28C279B0-179F-44CA-875C-46C8E4069B41}" destId="{D8635D1F-DE59-4B1A-B3E2-B77B9CFCB46D}" srcOrd="0" destOrd="0" presId="urn:microsoft.com/office/officeart/2005/8/layout/cycle5"/>
    <dgm:cxn modelId="{5F3962DC-178C-4BAE-92F9-3D3396C70253}" type="presOf" srcId="{73D6832C-9948-4EA6-AC81-94AB33BDF573}" destId="{9B6BBC81-1406-448F-B68F-FC1D2BAA245A}" srcOrd="0" destOrd="0" presId="urn:microsoft.com/office/officeart/2005/8/layout/cycle5"/>
    <dgm:cxn modelId="{45B14578-D7E6-4242-8E58-AE0100C7FD28}" srcId="{0342C087-FB82-4170-94EF-D6074037F50A}" destId="{5C26CCAF-2213-4FAA-82D7-595760994041}" srcOrd="0" destOrd="0" parTransId="{91DB0AD8-2F5E-4181-BD5C-DE21B4DCBB41}" sibTransId="{73D6832C-9948-4EA6-AC81-94AB33BDF573}"/>
    <dgm:cxn modelId="{EC5E63B8-D8DF-4DBA-B912-01C9252DA5DC}" type="presParOf" srcId="{260E1A37-E226-4257-95F8-13323D737CF1}" destId="{B4572F5F-096A-428D-A8C0-0CDA58ACFFAC}" srcOrd="0" destOrd="0" presId="urn:microsoft.com/office/officeart/2005/8/layout/cycle5"/>
    <dgm:cxn modelId="{1265C5B4-AB8C-409E-A514-209D557CAEBD}" type="presParOf" srcId="{260E1A37-E226-4257-95F8-13323D737CF1}" destId="{9404DAF6-3C7A-42A3-9E65-6267C5291F1E}" srcOrd="1" destOrd="0" presId="urn:microsoft.com/office/officeart/2005/8/layout/cycle5"/>
    <dgm:cxn modelId="{D269C0C9-2295-4367-AE26-F87CD7597604}" type="presParOf" srcId="{260E1A37-E226-4257-95F8-13323D737CF1}" destId="{9B6BBC81-1406-448F-B68F-FC1D2BAA245A}" srcOrd="2" destOrd="0" presId="urn:microsoft.com/office/officeart/2005/8/layout/cycle5"/>
    <dgm:cxn modelId="{1D7999D2-78B9-4ED4-97D5-0B26E5737C91}" type="presParOf" srcId="{260E1A37-E226-4257-95F8-13323D737CF1}" destId="{C7E95142-FE0E-479A-93F6-48A738185AAB}" srcOrd="3" destOrd="0" presId="urn:microsoft.com/office/officeart/2005/8/layout/cycle5"/>
    <dgm:cxn modelId="{B53B6A62-C9AC-40FA-8BEB-2C43C02C7DA9}" type="presParOf" srcId="{260E1A37-E226-4257-95F8-13323D737CF1}" destId="{BC4CC7B6-FF2B-48F3-8C2E-7DF5A90FD10D}" srcOrd="4" destOrd="0" presId="urn:microsoft.com/office/officeart/2005/8/layout/cycle5"/>
    <dgm:cxn modelId="{69579157-5F0D-4D2B-8660-7DAA2FA8E2A1}" type="presParOf" srcId="{260E1A37-E226-4257-95F8-13323D737CF1}" destId="{D8635D1F-DE59-4B1A-B3E2-B77B9CFCB46D}" srcOrd="5" destOrd="0" presId="urn:microsoft.com/office/officeart/2005/8/layout/cycle5"/>
    <dgm:cxn modelId="{7961249E-6E3F-4DB9-9E53-96E00FB02058}" type="presParOf" srcId="{260E1A37-E226-4257-95F8-13323D737CF1}" destId="{EBA0702F-9692-4302-9758-D06972F37587}" srcOrd="6" destOrd="0" presId="urn:microsoft.com/office/officeart/2005/8/layout/cycle5"/>
    <dgm:cxn modelId="{F31FCCFF-B306-4F11-BF2F-AE6850499E7B}" type="presParOf" srcId="{260E1A37-E226-4257-95F8-13323D737CF1}" destId="{C4F5775D-9592-4B9D-AC8C-2506C487CB95}" srcOrd="7" destOrd="0" presId="urn:microsoft.com/office/officeart/2005/8/layout/cycle5"/>
    <dgm:cxn modelId="{1ADAF297-5D33-49D4-B625-2B60CCFEE6DD}" type="presParOf" srcId="{260E1A37-E226-4257-95F8-13323D737CF1}" destId="{09EF4931-A474-47F7-93F1-A8EB000BC864}" srcOrd="8" destOrd="0" presId="urn:microsoft.com/office/officeart/2005/8/layout/cycle5"/>
    <dgm:cxn modelId="{1B5207BB-64DD-403B-89B6-6615DD6DD6D5}" type="presParOf" srcId="{260E1A37-E226-4257-95F8-13323D737CF1}" destId="{6F7243AB-996D-4395-A2EC-0CCFA3C6BCED}" srcOrd="9" destOrd="0" presId="urn:microsoft.com/office/officeart/2005/8/layout/cycle5"/>
    <dgm:cxn modelId="{DE0AAEFC-8EBB-4426-9EBB-E03CEEA1D843}" type="presParOf" srcId="{260E1A37-E226-4257-95F8-13323D737CF1}" destId="{19AC7640-14B1-4AD5-8E41-3CB84813EE55}" srcOrd="10" destOrd="0" presId="urn:microsoft.com/office/officeart/2005/8/layout/cycle5"/>
    <dgm:cxn modelId="{B6AA7893-1C45-4478-96F0-D4F99F711979}" type="presParOf" srcId="{260E1A37-E226-4257-95F8-13323D737CF1}" destId="{D1DFB4A1-0699-4420-9FB4-B7B9569AB3BB}" srcOrd="11" destOrd="0" presId="urn:microsoft.com/office/officeart/2005/8/layout/cycle5"/>
    <dgm:cxn modelId="{850EE467-C683-4632-8E74-BD9521AEB210}" type="presParOf" srcId="{260E1A37-E226-4257-95F8-13323D737CF1}" destId="{B2008E8E-9B21-4408-9E83-151DE4911827}" srcOrd="12" destOrd="0" presId="urn:microsoft.com/office/officeart/2005/8/layout/cycle5"/>
    <dgm:cxn modelId="{770458A0-202F-4622-9230-3D5C19800338}" type="presParOf" srcId="{260E1A37-E226-4257-95F8-13323D737CF1}" destId="{CEA123A2-365A-40F8-A46B-DF211E82B425}" srcOrd="13" destOrd="0" presId="urn:microsoft.com/office/officeart/2005/8/layout/cycle5"/>
    <dgm:cxn modelId="{B0EA85C7-4760-473F-B0C3-BA21B3CAA9FF}" type="presParOf" srcId="{260E1A37-E226-4257-95F8-13323D737CF1}" destId="{81ED8CD9-3665-460B-805C-73897C66F599}"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342C087-FB82-4170-94EF-D6074037F50A}"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5C26CCAF-2213-4FAA-82D7-595760994041}">
      <dgm:prSet phldrT="[Text]"/>
      <dgm:spPr/>
      <dgm:t>
        <a:bodyPr/>
        <a:lstStyle/>
        <a:p>
          <a:r>
            <a:rPr lang="fa-IR" dirty="0" smtClean="0">
              <a:cs typeface="2  Titr" pitchFamily="2" charset="-78"/>
            </a:rPr>
            <a:t>چرخه معيوب رفتار کمالگرايانه</a:t>
          </a:r>
          <a:endParaRPr lang="en-US" dirty="0">
            <a:cs typeface="2  Titr" pitchFamily="2" charset="-78"/>
          </a:endParaRPr>
        </a:p>
      </dgm:t>
    </dgm:pt>
    <dgm:pt modelId="{91DB0AD8-2F5E-4181-BD5C-DE21B4DCBB41}" type="parTrans" cxnId="{45B14578-D7E6-4242-8E58-AE0100C7FD28}">
      <dgm:prSet/>
      <dgm:spPr/>
      <dgm:t>
        <a:bodyPr/>
        <a:lstStyle/>
        <a:p>
          <a:endParaRPr lang="en-US"/>
        </a:p>
      </dgm:t>
    </dgm:pt>
    <dgm:pt modelId="{73D6832C-9948-4EA6-AC81-94AB33BDF573}" type="sibTrans" cxnId="{45B14578-D7E6-4242-8E58-AE0100C7FD28}">
      <dgm:prSet/>
      <dgm:spPr/>
      <dgm:t>
        <a:bodyPr/>
        <a:lstStyle/>
        <a:p>
          <a:endParaRPr lang="en-US"/>
        </a:p>
      </dgm:t>
    </dgm:pt>
    <dgm:pt modelId="{27649A7B-DDC6-429A-A3DD-9F89EFC3FB6C}">
      <dgm:prSet phldrT="[Text]"/>
      <dgm:spPr/>
      <dgm:t>
        <a:bodyPr/>
        <a:lstStyle/>
        <a:p>
          <a:r>
            <a:rPr lang="fa-IR" dirty="0" smtClean="0">
              <a:cs typeface="2  Titr" pitchFamily="2" charset="-78"/>
            </a:rPr>
            <a:t>احساس بد</a:t>
          </a:r>
          <a:endParaRPr lang="en-US" dirty="0">
            <a:cs typeface="2  Titr" pitchFamily="2" charset="-78"/>
          </a:endParaRPr>
        </a:p>
      </dgm:t>
    </dgm:pt>
    <dgm:pt modelId="{0B27AE03-1D7A-457E-9184-28C20581B836}" type="parTrans" cxnId="{D8D63C3E-6175-4558-B90D-E7E23685E8F6}">
      <dgm:prSet/>
      <dgm:spPr/>
      <dgm:t>
        <a:bodyPr/>
        <a:lstStyle/>
        <a:p>
          <a:endParaRPr lang="en-US"/>
        </a:p>
      </dgm:t>
    </dgm:pt>
    <dgm:pt modelId="{28C279B0-179F-44CA-875C-46C8E4069B41}" type="sibTrans" cxnId="{D8D63C3E-6175-4558-B90D-E7E23685E8F6}">
      <dgm:prSet/>
      <dgm:spPr/>
      <dgm:t>
        <a:bodyPr/>
        <a:lstStyle/>
        <a:p>
          <a:endParaRPr lang="en-US"/>
        </a:p>
      </dgm:t>
    </dgm:pt>
    <dgm:pt modelId="{5C7B8200-FD3F-4776-A56B-EE43902DE158}">
      <dgm:prSet phldrT="[Text]"/>
      <dgm:spPr/>
      <dgm:t>
        <a:bodyPr/>
        <a:lstStyle/>
        <a:p>
          <a:r>
            <a:rPr lang="fa-IR" dirty="0" smtClean="0">
              <a:cs typeface="2  Titr" pitchFamily="2" charset="-78"/>
            </a:rPr>
            <a:t>تآثير روي روابط با ديگران</a:t>
          </a:r>
          <a:endParaRPr lang="en-US" dirty="0">
            <a:cs typeface="2  Titr" pitchFamily="2" charset="-78"/>
          </a:endParaRPr>
        </a:p>
      </dgm:t>
    </dgm:pt>
    <dgm:pt modelId="{F5707EC7-2EEE-41E9-8B1C-27CBD2A9EF39}" type="parTrans" cxnId="{554819AC-4B81-40AB-A603-BB36D742FF68}">
      <dgm:prSet/>
      <dgm:spPr/>
      <dgm:t>
        <a:bodyPr/>
        <a:lstStyle/>
        <a:p>
          <a:endParaRPr lang="en-US"/>
        </a:p>
      </dgm:t>
    </dgm:pt>
    <dgm:pt modelId="{D16001EB-2FC9-4211-BBC9-E5D88E4F3106}" type="sibTrans" cxnId="{554819AC-4B81-40AB-A603-BB36D742FF68}">
      <dgm:prSet/>
      <dgm:spPr/>
      <dgm:t>
        <a:bodyPr/>
        <a:lstStyle/>
        <a:p>
          <a:endParaRPr lang="en-US"/>
        </a:p>
      </dgm:t>
    </dgm:pt>
    <dgm:pt modelId="{6FF5F55C-6972-4A82-B9F6-EDD6D37FC475}">
      <dgm:prSet phldrT="[Text]"/>
      <dgm:spPr/>
      <dgm:t>
        <a:bodyPr/>
        <a:lstStyle/>
        <a:p>
          <a:r>
            <a:rPr lang="fa-IR" dirty="0" smtClean="0">
              <a:cs typeface="2  Titr" pitchFamily="2" charset="-78"/>
            </a:rPr>
            <a:t>فرو رفتن و استرس کشيدن به جاي جلو رفتن و لدت بردن</a:t>
          </a:r>
          <a:endParaRPr lang="en-US" dirty="0">
            <a:cs typeface="2  Titr" pitchFamily="2" charset="-78"/>
          </a:endParaRPr>
        </a:p>
      </dgm:t>
    </dgm:pt>
    <dgm:pt modelId="{25237A58-3C62-4116-85F6-D3190FE5EBFD}" type="parTrans" cxnId="{36010FA6-2E39-4CEA-847E-C6AA926E3354}">
      <dgm:prSet/>
      <dgm:spPr/>
      <dgm:t>
        <a:bodyPr/>
        <a:lstStyle/>
        <a:p>
          <a:endParaRPr lang="en-US"/>
        </a:p>
      </dgm:t>
    </dgm:pt>
    <dgm:pt modelId="{313E66E6-4500-4D4A-AF37-DF47EF77FE5C}" type="sibTrans" cxnId="{36010FA6-2E39-4CEA-847E-C6AA926E3354}">
      <dgm:prSet/>
      <dgm:spPr/>
      <dgm:t>
        <a:bodyPr/>
        <a:lstStyle/>
        <a:p>
          <a:endParaRPr lang="en-US"/>
        </a:p>
      </dgm:t>
    </dgm:pt>
    <dgm:pt modelId="{F165DABE-DCA2-4E28-8B51-AF143207709E}">
      <dgm:prSet phldrT="[Text]"/>
      <dgm:spPr/>
      <dgm:t>
        <a:bodyPr/>
        <a:lstStyle/>
        <a:p>
          <a:r>
            <a:rPr lang="fa-IR" dirty="0" smtClean="0">
              <a:cs typeface="2  Titr" pitchFamily="2" charset="-78"/>
            </a:rPr>
            <a:t>افکار پيش آيند رفتار کمالگرايانه</a:t>
          </a:r>
          <a:endParaRPr lang="en-US" dirty="0">
            <a:cs typeface="2  Titr" pitchFamily="2" charset="-78"/>
          </a:endParaRPr>
        </a:p>
      </dgm:t>
    </dgm:pt>
    <dgm:pt modelId="{AB1BC737-1BAB-410F-8914-2463946B4EBF}" type="parTrans" cxnId="{A64E5489-083B-4A36-BA43-DE4FDC5ADCFA}">
      <dgm:prSet/>
      <dgm:spPr/>
      <dgm:t>
        <a:bodyPr/>
        <a:lstStyle/>
        <a:p>
          <a:endParaRPr lang="en-US"/>
        </a:p>
      </dgm:t>
    </dgm:pt>
    <dgm:pt modelId="{1F1E77FB-8D13-432B-B6BB-3A21E13D0F5F}" type="sibTrans" cxnId="{A64E5489-083B-4A36-BA43-DE4FDC5ADCFA}">
      <dgm:prSet/>
      <dgm:spPr/>
      <dgm:t>
        <a:bodyPr/>
        <a:lstStyle/>
        <a:p>
          <a:endParaRPr lang="en-US"/>
        </a:p>
      </dgm:t>
    </dgm:pt>
    <dgm:pt modelId="{260E1A37-E226-4257-95F8-13323D737CF1}" type="pres">
      <dgm:prSet presAssocID="{0342C087-FB82-4170-94EF-D6074037F50A}" presName="cycle" presStyleCnt="0">
        <dgm:presLayoutVars>
          <dgm:dir val="rev"/>
          <dgm:resizeHandles val="exact"/>
        </dgm:presLayoutVars>
      </dgm:prSet>
      <dgm:spPr/>
      <dgm:t>
        <a:bodyPr/>
        <a:lstStyle/>
        <a:p>
          <a:endParaRPr lang="en-US"/>
        </a:p>
      </dgm:t>
    </dgm:pt>
    <dgm:pt modelId="{B4572F5F-096A-428D-A8C0-0CDA58ACFFAC}" type="pres">
      <dgm:prSet presAssocID="{5C26CCAF-2213-4FAA-82D7-595760994041}" presName="node" presStyleLbl="node1" presStyleIdx="0" presStyleCnt="5" custRadScaleRad="103983">
        <dgm:presLayoutVars>
          <dgm:bulletEnabled val="1"/>
        </dgm:presLayoutVars>
      </dgm:prSet>
      <dgm:spPr/>
      <dgm:t>
        <a:bodyPr/>
        <a:lstStyle/>
        <a:p>
          <a:endParaRPr lang="en-US"/>
        </a:p>
      </dgm:t>
    </dgm:pt>
    <dgm:pt modelId="{9404DAF6-3C7A-42A3-9E65-6267C5291F1E}" type="pres">
      <dgm:prSet presAssocID="{5C26CCAF-2213-4FAA-82D7-595760994041}" presName="spNode" presStyleCnt="0"/>
      <dgm:spPr/>
    </dgm:pt>
    <dgm:pt modelId="{9B6BBC81-1406-448F-B68F-FC1D2BAA245A}" type="pres">
      <dgm:prSet presAssocID="{73D6832C-9948-4EA6-AC81-94AB33BDF573}" presName="sibTrans" presStyleLbl="sibTrans1D1" presStyleIdx="0" presStyleCnt="5"/>
      <dgm:spPr/>
      <dgm:t>
        <a:bodyPr/>
        <a:lstStyle/>
        <a:p>
          <a:endParaRPr lang="en-US"/>
        </a:p>
      </dgm:t>
    </dgm:pt>
    <dgm:pt modelId="{C7E95142-FE0E-479A-93F6-48A738185AAB}" type="pres">
      <dgm:prSet presAssocID="{27649A7B-DDC6-429A-A3DD-9F89EFC3FB6C}" presName="node" presStyleLbl="node1" presStyleIdx="1" presStyleCnt="5">
        <dgm:presLayoutVars>
          <dgm:bulletEnabled val="1"/>
        </dgm:presLayoutVars>
      </dgm:prSet>
      <dgm:spPr/>
      <dgm:t>
        <a:bodyPr/>
        <a:lstStyle/>
        <a:p>
          <a:endParaRPr lang="en-US"/>
        </a:p>
      </dgm:t>
    </dgm:pt>
    <dgm:pt modelId="{BC4CC7B6-FF2B-48F3-8C2E-7DF5A90FD10D}" type="pres">
      <dgm:prSet presAssocID="{27649A7B-DDC6-429A-A3DD-9F89EFC3FB6C}" presName="spNode" presStyleCnt="0"/>
      <dgm:spPr/>
    </dgm:pt>
    <dgm:pt modelId="{D8635D1F-DE59-4B1A-B3E2-B77B9CFCB46D}" type="pres">
      <dgm:prSet presAssocID="{28C279B0-179F-44CA-875C-46C8E4069B41}" presName="sibTrans" presStyleLbl="sibTrans1D1" presStyleIdx="1" presStyleCnt="5"/>
      <dgm:spPr/>
      <dgm:t>
        <a:bodyPr/>
        <a:lstStyle/>
        <a:p>
          <a:endParaRPr lang="en-US"/>
        </a:p>
      </dgm:t>
    </dgm:pt>
    <dgm:pt modelId="{EBA0702F-9692-4302-9758-D06972F37587}" type="pres">
      <dgm:prSet presAssocID="{5C7B8200-FD3F-4776-A56B-EE43902DE158}" presName="node" presStyleLbl="node1" presStyleIdx="2" presStyleCnt="5">
        <dgm:presLayoutVars>
          <dgm:bulletEnabled val="1"/>
        </dgm:presLayoutVars>
      </dgm:prSet>
      <dgm:spPr/>
      <dgm:t>
        <a:bodyPr/>
        <a:lstStyle/>
        <a:p>
          <a:endParaRPr lang="en-US"/>
        </a:p>
      </dgm:t>
    </dgm:pt>
    <dgm:pt modelId="{C4F5775D-9592-4B9D-AC8C-2506C487CB95}" type="pres">
      <dgm:prSet presAssocID="{5C7B8200-FD3F-4776-A56B-EE43902DE158}" presName="spNode" presStyleCnt="0"/>
      <dgm:spPr/>
    </dgm:pt>
    <dgm:pt modelId="{09EF4931-A474-47F7-93F1-A8EB000BC864}" type="pres">
      <dgm:prSet presAssocID="{D16001EB-2FC9-4211-BBC9-E5D88E4F3106}" presName="sibTrans" presStyleLbl="sibTrans1D1" presStyleIdx="2" presStyleCnt="5"/>
      <dgm:spPr/>
      <dgm:t>
        <a:bodyPr/>
        <a:lstStyle/>
        <a:p>
          <a:endParaRPr lang="en-US"/>
        </a:p>
      </dgm:t>
    </dgm:pt>
    <dgm:pt modelId="{6F7243AB-996D-4395-A2EC-0CCFA3C6BCED}" type="pres">
      <dgm:prSet presAssocID="{6FF5F55C-6972-4A82-B9F6-EDD6D37FC475}" presName="node" presStyleLbl="node1" presStyleIdx="3" presStyleCnt="5">
        <dgm:presLayoutVars>
          <dgm:bulletEnabled val="1"/>
        </dgm:presLayoutVars>
      </dgm:prSet>
      <dgm:spPr/>
      <dgm:t>
        <a:bodyPr/>
        <a:lstStyle/>
        <a:p>
          <a:endParaRPr lang="en-US"/>
        </a:p>
      </dgm:t>
    </dgm:pt>
    <dgm:pt modelId="{19AC7640-14B1-4AD5-8E41-3CB84813EE55}" type="pres">
      <dgm:prSet presAssocID="{6FF5F55C-6972-4A82-B9F6-EDD6D37FC475}" presName="spNode" presStyleCnt="0"/>
      <dgm:spPr/>
    </dgm:pt>
    <dgm:pt modelId="{D1DFB4A1-0699-4420-9FB4-B7B9569AB3BB}" type="pres">
      <dgm:prSet presAssocID="{313E66E6-4500-4D4A-AF37-DF47EF77FE5C}" presName="sibTrans" presStyleLbl="sibTrans1D1" presStyleIdx="3" presStyleCnt="5"/>
      <dgm:spPr/>
      <dgm:t>
        <a:bodyPr/>
        <a:lstStyle/>
        <a:p>
          <a:endParaRPr lang="en-US"/>
        </a:p>
      </dgm:t>
    </dgm:pt>
    <dgm:pt modelId="{B2008E8E-9B21-4408-9E83-151DE4911827}" type="pres">
      <dgm:prSet presAssocID="{F165DABE-DCA2-4E28-8B51-AF143207709E}" presName="node" presStyleLbl="node1" presStyleIdx="4" presStyleCnt="5" custRadScaleRad="99956" custRadScaleInc="-4668">
        <dgm:presLayoutVars>
          <dgm:bulletEnabled val="1"/>
        </dgm:presLayoutVars>
      </dgm:prSet>
      <dgm:spPr/>
      <dgm:t>
        <a:bodyPr/>
        <a:lstStyle/>
        <a:p>
          <a:endParaRPr lang="en-US"/>
        </a:p>
      </dgm:t>
    </dgm:pt>
    <dgm:pt modelId="{CEA123A2-365A-40F8-A46B-DF211E82B425}" type="pres">
      <dgm:prSet presAssocID="{F165DABE-DCA2-4E28-8B51-AF143207709E}" presName="spNode" presStyleCnt="0"/>
      <dgm:spPr/>
    </dgm:pt>
    <dgm:pt modelId="{81ED8CD9-3665-460B-805C-73897C66F599}" type="pres">
      <dgm:prSet presAssocID="{1F1E77FB-8D13-432B-B6BB-3A21E13D0F5F}" presName="sibTrans" presStyleLbl="sibTrans1D1" presStyleIdx="4" presStyleCnt="5"/>
      <dgm:spPr/>
      <dgm:t>
        <a:bodyPr/>
        <a:lstStyle/>
        <a:p>
          <a:endParaRPr lang="en-US"/>
        </a:p>
      </dgm:t>
    </dgm:pt>
  </dgm:ptLst>
  <dgm:cxnLst>
    <dgm:cxn modelId="{D8D63C3E-6175-4558-B90D-E7E23685E8F6}" srcId="{0342C087-FB82-4170-94EF-D6074037F50A}" destId="{27649A7B-DDC6-429A-A3DD-9F89EFC3FB6C}" srcOrd="1" destOrd="0" parTransId="{0B27AE03-1D7A-457E-9184-28C20581B836}" sibTransId="{28C279B0-179F-44CA-875C-46C8E4069B41}"/>
    <dgm:cxn modelId="{F484FD81-DC93-4A3E-9721-4B37FF5EC560}" type="presOf" srcId="{D16001EB-2FC9-4211-BBC9-E5D88E4F3106}" destId="{09EF4931-A474-47F7-93F1-A8EB000BC864}" srcOrd="0" destOrd="0" presId="urn:microsoft.com/office/officeart/2005/8/layout/cycle5"/>
    <dgm:cxn modelId="{3D443826-65E8-4F66-AF03-609E15C6C4C0}" type="presOf" srcId="{27649A7B-DDC6-429A-A3DD-9F89EFC3FB6C}" destId="{C7E95142-FE0E-479A-93F6-48A738185AAB}" srcOrd="0" destOrd="0" presId="urn:microsoft.com/office/officeart/2005/8/layout/cycle5"/>
    <dgm:cxn modelId="{ABFD8431-83E0-4611-9C5B-1A2C2965EB64}" type="presOf" srcId="{73D6832C-9948-4EA6-AC81-94AB33BDF573}" destId="{9B6BBC81-1406-448F-B68F-FC1D2BAA245A}" srcOrd="0" destOrd="0" presId="urn:microsoft.com/office/officeart/2005/8/layout/cycle5"/>
    <dgm:cxn modelId="{B3FCEEBA-0E0F-4A53-ADCF-AA33E38CF77A}" type="presOf" srcId="{F165DABE-DCA2-4E28-8B51-AF143207709E}" destId="{B2008E8E-9B21-4408-9E83-151DE4911827}" srcOrd="0" destOrd="0" presId="urn:microsoft.com/office/officeart/2005/8/layout/cycle5"/>
    <dgm:cxn modelId="{529A81BD-8493-4329-A836-36783E70F155}" type="presOf" srcId="{6FF5F55C-6972-4A82-B9F6-EDD6D37FC475}" destId="{6F7243AB-996D-4395-A2EC-0CCFA3C6BCED}" srcOrd="0" destOrd="0" presId="urn:microsoft.com/office/officeart/2005/8/layout/cycle5"/>
    <dgm:cxn modelId="{A64E5489-083B-4A36-BA43-DE4FDC5ADCFA}" srcId="{0342C087-FB82-4170-94EF-D6074037F50A}" destId="{F165DABE-DCA2-4E28-8B51-AF143207709E}" srcOrd="4" destOrd="0" parTransId="{AB1BC737-1BAB-410F-8914-2463946B4EBF}" sibTransId="{1F1E77FB-8D13-432B-B6BB-3A21E13D0F5F}"/>
    <dgm:cxn modelId="{B733347A-E263-4FAD-A3FC-4701B992303B}" type="presOf" srcId="{1F1E77FB-8D13-432B-B6BB-3A21E13D0F5F}" destId="{81ED8CD9-3665-460B-805C-73897C66F599}" srcOrd="0" destOrd="0" presId="urn:microsoft.com/office/officeart/2005/8/layout/cycle5"/>
    <dgm:cxn modelId="{F240BD42-32D8-41DF-9D55-F9D59D896AF8}" type="presOf" srcId="{5C26CCAF-2213-4FAA-82D7-595760994041}" destId="{B4572F5F-096A-428D-A8C0-0CDA58ACFFAC}" srcOrd="0" destOrd="0" presId="urn:microsoft.com/office/officeart/2005/8/layout/cycle5"/>
    <dgm:cxn modelId="{36010FA6-2E39-4CEA-847E-C6AA926E3354}" srcId="{0342C087-FB82-4170-94EF-D6074037F50A}" destId="{6FF5F55C-6972-4A82-B9F6-EDD6D37FC475}" srcOrd="3" destOrd="0" parTransId="{25237A58-3C62-4116-85F6-D3190FE5EBFD}" sibTransId="{313E66E6-4500-4D4A-AF37-DF47EF77FE5C}"/>
    <dgm:cxn modelId="{9EF24F0F-46FD-4583-909D-83E344CCAD4E}" type="presOf" srcId="{5C7B8200-FD3F-4776-A56B-EE43902DE158}" destId="{EBA0702F-9692-4302-9758-D06972F37587}" srcOrd="0" destOrd="0" presId="urn:microsoft.com/office/officeart/2005/8/layout/cycle5"/>
    <dgm:cxn modelId="{DA1D7AB5-89C0-45F4-82BE-26514E9316B3}" type="presOf" srcId="{0342C087-FB82-4170-94EF-D6074037F50A}" destId="{260E1A37-E226-4257-95F8-13323D737CF1}" srcOrd="0" destOrd="0" presId="urn:microsoft.com/office/officeart/2005/8/layout/cycle5"/>
    <dgm:cxn modelId="{8348CB60-C9D0-45DA-BCE9-50E7B9F5253E}" type="presOf" srcId="{313E66E6-4500-4D4A-AF37-DF47EF77FE5C}" destId="{D1DFB4A1-0699-4420-9FB4-B7B9569AB3BB}" srcOrd="0" destOrd="0" presId="urn:microsoft.com/office/officeart/2005/8/layout/cycle5"/>
    <dgm:cxn modelId="{1783F551-0F4D-46DB-A468-5B510B9E728B}" type="presOf" srcId="{28C279B0-179F-44CA-875C-46C8E4069B41}" destId="{D8635D1F-DE59-4B1A-B3E2-B77B9CFCB46D}" srcOrd="0" destOrd="0" presId="urn:microsoft.com/office/officeart/2005/8/layout/cycle5"/>
    <dgm:cxn modelId="{554819AC-4B81-40AB-A603-BB36D742FF68}" srcId="{0342C087-FB82-4170-94EF-D6074037F50A}" destId="{5C7B8200-FD3F-4776-A56B-EE43902DE158}" srcOrd="2" destOrd="0" parTransId="{F5707EC7-2EEE-41E9-8B1C-27CBD2A9EF39}" sibTransId="{D16001EB-2FC9-4211-BBC9-E5D88E4F3106}"/>
    <dgm:cxn modelId="{45B14578-D7E6-4242-8E58-AE0100C7FD28}" srcId="{0342C087-FB82-4170-94EF-D6074037F50A}" destId="{5C26CCAF-2213-4FAA-82D7-595760994041}" srcOrd="0" destOrd="0" parTransId="{91DB0AD8-2F5E-4181-BD5C-DE21B4DCBB41}" sibTransId="{73D6832C-9948-4EA6-AC81-94AB33BDF573}"/>
    <dgm:cxn modelId="{FA28BB40-8ECE-4BE7-8974-8E1B4F5CC56E}" type="presParOf" srcId="{260E1A37-E226-4257-95F8-13323D737CF1}" destId="{B4572F5F-096A-428D-A8C0-0CDA58ACFFAC}" srcOrd="0" destOrd="0" presId="urn:microsoft.com/office/officeart/2005/8/layout/cycle5"/>
    <dgm:cxn modelId="{326D4F20-58F0-4EFA-A22F-314F7437155F}" type="presParOf" srcId="{260E1A37-E226-4257-95F8-13323D737CF1}" destId="{9404DAF6-3C7A-42A3-9E65-6267C5291F1E}" srcOrd="1" destOrd="0" presId="urn:microsoft.com/office/officeart/2005/8/layout/cycle5"/>
    <dgm:cxn modelId="{6C0A23C2-352C-4E42-9902-09B82526CC79}" type="presParOf" srcId="{260E1A37-E226-4257-95F8-13323D737CF1}" destId="{9B6BBC81-1406-448F-B68F-FC1D2BAA245A}" srcOrd="2" destOrd="0" presId="urn:microsoft.com/office/officeart/2005/8/layout/cycle5"/>
    <dgm:cxn modelId="{4AC9C896-61A0-4562-AADE-4A060505749E}" type="presParOf" srcId="{260E1A37-E226-4257-95F8-13323D737CF1}" destId="{C7E95142-FE0E-479A-93F6-48A738185AAB}" srcOrd="3" destOrd="0" presId="urn:microsoft.com/office/officeart/2005/8/layout/cycle5"/>
    <dgm:cxn modelId="{5A1C3CCC-8187-4251-97A5-8303C2DC2A7A}" type="presParOf" srcId="{260E1A37-E226-4257-95F8-13323D737CF1}" destId="{BC4CC7B6-FF2B-48F3-8C2E-7DF5A90FD10D}" srcOrd="4" destOrd="0" presId="urn:microsoft.com/office/officeart/2005/8/layout/cycle5"/>
    <dgm:cxn modelId="{2D1EF84C-1883-4762-A83F-70FFBCFF5009}" type="presParOf" srcId="{260E1A37-E226-4257-95F8-13323D737CF1}" destId="{D8635D1F-DE59-4B1A-B3E2-B77B9CFCB46D}" srcOrd="5" destOrd="0" presId="urn:microsoft.com/office/officeart/2005/8/layout/cycle5"/>
    <dgm:cxn modelId="{A51CDF46-D5D4-47C0-9FDF-EE694387A319}" type="presParOf" srcId="{260E1A37-E226-4257-95F8-13323D737CF1}" destId="{EBA0702F-9692-4302-9758-D06972F37587}" srcOrd="6" destOrd="0" presId="urn:microsoft.com/office/officeart/2005/8/layout/cycle5"/>
    <dgm:cxn modelId="{27EBC868-3DA1-4AF2-B2C4-1C53BC0DB333}" type="presParOf" srcId="{260E1A37-E226-4257-95F8-13323D737CF1}" destId="{C4F5775D-9592-4B9D-AC8C-2506C487CB95}" srcOrd="7" destOrd="0" presId="urn:microsoft.com/office/officeart/2005/8/layout/cycle5"/>
    <dgm:cxn modelId="{6D754EF4-62ED-47F2-A4DC-68CFC7422F8E}" type="presParOf" srcId="{260E1A37-E226-4257-95F8-13323D737CF1}" destId="{09EF4931-A474-47F7-93F1-A8EB000BC864}" srcOrd="8" destOrd="0" presId="urn:microsoft.com/office/officeart/2005/8/layout/cycle5"/>
    <dgm:cxn modelId="{A419BA3A-4FD7-4417-A875-F36C9C323914}" type="presParOf" srcId="{260E1A37-E226-4257-95F8-13323D737CF1}" destId="{6F7243AB-996D-4395-A2EC-0CCFA3C6BCED}" srcOrd="9" destOrd="0" presId="urn:microsoft.com/office/officeart/2005/8/layout/cycle5"/>
    <dgm:cxn modelId="{5926669F-3D66-4E86-A3A8-898C971742F5}" type="presParOf" srcId="{260E1A37-E226-4257-95F8-13323D737CF1}" destId="{19AC7640-14B1-4AD5-8E41-3CB84813EE55}" srcOrd="10" destOrd="0" presId="urn:microsoft.com/office/officeart/2005/8/layout/cycle5"/>
    <dgm:cxn modelId="{CA725D3A-2513-45D1-BB1F-8987BD2895DE}" type="presParOf" srcId="{260E1A37-E226-4257-95F8-13323D737CF1}" destId="{D1DFB4A1-0699-4420-9FB4-B7B9569AB3BB}" srcOrd="11" destOrd="0" presId="urn:microsoft.com/office/officeart/2005/8/layout/cycle5"/>
    <dgm:cxn modelId="{561DD192-9F85-4B20-8012-89313C583B3F}" type="presParOf" srcId="{260E1A37-E226-4257-95F8-13323D737CF1}" destId="{B2008E8E-9B21-4408-9E83-151DE4911827}" srcOrd="12" destOrd="0" presId="urn:microsoft.com/office/officeart/2005/8/layout/cycle5"/>
    <dgm:cxn modelId="{4C8DD182-0227-4549-8D46-A80DFA60E8D0}" type="presParOf" srcId="{260E1A37-E226-4257-95F8-13323D737CF1}" destId="{CEA123A2-365A-40F8-A46B-DF211E82B425}" srcOrd="13" destOrd="0" presId="urn:microsoft.com/office/officeart/2005/8/layout/cycle5"/>
    <dgm:cxn modelId="{8C03AC87-9635-4B11-9D2D-B5ACA77E1E11}" type="presParOf" srcId="{260E1A37-E226-4257-95F8-13323D737CF1}" destId="{81ED8CD9-3665-460B-805C-73897C66F599}"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5A36655-75DE-4B22-AAB8-D2485FC3F526}" type="doc">
      <dgm:prSet loTypeId="urn:microsoft.com/office/officeart/2005/8/layout/chevron1" loCatId="process" qsTypeId="urn:microsoft.com/office/officeart/2005/8/quickstyle/simple1" qsCatId="simple" csTypeId="urn:microsoft.com/office/officeart/2005/8/colors/accent1_2" csCatId="accent1" phldr="1"/>
      <dgm:spPr/>
    </dgm:pt>
    <dgm:pt modelId="{FC2B8755-3C4E-467E-B4BD-AD512DF0770D}">
      <dgm:prSet phldrT="[Text]"/>
      <dgm:spPr/>
      <dgm:t>
        <a:bodyPr/>
        <a:lstStyle/>
        <a:p>
          <a:r>
            <a:rPr lang="fa-IR" dirty="0" smtClean="0">
              <a:cs typeface="2  Titr" pitchFamily="2" charset="-78"/>
            </a:rPr>
            <a:t>موقعيت برانگيزان	</a:t>
          </a:r>
          <a:endParaRPr lang="en-US" dirty="0">
            <a:cs typeface="2  Titr" pitchFamily="2" charset="-78"/>
          </a:endParaRPr>
        </a:p>
      </dgm:t>
    </dgm:pt>
    <dgm:pt modelId="{79406B52-C90A-4A5C-B004-62C0146C15F7}" type="parTrans" cxnId="{659E3B95-1E79-4BD6-99B5-FADCD0EDE1AB}">
      <dgm:prSet/>
      <dgm:spPr/>
      <dgm:t>
        <a:bodyPr/>
        <a:lstStyle/>
        <a:p>
          <a:endParaRPr lang="en-US"/>
        </a:p>
      </dgm:t>
    </dgm:pt>
    <dgm:pt modelId="{F932523D-DC5C-4124-8558-C04F25336DB4}" type="sibTrans" cxnId="{659E3B95-1E79-4BD6-99B5-FADCD0EDE1AB}">
      <dgm:prSet/>
      <dgm:spPr/>
      <dgm:t>
        <a:bodyPr/>
        <a:lstStyle/>
        <a:p>
          <a:endParaRPr lang="en-US"/>
        </a:p>
      </dgm:t>
    </dgm:pt>
    <dgm:pt modelId="{3BD86DF2-6D65-4DA4-8D04-1BB93BB1726B}">
      <dgm:prSet phldrT="[Text]"/>
      <dgm:spPr/>
      <dgm:t>
        <a:bodyPr/>
        <a:lstStyle/>
        <a:p>
          <a:pPr rtl="1"/>
          <a:r>
            <a:rPr lang="fa-IR" dirty="0" smtClean="0">
              <a:cs typeface="2  Titr" pitchFamily="2" charset="-78"/>
            </a:rPr>
            <a:t>حوزه  کمالگرايي مربوط به فرد</a:t>
          </a:r>
          <a:endParaRPr lang="en-US" dirty="0">
            <a:cs typeface="2  Titr" pitchFamily="2" charset="-78"/>
          </a:endParaRPr>
        </a:p>
      </dgm:t>
    </dgm:pt>
    <dgm:pt modelId="{2544ED25-414C-4319-AC76-45AB6984BAB4}" type="parTrans" cxnId="{43BDEDCE-920A-4A9D-AF03-823244608F0E}">
      <dgm:prSet/>
      <dgm:spPr/>
      <dgm:t>
        <a:bodyPr/>
        <a:lstStyle/>
        <a:p>
          <a:endParaRPr lang="en-US"/>
        </a:p>
      </dgm:t>
    </dgm:pt>
    <dgm:pt modelId="{AD563288-310B-40FE-88AC-E5F53EBC47B5}" type="sibTrans" cxnId="{43BDEDCE-920A-4A9D-AF03-823244608F0E}">
      <dgm:prSet/>
      <dgm:spPr/>
      <dgm:t>
        <a:bodyPr/>
        <a:lstStyle/>
        <a:p>
          <a:endParaRPr lang="en-US"/>
        </a:p>
      </dgm:t>
    </dgm:pt>
    <dgm:pt modelId="{E489ACE6-60C0-4DF9-AF83-056BE83ADD64}">
      <dgm:prSet phldrT="[Text]"/>
      <dgm:spPr/>
      <dgm:t>
        <a:bodyPr/>
        <a:lstStyle/>
        <a:p>
          <a:r>
            <a:rPr lang="fa-IR" dirty="0" smtClean="0">
              <a:cs typeface="2  Titr" pitchFamily="2" charset="-78"/>
            </a:rPr>
            <a:t>باور زيربنايي</a:t>
          </a:r>
          <a:endParaRPr lang="en-US" dirty="0">
            <a:cs typeface="2  Titr" pitchFamily="2" charset="-78"/>
          </a:endParaRPr>
        </a:p>
      </dgm:t>
    </dgm:pt>
    <dgm:pt modelId="{078F6995-3C9C-4A9A-A05E-E53B7E73A59D}" type="parTrans" cxnId="{FDA0CC5D-2D9E-4F89-91AB-018EE0B3A86D}">
      <dgm:prSet/>
      <dgm:spPr/>
      <dgm:t>
        <a:bodyPr/>
        <a:lstStyle/>
        <a:p>
          <a:endParaRPr lang="en-US"/>
        </a:p>
      </dgm:t>
    </dgm:pt>
    <dgm:pt modelId="{0F2F9543-AD42-4A94-B2C3-AB5BD3114016}" type="sibTrans" cxnId="{FDA0CC5D-2D9E-4F89-91AB-018EE0B3A86D}">
      <dgm:prSet/>
      <dgm:spPr/>
      <dgm:t>
        <a:bodyPr/>
        <a:lstStyle/>
        <a:p>
          <a:endParaRPr lang="en-US"/>
        </a:p>
      </dgm:t>
    </dgm:pt>
    <dgm:pt modelId="{DE1C591A-E24E-48AB-9DF3-855D3CAC75D1}">
      <dgm:prSet/>
      <dgm:spPr/>
      <dgm:t>
        <a:bodyPr/>
        <a:lstStyle/>
        <a:p>
          <a:r>
            <a:rPr lang="fa-IR" dirty="0" smtClean="0">
              <a:cs typeface="2  Titr" pitchFamily="2" charset="-78"/>
            </a:rPr>
            <a:t>چرخه کمالگرايي</a:t>
          </a:r>
          <a:endParaRPr lang="en-US" dirty="0">
            <a:cs typeface="2  Titr" pitchFamily="2" charset="-78"/>
          </a:endParaRPr>
        </a:p>
      </dgm:t>
    </dgm:pt>
    <dgm:pt modelId="{C66EB52A-9B18-4218-8825-43685CCC01B9}" type="parTrans" cxnId="{60673FEF-49E6-4E94-B120-C5C177677929}">
      <dgm:prSet/>
      <dgm:spPr/>
      <dgm:t>
        <a:bodyPr/>
        <a:lstStyle/>
        <a:p>
          <a:pPr rtl="1"/>
          <a:endParaRPr lang="fa-IR"/>
        </a:p>
      </dgm:t>
    </dgm:pt>
    <dgm:pt modelId="{8742A822-BF78-44E0-B1DF-541D6CE6DE34}" type="sibTrans" cxnId="{60673FEF-49E6-4E94-B120-C5C177677929}">
      <dgm:prSet/>
      <dgm:spPr/>
      <dgm:t>
        <a:bodyPr/>
        <a:lstStyle/>
        <a:p>
          <a:pPr rtl="1"/>
          <a:endParaRPr lang="fa-IR"/>
        </a:p>
      </dgm:t>
    </dgm:pt>
    <dgm:pt modelId="{E74A81E4-FF79-4B39-A6EE-BB72B67DCB24}" type="pres">
      <dgm:prSet presAssocID="{C5A36655-75DE-4B22-AAB8-D2485FC3F526}" presName="Name0" presStyleCnt="0">
        <dgm:presLayoutVars>
          <dgm:dir val="rev"/>
          <dgm:animLvl val="lvl"/>
          <dgm:resizeHandles val="exact"/>
        </dgm:presLayoutVars>
      </dgm:prSet>
      <dgm:spPr/>
    </dgm:pt>
    <dgm:pt modelId="{832DFA47-337A-4A6C-8B9D-25078AFBF1D5}" type="pres">
      <dgm:prSet presAssocID="{FC2B8755-3C4E-467E-B4BD-AD512DF0770D}" presName="parTxOnly" presStyleLbl="node1" presStyleIdx="0" presStyleCnt="4">
        <dgm:presLayoutVars>
          <dgm:chMax val="0"/>
          <dgm:chPref val="0"/>
          <dgm:bulletEnabled val="1"/>
        </dgm:presLayoutVars>
      </dgm:prSet>
      <dgm:spPr/>
      <dgm:t>
        <a:bodyPr/>
        <a:lstStyle/>
        <a:p>
          <a:endParaRPr lang="en-US"/>
        </a:p>
      </dgm:t>
    </dgm:pt>
    <dgm:pt modelId="{0305DDFF-EE58-40D3-A97F-E587F98FA3DC}" type="pres">
      <dgm:prSet presAssocID="{F932523D-DC5C-4124-8558-C04F25336DB4}" presName="parTxOnlySpace" presStyleCnt="0"/>
      <dgm:spPr/>
    </dgm:pt>
    <dgm:pt modelId="{23DD836A-04BF-41FC-8A50-CDC88063D22A}" type="pres">
      <dgm:prSet presAssocID="{3BD86DF2-6D65-4DA4-8D04-1BB93BB1726B}" presName="parTxOnly" presStyleLbl="node1" presStyleIdx="1" presStyleCnt="4">
        <dgm:presLayoutVars>
          <dgm:chMax val="0"/>
          <dgm:chPref val="0"/>
          <dgm:bulletEnabled val="1"/>
        </dgm:presLayoutVars>
      </dgm:prSet>
      <dgm:spPr/>
      <dgm:t>
        <a:bodyPr/>
        <a:lstStyle/>
        <a:p>
          <a:endParaRPr lang="en-US"/>
        </a:p>
      </dgm:t>
    </dgm:pt>
    <dgm:pt modelId="{7C9A0936-E9CC-440B-8764-2190C62CAD93}" type="pres">
      <dgm:prSet presAssocID="{AD563288-310B-40FE-88AC-E5F53EBC47B5}" presName="parTxOnlySpace" presStyleCnt="0"/>
      <dgm:spPr/>
    </dgm:pt>
    <dgm:pt modelId="{3EBD67AF-9C23-4C8C-8FAF-AD2A050B44F1}" type="pres">
      <dgm:prSet presAssocID="{E489ACE6-60C0-4DF9-AF83-056BE83ADD64}" presName="parTxOnly" presStyleLbl="node1" presStyleIdx="2" presStyleCnt="4">
        <dgm:presLayoutVars>
          <dgm:chMax val="0"/>
          <dgm:chPref val="0"/>
          <dgm:bulletEnabled val="1"/>
        </dgm:presLayoutVars>
      </dgm:prSet>
      <dgm:spPr/>
      <dgm:t>
        <a:bodyPr/>
        <a:lstStyle/>
        <a:p>
          <a:endParaRPr lang="en-US"/>
        </a:p>
      </dgm:t>
    </dgm:pt>
    <dgm:pt modelId="{47F9853F-5BE6-4862-A97D-FE03B37CE53F}" type="pres">
      <dgm:prSet presAssocID="{0F2F9543-AD42-4A94-B2C3-AB5BD3114016}" presName="parTxOnlySpace" presStyleCnt="0"/>
      <dgm:spPr/>
    </dgm:pt>
    <dgm:pt modelId="{468D6C9A-85E8-4042-976A-4A334E64789B}" type="pres">
      <dgm:prSet presAssocID="{DE1C591A-E24E-48AB-9DF3-855D3CAC75D1}" presName="parTxOnly" presStyleLbl="node1" presStyleIdx="3" presStyleCnt="4" custLinFactNeighborX="-1718" custLinFactNeighborY="1153">
        <dgm:presLayoutVars>
          <dgm:chMax val="0"/>
          <dgm:chPref val="0"/>
          <dgm:bulletEnabled val="1"/>
        </dgm:presLayoutVars>
      </dgm:prSet>
      <dgm:spPr/>
      <dgm:t>
        <a:bodyPr/>
        <a:lstStyle/>
        <a:p>
          <a:endParaRPr lang="en-US"/>
        </a:p>
      </dgm:t>
    </dgm:pt>
  </dgm:ptLst>
  <dgm:cxnLst>
    <dgm:cxn modelId="{928B6246-B62B-41F9-BEEE-11DF40538E7E}" type="presOf" srcId="{3BD86DF2-6D65-4DA4-8D04-1BB93BB1726B}" destId="{23DD836A-04BF-41FC-8A50-CDC88063D22A}" srcOrd="0" destOrd="0" presId="urn:microsoft.com/office/officeart/2005/8/layout/chevron1"/>
    <dgm:cxn modelId="{D2719013-85D0-42A0-B842-15D91D840A26}" type="presOf" srcId="{FC2B8755-3C4E-467E-B4BD-AD512DF0770D}" destId="{832DFA47-337A-4A6C-8B9D-25078AFBF1D5}" srcOrd="0" destOrd="0" presId="urn:microsoft.com/office/officeart/2005/8/layout/chevron1"/>
    <dgm:cxn modelId="{777C52D4-3CE2-4540-A96D-DE7489902531}" type="presOf" srcId="{DE1C591A-E24E-48AB-9DF3-855D3CAC75D1}" destId="{468D6C9A-85E8-4042-976A-4A334E64789B}" srcOrd="0" destOrd="0" presId="urn:microsoft.com/office/officeart/2005/8/layout/chevron1"/>
    <dgm:cxn modelId="{60673FEF-49E6-4E94-B120-C5C177677929}" srcId="{C5A36655-75DE-4B22-AAB8-D2485FC3F526}" destId="{DE1C591A-E24E-48AB-9DF3-855D3CAC75D1}" srcOrd="3" destOrd="0" parTransId="{C66EB52A-9B18-4218-8825-43685CCC01B9}" sibTransId="{8742A822-BF78-44E0-B1DF-541D6CE6DE34}"/>
    <dgm:cxn modelId="{6978BB50-6861-4B5B-A9BA-05C289510882}" type="presOf" srcId="{C5A36655-75DE-4B22-AAB8-D2485FC3F526}" destId="{E74A81E4-FF79-4B39-A6EE-BB72B67DCB24}" srcOrd="0" destOrd="0" presId="urn:microsoft.com/office/officeart/2005/8/layout/chevron1"/>
    <dgm:cxn modelId="{43BDEDCE-920A-4A9D-AF03-823244608F0E}" srcId="{C5A36655-75DE-4B22-AAB8-D2485FC3F526}" destId="{3BD86DF2-6D65-4DA4-8D04-1BB93BB1726B}" srcOrd="1" destOrd="0" parTransId="{2544ED25-414C-4319-AC76-45AB6984BAB4}" sibTransId="{AD563288-310B-40FE-88AC-E5F53EBC47B5}"/>
    <dgm:cxn modelId="{FDA0CC5D-2D9E-4F89-91AB-018EE0B3A86D}" srcId="{C5A36655-75DE-4B22-AAB8-D2485FC3F526}" destId="{E489ACE6-60C0-4DF9-AF83-056BE83ADD64}" srcOrd="2" destOrd="0" parTransId="{078F6995-3C9C-4A9A-A05E-E53B7E73A59D}" sibTransId="{0F2F9543-AD42-4A94-B2C3-AB5BD3114016}"/>
    <dgm:cxn modelId="{4A6AAE63-6D87-4DB0-8DD1-FE128AF20261}" type="presOf" srcId="{E489ACE6-60C0-4DF9-AF83-056BE83ADD64}" destId="{3EBD67AF-9C23-4C8C-8FAF-AD2A050B44F1}" srcOrd="0" destOrd="0" presId="urn:microsoft.com/office/officeart/2005/8/layout/chevron1"/>
    <dgm:cxn modelId="{659E3B95-1E79-4BD6-99B5-FADCD0EDE1AB}" srcId="{C5A36655-75DE-4B22-AAB8-D2485FC3F526}" destId="{FC2B8755-3C4E-467E-B4BD-AD512DF0770D}" srcOrd="0" destOrd="0" parTransId="{79406B52-C90A-4A5C-B004-62C0146C15F7}" sibTransId="{F932523D-DC5C-4124-8558-C04F25336DB4}"/>
    <dgm:cxn modelId="{3D82285A-2865-4F84-B811-3CC49CA320C5}" type="presParOf" srcId="{E74A81E4-FF79-4B39-A6EE-BB72B67DCB24}" destId="{832DFA47-337A-4A6C-8B9D-25078AFBF1D5}" srcOrd="0" destOrd="0" presId="urn:microsoft.com/office/officeart/2005/8/layout/chevron1"/>
    <dgm:cxn modelId="{3AD9C6CC-BF5D-4FA3-8ABA-022B524842D1}" type="presParOf" srcId="{E74A81E4-FF79-4B39-A6EE-BB72B67DCB24}" destId="{0305DDFF-EE58-40D3-A97F-E587F98FA3DC}" srcOrd="1" destOrd="0" presId="urn:microsoft.com/office/officeart/2005/8/layout/chevron1"/>
    <dgm:cxn modelId="{893D12BF-62E0-44C6-AD9B-4987E9C662AE}" type="presParOf" srcId="{E74A81E4-FF79-4B39-A6EE-BB72B67DCB24}" destId="{23DD836A-04BF-41FC-8A50-CDC88063D22A}" srcOrd="2" destOrd="0" presId="urn:microsoft.com/office/officeart/2005/8/layout/chevron1"/>
    <dgm:cxn modelId="{B98E9CC8-E9E4-4D63-A9DF-FECC60BCFE72}" type="presParOf" srcId="{E74A81E4-FF79-4B39-A6EE-BB72B67DCB24}" destId="{7C9A0936-E9CC-440B-8764-2190C62CAD93}" srcOrd="3" destOrd="0" presId="urn:microsoft.com/office/officeart/2005/8/layout/chevron1"/>
    <dgm:cxn modelId="{458EE5FB-8224-4B56-8461-E51E601B6BBB}" type="presParOf" srcId="{E74A81E4-FF79-4B39-A6EE-BB72B67DCB24}" destId="{3EBD67AF-9C23-4C8C-8FAF-AD2A050B44F1}" srcOrd="4" destOrd="0" presId="urn:microsoft.com/office/officeart/2005/8/layout/chevron1"/>
    <dgm:cxn modelId="{CA74D8C6-5E39-417B-A7D6-FF0D08B05228}" type="presParOf" srcId="{E74A81E4-FF79-4B39-A6EE-BB72B67DCB24}" destId="{47F9853F-5BE6-4862-A97D-FE03B37CE53F}" srcOrd="5" destOrd="0" presId="urn:microsoft.com/office/officeart/2005/8/layout/chevron1"/>
    <dgm:cxn modelId="{8CC0B700-C0D6-4AA4-A59C-0505A3541A5B}" type="presParOf" srcId="{E74A81E4-FF79-4B39-A6EE-BB72B67DCB24}" destId="{468D6C9A-85E8-4042-976A-4A334E64789B}" srcOrd="6"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DA56418-7F36-435A-A735-BEF73B5D711E}" type="doc">
      <dgm:prSet loTypeId="urn:microsoft.com/office/officeart/2005/8/layout/gear1" loCatId="relationship" qsTypeId="urn:microsoft.com/office/officeart/2005/8/quickstyle/simple1" qsCatId="simple" csTypeId="urn:microsoft.com/office/officeart/2005/8/colors/accent1_2" csCatId="accent1" phldr="1"/>
      <dgm:spPr/>
    </dgm:pt>
    <dgm:pt modelId="{DB0E8C68-75A7-4D54-ADE5-28FD7FCE0413}">
      <dgm:prSet phldrT="[Text]"/>
      <dgm:spPr/>
      <dgm:t>
        <a:bodyPr/>
        <a:lstStyle/>
        <a:p>
          <a:r>
            <a:rPr lang="fa-IR" dirty="0" smtClean="0">
              <a:cs typeface="2  Titr" pitchFamily="2" charset="-78"/>
            </a:rPr>
            <a:t>فکر کمالگرايانه</a:t>
          </a:r>
          <a:endParaRPr lang="en-US" dirty="0">
            <a:cs typeface="2  Titr" pitchFamily="2" charset="-78"/>
          </a:endParaRPr>
        </a:p>
      </dgm:t>
    </dgm:pt>
    <dgm:pt modelId="{273E0FE4-09B3-4DDA-9B02-544A0AD65CCC}" type="parTrans" cxnId="{88B14F3F-979B-4A2D-985A-2A612CD5C710}">
      <dgm:prSet/>
      <dgm:spPr/>
      <dgm:t>
        <a:bodyPr/>
        <a:lstStyle/>
        <a:p>
          <a:endParaRPr lang="en-US"/>
        </a:p>
      </dgm:t>
    </dgm:pt>
    <dgm:pt modelId="{68E4616A-16F9-4B11-9F19-915D7660A52A}" type="sibTrans" cxnId="{88B14F3F-979B-4A2D-985A-2A612CD5C710}">
      <dgm:prSet/>
      <dgm:spPr/>
      <dgm:t>
        <a:bodyPr/>
        <a:lstStyle/>
        <a:p>
          <a:endParaRPr lang="en-US"/>
        </a:p>
      </dgm:t>
    </dgm:pt>
    <dgm:pt modelId="{6A1A518B-B7E0-48C4-8A30-AEEA013CD6C0}">
      <dgm:prSet phldrT="[Text]"/>
      <dgm:spPr/>
      <dgm:t>
        <a:bodyPr/>
        <a:lstStyle/>
        <a:p>
          <a:r>
            <a:rPr lang="fa-IR" dirty="0" smtClean="0">
              <a:cs typeface="2  Titr" pitchFamily="2" charset="-78"/>
            </a:rPr>
            <a:t>هيجان منفي</a:t>
          </a:r>
          <a:endParaRPr lang="en-US" dirty="0">
            <a:cs typeface="2  Titr" pitchFamily="2" charset="-78"/>
          </a:endParaRPr>
        </a:p>
      </dgm:t>
    </dgm:pt>
    <dgm:pt modelId="{218CEC09-193A-424E-9BB8-5478FFD416EB}" type="parTrans" cxnId="{DE9626B8-6B88-4F74-972C-C76A86F95280}">
      <dgm:prSet/>
      <dgm:spPr/>
      <dgm:t>
        <a:bodyPr/>
        <a:lstStyle/>
        <a:p>
          <a:endParaRPr lang="en-US"/>
        </a:p>
      </dgm:t>
    </dgm:pt>
    <dgm:pt modelId="{8947EA9F-DDC2-4FD4-A403-CE9E6F25D614}" type="sibTrans" cxnId="{DE9626B8-6B88-4F74-972C-C76A86F95280}">
      <dgm:prSet/>
      <dgm:spPr/>
      <dgm:t>
        <a:bodyPr/>
        <a:lstStyle/>
        <a:p>
          <a:endParaRPr lang="en-US"/>
        </a:p>
      </dgm:t>
    </dgm:pt>
    <dgm:pt modelId="{1882EF1A-4B54-427A-869A-602FC0C1D61B}">
      <dgm:prSet phldrT="[Text]"/>
      <dgm:spPr/>
      <dgm:t>
        <a:bodyPr/>
        <a:lstStyle/>
        <a:p>
          <a:r>
            <a:rPr lang="fa-IR" dirty="0" smtClean="0">
              <a:cs typeface="2  Titr" pitchFamily="2" charset="-78"/>
            </a:rPr>
            <a:t>رفتار مقابله اي (انجام يا اجتناب)</a:t>
          </a:r>
          <a:endParaRPr lang="en-US" dirty="0">
            <a:cs typeface="2  Titr" pitchFamily="2" charset="-78"/>
          </a:endParaRPr>
        </a:p>
      </dgm:t>
    </dgm:pt>
    <dgm:pt modelId="{309400FB-D9C5-4565-9EE7-4F9175AB3A2C}" type="parTrans" cxnId="{CCC4D95B-47FC-4EE6-AE46-5A82B58A589F}">
      <dgm:prSet/>
      <dgm:spPr/>
      <dgm:t>
        <a:bodyPr/>
        <a:lstStyle/>
        <a:p>
          <a:endParaRPr lang="en-US"/>
        </a:p>
      </dgm:t>
    </dgm:pt>
    <dgm:pt modelId="{902AE9CF-802B-45E8-AA19-41CF37A953DF}" type="sibTrans" cxnId="{CCC4D95B-47FC-4EE6-AE46-5A82B58A589F}">
      <dgm:prSet/>
      <dgm:spPr/>
      <dgm:t>
        <a:bodyPr/>
        <a:lstStyle/>
        <a:p>
          <a:endParaRPr lang="en-US"/>
        </a:p>
      </dgm:t>
    </dgm:pt>
    <dgm:pt modelId="{6DA8FB91-2A80-4684-8F4C-6515E00F3883}">
      <dgm:prSet/>
      <dgm:spPr>
        <a:solidFill>
          <a:schemeClr val="tx2">
            <a:alpha val="90000"/>
          </a:schemeClr>
        </a:solidFill>
        <a:ln>
          <a:noFill/>
          <a:tailEnd type="triangle"/>
        </a:ln>
        <a:effectLst/>
        <a:scene3d>
          <a:camera prst="orthographicFront">
            <a:rot lat="0" lon="300000" rev="0"/>
          </a:camera>
          <a:lightRig rig="threePt" dir="t"/>
        </a:scene3d>
      </dgm:spPr>
      <dgm:t>
        <a:bodyPr/>
        <a:lstStyle/>
        <a:p>
          <a:pPr algn="ctr" rtl="1"/>
          <a:r>
            <a:rPr lang="fa-IR" dirty="0" smtClean="0">
              <a:solidFill>
                <a:schemeClr val="bg1"/>
              </a:solidFill>
              <a:cs typeface="2  Titr" pitchFamily="2" charset="-78"/>
            </a:rPr>
            <a:t>تقويت مثبت يا منفي رفتار مقابله اي</a:t>
          </a:r>
          <a:endParaRPr lang="en-US" dirty="0">
            <a:solidFill>
              <a:schemeClr val="bg1"/>
            </a:solidFill>
            <a:cs typeface="2  Titr" pitchFamily="2" charset="-78"/>
          </a:endParaRPr>
        </a:p>
      </dgm:t>
    </dgm:pt>
    <dgm:pt modelId="{2CB92700-E230-4CA1-BB05-63D887B57317}" type="parTrans" cxnId="{924F7D6B-2578-4FDB-B6AB-79535678EE11}">
      <dgm:prSet/>
      <dgm:spPr/>
      <dgm:t>
        <a:bodyPr/>
        <a:lstStyle/>
        <a:p>
          <a:endParaRPr lang="en-US"/>
        </a:p>
      </dgm:t>
    </dgm:pt>
    <dgm:pt modelId="{01B6EA2C-67EE-49D0-87C8-AE053E6787CA}" type="sibTrans" cxnId="{924F7D6B-2578-4FDB-B6AB-79535678EE11}">
      <dgm:prSet/>
      <dgm:spPr/>
      <dgm:t>
        <a:bodyPr/>
        <a:lstStyle/>
        <a:p>
          <a:endParaRPr lang="en-US"/>
        </a:p>
      </dgm:t>
    </dgm:pt>
    <dgm:pt modelId="{BAA2D7D0-B7C7-46E4-951E-5D3F0971BE1F}" type="pres">
      <dgm:prSet presAssocID="{8DA56418-7F36-435A-A735-BEF73B5D711E}" presName="composite" presStyleCnt="0">
        <dgm:presLayoutVars>
          <dgm:chMax val="3"/>
          <dgm:animLvl val="lvl"/>
          <dgm:resizeHandles val="exact"/>
        </dgm:presLayoutVars>
      </dgm:prSet>
      <dgm:spPr/>
    </dgm:pt>
    <dgm:pt modelId="{88D60BA1-3027-4513-A64A-B6E01BBF7A43}" type="pres">
      <dgm:prSet presAssocID="{DB0E8C68-75A7-4D54-ADE5-28FD7FCE0413}" presName="gear1" presStyleLbl="node1" presStyleIdx="0" presStyleCnt="3" custLinFactNeighborX="-92" custLinFactNeighborY="-2953">
        <dgm:presLayoutVars>
          <dgm:chMax val="1"/>
          <dgm:bulletEnabled val="1"/>
        </dgm:presLayoutVars>
      </dgm:prSet>
      <dgm:spPr/>
      <dgm:t>
        <a:bodyPr/>
        <a:lstStyle/>
        <a:p>
          <a:endParaRPr lang="en-US"/>
        </a:p>
      </dgm:t>
    </dgm:pt>
    <dgm:pt modelId="{8BDF7329-E444-40ED-B1E9-C15D49283A72}" type="pres">
      <dgm:prSet presAssocID="{DB0E8C68-75A7-4D54-ADE5-28FD7FCE0413}" presName="gear1srcNode" presStyleLbl="node1" presStyleIdx="0" presStyleCnt="3"/>
      <dgm:spPr/>
      <dgm:t>
        <a:bodyPr/>
        <a:lstStyle/>
        <a:p>
          <a:endParaRPr lang="en-US"/>
        </a:p>
      </dgm:t>
    </dgm:pt>
    <dgm:pt modelId="{141863A4-D4E0-4E5D-93BC-FB792EC0B9DC}" type="pres">
      <dgm:prSet presAssocID="{DB0E8C68-75A7-4D54-ADE5-28FD7FCE0413}" presName="gear1dstNode" presStyleLbl="node1" presStyleIdx="0" presStyleCnt="3"/>
      <dgm:spPr/>
      <dgm:t>
        <a:bodyPr/>
        <a:lstStyle/>
        <a:p>
          <a:endParaRPr lang="en-US"/>
        </a:p>
      </dgm:t>
    </dgm:pt>
    <dgm:pt modelId="{1933F6BF-6C00-41D3-8B23-ED7092C9F335}" type="pres">
      <dgm:prSet presAssocID="{DB0E8C68-75A7-4D54-ADE5-28FD7FCE0413}" presName="gear1ch" presStyleLbl="fgAcc1" presStyleIdx="0" presStyleCnt="1" custScaleY="156551" custLinFactX="83406" custLinFactY="-109725" custLinFactNeighborX="100000" custLinFactNeighborY="-200000">
        <dgm:presLayoutVars>
          <dgm:chMax val="0"/>
          <dgm:bulletEnabled val="1"/>
        </dgm:presLayoutVars>
      </dgm:prSet>
      <dgm:spPr>
        <a:prstGeom prst="cloud">
          <a:avLst/>
        </a:prstGeom>
      </dgm:spPr>
      <dgm:t>
        <a:bodyPr/>
        <a:lstStyle/>
        <a:p>
          <a:endParaRPr lang="en-US"/>
        </a:p>
      </dgm:t>
    </dgm:pt>
    <dgm:pt modelId="{DD594D9E-FC03-433F-A3AC-433FE797B57F}" type="pres">
      <dgm:prSet presAssocID="{6A1A518B-B7E0-48C4-8A30-AEEA013CD6C0}" presName="gear2" presStyleLbl="node1" presStyleIdx="1" presStyleCnt="3" custLinFactNeighborX="-99" custLinFactNeighborY="-1024">
        <dgm:presLayoutVars>
          <dgm:chMax val="1"/>
          <dgm:bulletEnabled val="1"/>
        </dgm:presLayoutVars>
      </dgm:prSet>
      <dgm:spPr/>
      <dgm:t>
        <a:bodyPr/>
        <a:lstStyle/>
        <a:p>
          <a:endParaRPr lang="en-US"/>
        </a:p>
      </dgm:t>
    </dgm:pt>
    <dgm:pt modelId="{2CC90186-F6C5-4116-968F-926BA36F46AC}" type="pres">
      <dgm:prSet presAssocID="{6A1A518B-B7E0-48C4-8A30-AEEA013CD6C0}" presName="gear2srcNode" presStyleLbl="node1" presStyleIdx="1" presStyleCnt="3"/>
      <dgm:spPr/>
      <dgm:t>
        <a:bodyPr/>
        <a:lstStyle/>
        <a:p>
          <a:endParaRPr lang="en-US"/>
        </a:p>
      </dgm:t>
    </dgm:pt>
    <dgm:pt modelId="{DAE29B75-F031-4FD0-8813-B2E93C9F60B3}" type="pres">
      <dgm:prSet presAssocID="{6A1A518B-B7E0-48C4-8A30-AEEA013CD6C0}" presName="gear2dstNode" presStyleLbl="node1" presStyleIdx="1" presStyleCnt="3"/>
      <dgm:spPr/>
      <dgm:t>
        <a:bodyPr/>
        <a:lstStyle/>
        <a:p>
          <a:endParaRPr lang="en-US"/>
        </a:p>
      </dgm:t>
    </dgm:pt>
    <dgm:pt modelId="{8B6DCAC2-AEA4-4FD1-A2A8-1BBEF9F9D13D}" type="pres">
      <dgm:prSet presAssocID="{1882EF1A-4B54-427A-869A-602FC0C1D61B}" presName="gear3" presStyleLbl="node1" presStyleIdx="2" presStyleCnt="3" custLinFactNeighborX="1000" custLinFactNeighborY="-830"/>
      <dgm:spPr/>
      <dgm:t>
        <a:bodyPr/>
        <a:lstStyle/>
        <a:p>
          <a:endParaRPr lang="en-US"/>
        </a:p>
      </dgm:t>
    </dgm:pt>
    <dgm:pt modelId="{A03AA54C-99E0-4614-85B4-0A450020A4C1}" type="pres">
      <dgm:prSet presAssocID="{1882EF1A-4B54-427A-869A-602FC0C1D61B}" presName="gear3tx" presStyleLbl="node1" presStyleIdx="2" presStyleCnt="3">
        <dgm:presLayoutVars>
          <dgm:chMax val="1"/>
          <dgm:bulletEnabled val="1"/>
        </dgm:presLayoutVars>
      </dgm:prSet>
      <dgm:spPr/>
      <dgm:t>
        <a:bodyPr/>
        <a:lstStyle/>
        <a:p>
          <a:endParaRPr lang="en-US"/>
        </a:p>
      </dgm:t>
    </dgm:pt>
    <dgm:pt modelId="{B6469A84-0F07-42C6-B48A-AB3E96BD4370}" type="pres">
      <dgm:prSet presAssocID="{1882EF1A-4B54-427A-869A-602FC0C1D61B}" presName="gear3srcNode" presStyleLbl="node1" presStyleIdx="2" presStyleCnt="3"/>
      <dgm:spPr/>
      <dgm:t>
        <a:bodyPr/>
        <a:lstStyle/>
        <a:p>
          <a:endParaRPr lang="en-US"/>
        </a:p>
      </dgm:t>
    </dgm:pt>
    <dgm:pt modelId="{F3C1F82F-8394-405A-9D6D-B1AF095960B5}" type="pres">
      <dgm:prSet presAssocID="{1882EF1A-4B54-427A-869A-602FC0C1D61B}" presName="gear3dstNode" presStyleLbl="node1" presStyleIdx="2" presStyleCnt="3"/>
      <dgm:spPr/>
      <dgm:t>
        <a:bodyPr/>
        <a:lstStyle/>
        <a:p>
          <a:endParaRPr lang="en-US"/>
        </a:p>
      </dgm:t>
    </dgm:pt>
    <dgm:pt modelId="{B95E251D-0594-4A77-896D-AED13D80CA97}" type="pres">
      <dgm:prSet presAssocID="{68E4616A-16F9-4B11-9F19-915D7660A52A}" presName="connector1" presStyleLbl="sibTrans2D1" presStyleIdx="0" presStyleCnt="3" custLinFactNeighborX="-1354" custLinFactNeighborY="547"/>
      <dgm:spPr/>
      <dgm:t>
        <a:bodyPr/>
        <a:lstStyle/>
        <a:p>
          <a:endParaRPr lang="en-US"/>
        </a:p>
      </dgm:t>
    </dgm:pt>
    <dgm:pt modelId="{D7240ADD-55E7-450E-8A77-93A0EDBB19D7}" type="pres">
      <dgm:prSet presAssocID="{8947EA9F-DDC2-4FD4-A403-CE9E6F25D614}" presName="connector2" presStyleLbl="sibTrans2D1" presStyleIdx="1" presStyleCnt="3"/>
      <dgm:spPr/>
      <dgm:t>
        <a:bodyPr/>
        <a:lstStyle/>
        <a:p>
          <a:endParaRPr lang="en-US"/>
        </a:p>
      </dgm:t>
    </dgm:pt>
    <dgm:pt modelId="{574C4B77-AF5B-4D76-9D36-993FFA5AC11B}" type="pres">
      <dgm:prSet presAssocID="{902AE9CF-802B-45E8-AA19-41CF37A953DF}" presName="connector3" presStyleLbl="sibTrans2D1" presStyleIdx="2" presStyleCnt="3"/>
      <dgm:spPr/>
      <dgm:t>
        <a:bodyPr/>
        <a:lstStyle/>
        <a:p>
          <a:endParaRPr lang="en-US"/>
        </a:p>
      </dgm:t>
    </dgm:pt>
  </dgm:ptLst>
  <dgm:cxnLst>
    <dgm:cxn modelId="{9638C01B-1B6D-4945-9FE8-E36E6886EDB3}" type="presOf" srcId="{902AE9CF-802B-45E8-AA19-41CF37A953DF}" destId="{574C4B77-AF5B-4D76-9D36-993FFA5AC11B}" srcOrd="0" destOrd="0" presId="urn:microsoft.com/office/officeart/2005/8/layout/gear1"/>
    <dgm:cxn modelId="{945BB7CB-0526-497B-A72D-CBC2FF99E3D7}" type="presOf" srcId="{1882EF1A-4B54-427A-869A-602FC0C1D61B}" destId="{B6469A84-0F07-42C6-B48A-AB3E96BD4370}" srcOrd="2" destOrd="0" presId="urn:microsoft.com/office/officeart/2005/8/layout/gear1"/>
    <dgm:cxn modelId="{DE9626B8-6B88-4F74-972C-C76A86F95280}" srcId="{8DA56418-7F36-435A-A735-BEF73B5D711E}" destId="{6A1A518B-B7E0-48C4-8A30-AEEA013CD6C0}" srcOrd="1" destOrd="0" parTransId="{218CEC09-193A-424E-9BB8-5478FFD416EB}" sibTransId="{8947EA9F-DDC2-4FD4-A403-CE9E6F25D614}"/>
    <dgm:cxn modelId="{CCC4D95B-47FC-4EE6-AE46-5A82B58A589F}" srcId="{8DA56418-7F36-435A-A735-BEF73B5D711E}" destId="{1882EF1A-4B54-427A-869A-602FC0C1D61B}" srcOrd="2" destOrd="0" parTransId="{309400FB-D9C5-4565-9EE7-4F9175AB3A2C}" sibTransId="{902AE9CF-802B-45E8-AA19-41CF37A953DF}"/>
    <dgm:cxn modelId="{B34B99CF-A06F-4E77-8417-299A071B1E23}" type="presOf" srcId="{68E4616A-16F9-4B11-9F19-915D7660A52A}" destId="{B95E251D-0594-4A77-896D-AED13D80CA97}" srcOrd="0" destOrd="0" presId="urn:microsoft.com/office/officeart/2005/8/layout/gear1"/>
    <dgm:cxn modelId="{45CBEC0E-3515-478C-9FCC-BE05C4D3E5E6}" type="presOf" srcId="{6DA8FB91-2A80-4684-8F4C-6515E00F3883}" destId="{1933F6BF-6C00-41D3-8B23-ED7092C9F335}" srcOrd="0" destOrd="0" presId="urn:microsoft.com/office/officeart/2005/8/layout/gear1"/>
    <dgm:cxn modelId="{03A90CFB-83C0-478A-9554-2750683F5C06}" type="presOf" srcId="{6A1A518B-B7E0-48C4-8A30-AEEA013CD6C0}" destId="{DD594D9E-FC03-433F-A3AC-433FE797B57F}" srcOrd="0" destOrd="0" presId="urn:microsoft.com/office/officeart/2005/8/layout/gear1"/>
    <dgm:cxn modelId="{EFDA15F4-A47F-48A4-92CC-5CDC774A1370}" type="presOf" srcId="{1882EF1A-4B54-427A-869A-602FC0C1D61B}" destId="{F3C1F82F-8394-405A-9D6D-B1AF095960B5}" srcOrd="3" destOrd="0" presId="urn:microsoft.com/office/officeart/2005/8/layout/gear1"/>
    <dgm:cxn modelId="{5467638A-9C3A-4F77-9AD1-C3653074CED5}" type="presOf" srcId="{8DA56418-7F36-435A-A735-BEF73B5D711E}" destId="{BAA2D7D0-B7C7-46E4-951E-5D3F0971BE1F}" srcOrd="0" destOrd="0" presId="urn:microsoft.com/office/officeart/2005/8/layout/gear1"/>
    <dgm:cxn modelId="{40B46009-197D-4836-96B5-C8ABFB3529FE}" type="presOf" srcId="{6A1A518B-B7E0-48C4-8A30-AEEA013CD6C0}" destId="{2CC90186-F6C5-4116-968F-926BA36F46AC}" srcOrd="1" destOrd="0" presId="urn:microsoft.com/office/officeart/2005/8/layout/gear1"/>
    <dgm:cxn modelId="{E78C6D1C-6E83-4A2D-BF1F-6597E8E6E702}" type="presOf" srcId="{8947EA9F-DDC2-4FD4-A403-CE9E6F25D614}" destId="{D7240ADD-55E7-450E-8A77-93A0EDBB19D7}" srcOrd="0" destOrd="0" presId="urn:microsoft.com/office/officeart/2005/8/layout/gear1"/>
    <dgm:cxn modelId="{D6C50DA1-8281-412F-BB4C-EBFC065A6524}" type="presOf" srcId="{DB0E8C68-75A7-4D54-ADE5-28FD7FCE0413}" destId="{8BDF7329-E444-40ED-B1E9-C15D49283A72}" srcOrd="1" destOrd="0" presId="urn:microsoft.com/office/officeart/2005/8/layout/gear1"/>
    <dgm:cxn modelId="{E7CFD362-404E-4A3F-80B6-9F145E78ACA7}" type="presOf" srcId="{DB0E8C68-75A7-4D54-ADE5-28FD7FCE0413}" destId="{141863A4-D4E0-4E5D-93BC-FB792EC0B9DC}" srcOrd="2" destOrd="0" presId="urn:microsoft.com/office/officeart/2005/8/layout/gear1"/>
    <dgm:cxn modelId="{8BB250CF-9AF3-4FC3-A504-FC5138731DA8}" type="presOf" srcId="{1882EF1A-4B54-427A-869A-602FC0C1D61B}" destId="{8B6DCAC2-AEA4-4FD1-A2A8-1BBEF9F9D13D}" srcOrd="0" destOrd="0" presId="urn:microsoft.com/office/officeart/2005/8/layout/gear1"/>
    <dgm:cxn modelId="{692DB1E9-5084-429F-8E84-235B0B7A989F}" type="presOf" srcId="{DB0E8C68-75A7-4D54-ADE5-28FD7FCE0413}" destId="{88D60BA1-3027-4513-A64A-B6E01BBF7A43}" srcOrd="0" destOrd="0" presId="urn:microsoft.com/office/officeart/2005/8/layout/gear1"/>
    <dgm:cxn modelId="{924F7D6B-2578-4FDB-B6AB-79535678EE11}" srcId="{DB0E8C68-75A7-4D54-ADE5-28FD7FCE0413}" destId="{6DA8FB91-2A80-4684-8F4C-6515E00F3883}" srcOrd="0" destOrd="0" parTransId="{2CB92700-E230-4CA1-BB05-63D887B57317}" sibTransId="{01B6EA2C-67EE-49D0-87C8-AE053E6787CA}"/>
    <dgm:cxn modelId="{D34A22FE-0BDE-4B11-A42E-294268459D72}" type="presOf" srcId="{6A1A518B-B7E0-48C4-8A30-AEEA013CD6C0}" destId="{DAE29B75-F031-4FD0-8813-B2E93C9F60B3}" srcOrd="2" destOrd="0" presId="urn:microsoft.com/office/officeart/2005/8/layout/gear1"/>
    <dgm:cxn modelId="{88B14F3F-979B-4A2D-985A-2A612CD5C710}" srcId="{8DA56418-7F36-435A-A735-BEF73B5D711E}" destId="{DB0E8C68-75A7-4D54-ADE5-28FD7FCE0413}" srcOrd="0" destOrd="0" parTransId="{273E0FE4-09B3-4DDA-9B02-544A0AD65CCC}" sibTransId="{68E4616A-16F9-4B11-9F19-915D7660A52A}"/>
    <dgm:cxn modelId="{DB6681B6-4D2F-47FC-8258-CB225FF6FD21}" type="presOf" srcId="{1882EF1A-4B54-427A-869A-602FC0C1D61B}" destId="{A03AA54C-99E0-4614-85B4-0A450020A4C1}" srcOrd="1" destOrd="0" presId="urn:microsoft.com/office/officeart/2005/8/layout/gear1"/>
    <dgm:cxn modelId="{6F32700B-563A-443A-B749-085AB9A0B254}" type="presParOf" srcId="{BAA2D7D0-B7C7-46E4-951E-5D3F0971BE1F}" destId="{88D60BA1-3027-4513-A64A-B6E01BBF7A43}" srcOrd="0" destOrd="0" presId="urn:microsoft.com/office/officeart/2005/8/layout/gear1"/>
    <dgm:cxn modelId="{FBCCB213-99D3-43DD-8757-1AF9C222A567}" type="presParOf" srcId="{BAA2D7D0-B7C7-46E4-951E-5D3F0971BE1F}" destId="{8BDF7329-E444-40ED-B1E9-C15D49283A72}" srcOrd="1" destOrd="0" presId="urn:microsoft.com/office/officeart/2005/8/layout/gear1"/>
    <dgm:cxn modelId="{52A037B7-BF01-4A9B-927C-EE72B13A0FA9}" type="presParOf" srcId="{BAA2D7D0-B7C7-46E4-951E-5D3F0971BE1F}" destId="{141863A4-D4E0-4E5D-93BC-FB792EC0B9DC}" srcOrd="2" destOrd="0" presId="urn:microsoft.com/office/officeart/2005/8/layout/gear1"/>
    <dgm:cxn modelId="{7F4F5898-B17B-4302-B211-024E97BA9439}" type="presParOf" srcId="{BAA2D7D0-B7C7-46E4-951E-5D3F0971BE1F}" destId="{1933F6BF-6C00-41D3-8B23-ED7092C9F335}" srcOrd="3" destOrd="0" presId="urn:microsoft.com/office/officeart/2005/8/layout/gear1"/>
    <dgm:cxn modelId="{7BEA8789-2412-4C97-B615-D6674AB1E825}" type="presParOf" srcId="{BAA2D7D0-B7C7-46E4-951E-5D3F0971BE1F}" destId="{DD594D9E-FC03-433F-A3AC-433FE797B57F}" srcOrd="4" destOrd="0" presId="urn:microsoft.com/office/officeart/2005/8/layout/gear1"/>
    <dgm:cxn modelId="{BF6B911B-122E-4EA6-8759-35193D9D1ECD}" type="presParOf" srcId="{BAA2D7D0-B7C7-46E4-951E-5D3F0971BE1F}" destId="{2CC90186-F6C5-4116-968F-926BA36F46AC}" srcOrd="5" destOrd="0" presId="urn:microsoft.com/office/officeart/2005/8/layout/gear1"/>
    <dgm:cxn modelId="{8B744265-16DB-402D-8ED4-6C15DC770490}" type="presParOf" srcId="{BAA2D7D0-B7C7-46E4-951E-5D3F0971BE1F}" destId="{DAE29B75-F031-4FD0-8813-B2E93C9F60B3}" srcOrd="6" destOrd="0" presId="urn:microsoft.com/office/officeart/2005/8/layout/gear1"/>
    <dgm:cxn modelId="{AAD42885-418F-42E5-BD7A-5DB59FD00FC7}" type="presParOf" srcId="{BAA2D7D0-B7C7-46E4-951E-5D3F0971BE1F}" destId="{8B6DCAC2-AEA4-4FD1-A2A8-1BBEF9F9D13D}" srcOrd="7" destOrd="0" presId="urn:microsoft.com/office/officeart/2005/8/layout/gear1"/>
    <dgm:cxn modelId="{06E30DA9-D538-4A97-8230-0F5B42500E0E}" type="presParOf" srcId="{BAA2D7D0-B7C7-46E4-951E-5D3F0971BE1F}" destId="{A03AA54C-99E0-4614-85B4-0A450020A4C1}" srcOrd="8" destOrd="0" presId="urn:microsoft.com/office/officeart/2005/8/layout/gear1"/>
    <dgm:cxn modelId="{22E3F7BC-BFCB-48FA-8AF3-6D65388C1BCF}" type="presParOf" srcId="{BAA2D7D0-B7C7-46E4-951E-5D3F0971BE1F}" destId="{B6469A84-0F07-42C6-B48A-AB3E96BD4370}" srcOrd="9" destOrd="0" presId="urn:microsoft.com/office/officeart/2005/8/layout/gear1"/>
    <dgm:cxn modelId="{D91B9941-4B36-4081-8DEA-5742AFF37CFD}" type="presParOf" srcId="{BAA2D7D0-B7C7-46E4-951E-5D3F0971BE1F}" destId="{F3C1F82F-8394-405A-9D6D-B1AF095960B5}" srcOrd="10" destOrd="0" presId="urn:microsoft.com/office/officeart/2005/8/layout/gear1"/>
    <dgm:cxn modelId="{1A103FB9-619F-4D34-956E-A6E6E76A5E7B}" type="presParOf" srcId="{BAA2D7D0-B7C7-46E4-951E-5D3F0971BE1F}" destId="{B95E251D-0594-4A77-896D-AED13D80CA97}" srcOrd="11" destOrd="0" presId="urn:microsoft.com/office/officeart/2005/8/layout/gear1"/>
    <dgm:cxn modelId="{83DC0CF8-C2BB-4924-9DD7-95245AD84CDC}" type="presParOf" srcId="{BAA2D7D0-B7C7-46E4-951E-5D3F0971BE1F}" destId="{D7240ADD-55E7-450E-8A77-93A0EDBB19D7}" srcOrd="12" destOrd="0" presId="urn:microsoft.com/office/officeart/2005/8/layout/gear1"/>
    <dgm:cxn modelId="{C69851B5-9151-4EFD-8F7A-6FE217BBA14A}" type="presParOf" srcId="{BAA2D7D0-B7C7-46E4-951E-5D3F0971BE1F}" destId="{574C4B77-AF5B-4D76-9D36-993FFA5AC11B}" srcOrd="13"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DA4678A-6485-4A0F-B1DB-DE967FB9A83F}" type="datetimeFigureOut">
              <a:rPr lang="en-US"/>
              <a:pPr>
                <a:defRPr/>
              </a:pPr>
              <a:t>6/14/2020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F4D4548-94E2-44F9-88E9-1C380028A30C}" type="slidenum">
              <a:rPr lang="en-US" altLang="en-US"/>
              <a:pPr/>
              <a:t>‹#›</a:t>
            </a:fld>
            <a:endParaRPr lang="en-US" altLang="en-US"/>
          </a:p>
        </p:txBody>
      </p:sp>
    </p:spTree>
    <p:extLst>
      <p:ext uri="{BB962C8B-B14F-4D97-AF65-F5344CB8AC3E}">
        <p14:creationId xmlns:p14="http://schemas.microsoft.com/office/powerpoint/2010/main" val="18487415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8821BC0-7DB6-4DFE-8036-3F17555D6907}" type="datetimeFigureOut">
              <a:rPr lang="en-US"/>
              <a:pPr>
                <a:defRPr/>
              </a:pPr>
              <a:t>6/14/2020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2097E5BD-6B51-4D43-8506-239B0CCCC832}" type="slidenum">
              <a:rPr lang="en-US" altLang="en-US"/>
              <a:pPr/>
              <a:t>‹#›</a:t>
            </a:fld>
            <a:endParaRPr lang="en-US" altLang="en-US"/>
          </a:p>
        </p:txBody>
      </p:sp>
    </p:spTree>
    <p:extLst>
      <p:ext uri="{BB962C8B-B14F-4D97-AF65-F5344CB8AC3E}">
        <p14:creationId xmlns:p14="http://schemas.microsoft.com/office/powerpoint/2010/main" val="2971733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DE21AF-C015-47CD-9FD9-983E2C643EBC}" type="datetimeFigureOut">
              <a:rPr lang="en-US"/>
              <a:pPr>
                <a:defRPr/>
              </a:pPr>
              <a:t>6/14/2020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210251E-583E-4DCB-9B1F-03E8AD59CC97}" type="slidenum">
              <a:rPr lang="en-US" altLang="en-US"/>
              <a:pPr/>
              <a:t>‹#›</a:t>
            </a:fld>
            <a:endParaRPr lang="en-US" altLang="en-US"/>
          </a:p>
        </p:txBody>
      </p:sp>
    </p:spTree>
    <p:extLst>
      <p:ext uri="{BB962C8B-B14F-4D97-AF65-F5344CB8AC3E}">
        <p14:creationId xmlns:p14="http://schemas.microsoft.com/office/powerpoint/2010/main" val="2465850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780E72D9-4151-4D39-B20B-8AE5EA9D3C62}" type="datetimeFigureOut">
              <a:rPr lang="en-US"/>
              <a:pPr>
                <a:defRPr/>
              </a:pPr>
              <a:t>6/14/2020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3E14D1A7-AE68-4A25-B1A1-68C32224D81F}" type="slidenum">
              <a:rPr lang="en-US" altLang="en-US"/>
              <a:pPr/>
              <a:t>‹#›</a:t>
            </a:fld>
            <a:endParaRPr lang="en-US" altLang="en-US"/>
          </a:p>
        </p:txBody>
      </p:sp>
    </p:spTree>
    <p:extLst>
      <p:ext uri="{BB962C8B-B14F-4D97-AF65-F5344CB8AC3E}">
        <p14:creationId xmlns:p14="http://schemas.microsoft.com/office/powerpoint/2010/main" val="37006926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E077FB98-201D-4C50-B10F-632D5F2F2A6A}" type="datetimeFigureOut">
              <a:rPr lang="en-US"/>
              <a:pPr>
                <a:defRPr/>
              </a:pPr>
              <a:t>6/14/2020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63253B03-C474-4D8D-9E08-E34F10C7BDE1}" type="slidenum">
              <a:rPr lang="en-US" altLang="en-US"/>
              <a:pPr/>
              <a:t>‹#›</a:t>
            </a:fld>
            <a:endParaRPr lang="en-US" altLang="en-US"/>
          </a:p>
        </p:txBody>
      </p:sp>
    </p:spTree>
    <p:extLst>
      <p:ext uri="{BB962C8B-B14F-4D97-AF65-F5344CB8AC3E}">
        <p14:creationId xmlns:p14="http://schemas.microsoft.com/office/powerpoint/2010/main" val="1754017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4B227C5-0478-4C67-9586-5CB743836F5A}" type="datetimeFigureOut">
              <a:rPr lang="en-US"/>
              <a:pPr>
                <a:defRPr/>
              </a:pPr>
              <a:t>6/14/2020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290D572E-C79C-44CE-A167-50D33CF5AA15}" type="slidenum">
              <a:rPr lang="en-US" altLang="en-US"/>
              <a:pPr/>
              <a:t>‹#›</a:t>
            </a:fld>
            <a:endParaRPr lang="en-US" altLang="en-US"/>
          </a:p>
        </p:txBody>
      </p:sp>
    </p:spTree>
    <p:extLst>
      <p:ext uri="{BB962C8B-B14F-4D97-AF65-F5344CB8AC3E}">
        <p14:creationId xmlns:p14="http://schemas.microsoft.com/office/powerpoint/2010/main" val="59685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45D1307-DB7E-4E71-A5FE-72DC0D86FF04}" type="datetimeFigureOut">
              <a:rPr lang="en-US"/>
              <a:pPr>
                <a:defRPr/>
              </a:pPr>
              <a:t>6/14/2020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DDA9A37A-CFA3-44E2-8EB1-0D4F4839A79A}" type="slidenum">
              <a:rPr lang="en-US" altLang="en-US"/>
              <a:pPr/>
              <a:t>‹#›</a:t>
            </a:fld>
            <a:endParaRPr lang="en-US" altLang="en-US"/>
          </a:p>
        </p:txBody>
      </p:sp>
    </p:spTree>
    <p:extLst>
      <p:ext uri="{BB962C8B-B14F-4D97-AF65-F5344CB8AC3E}">
        <p14:creationId xmlns:p14="http://schemas.microsoft.com/office/powerpoint/2010/main" val="3817064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8151D46-D971-494D-B50D-09FF9BD2BC27}" type="datetimeFigureOut">
              <a:rPr lang="en-US"/>
              <a:pPr>
                <a:defRPr/>
              </a:pPr>
              <a:t>6/14/2020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A5D88D30-143A-4628-8C3F-7496CAA3A2FB}" type="slidenum">
              <a:rPr lang="en-US" altLang="en-US"/>
              <a:pPr/>
              <a:t>‹#›</a:t>
            </a:fld>
            <a:endParaRPr lang="en-US" altLang="en-US"/>
          </a:p>
        </p:txBody>
      </p:sp>
    </p:spTree>
    <p:extLst>
      <p:ext uri="{BB962C8B-B14F-4D97-AF65-F5344CB8AC3E}">
        <p14:creationId xmlns:p14="http://schemas.microsoft.com/office/powerpoint/2010/main" val="23390598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3E3EFC0-8261-4CC0-9955-EA853BD488EA}" type="datetimeFigureOut">
              <a:rPr lang="en-US"/>
              <a:pPr>
                <a:defRPr/>
              </a:pPr>
              <a:t>6/14/2020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157CF0C3-22A1-474B-8FD5-1D984A98EC48}" type="slidenum">
              <a:rPr lang="en-US" altLang="en-US"/>
              <a:pPr/>
              <a:t>‹#›</a:t>
            </a:fld>
            <a:endParaRPr lang="en-US" altLang="en-US"/>
          </a:p>
        </p:txBody>
      </p:sp>
    </p:spTree>
    <p:extLst>
      <p:ext uri="{BB962C8B-B14F-4D97-AF65-F5344CB8AC3E}">
        <p14:creationId xmlns:p14="http://schemas.microsoft.com/office/powerpoint/2010/main" val="3202455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36B4922-A989-49E4-B473-3E4A85570514}" type="datetimeFigureOut">
              <a:rPr lang="en-US"/>
              <a:pPr>
                <a:defRPr/>
              </a:pPr>
              <a:t>6/14/2020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BB6220C-0D46-46C2-A85E-44AC9FDCDC10}" type="slidenum">
              <a:rPr lang="en-US" altLang="en-US"/>
              <a:pPr/>
              <a:t>‹#›</a:t>
            </a:fld>
            <a:endParaRPr lang="en-US" altLang="en-US"/>
          </a:p>
        </p:txBody>
      </p:sp>
    </p:spTree>
    <p:extLst>
      <p:ext uri="{BB962C8B-B14F-4D97-AF65-F5344CB8AC3E}">
        <p14:creationId xmlns:p14="http://schemas.microsoft.com/office/powerpoint/2010/main" val="1560562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006C7A3-7EA0-43A8-A389-1A41D94271B0}" type="datetimeFigureOut">
              <a:rPr lang="en-US"/>
              <a:pPr>
                <a:defRPr/>
              </a:pPr>
              <a:t>6/14/2020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6B24E68-FE58-4C8B-BF3F-2BA4C07725F8}" type="slidenum">
              <a:rPr lang="en-US" altLang="en-US"/>
              <a:pPr/>
              <a:t>‹#›</a:t>
            </a:fld>
            <a:endParaRPr lang="en-US" altLang="en-US"/>
          </a:p>
        </p:txBody>
      </p:sp>
    </p:spTree>
    <p:extLst>
      <p:ext uri="{BB962C8B-B14F-4D97-AF65-F5344CB8AC3E}">
        <p14:creationId xmlns:p14="http://schemas.microsoft.com/office/powerpoint/2010/main" val="2478713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17132F1-704D-4AD7-B2CC-9B1EDED6251B}" type="datetimeFigureOut">
              <a:rPr lang="en-US"/>
              <a:pPr>
                <a:defRPr/>
              </a:pPr>
              <a:t>6/14/2020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B595A797-F746-4CC0-B78B-CF670EF5DA8A}"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57200" y="1752600"/>
            <a:ext cx="8305800" cy="1143000"/>
          </a:xfrm>
          <a:ln>
            <a:miter lim="800000"/>
            <a:headEnd/>
            <a:tailEnd/>
          </a:ln>
        </p:spPr>
        <p:txBody>
          <a:bodyPr rtlCol="0">
            <a:normAutofit/>
          </a:bodyPr>
          <a:lstStyle/>
          <a:p>
            <a:pPr eaLnBrk="1" fontAlgn="auto" hangingPunct="1">
              <a:spcBef>
                <a:spcPts val="0"/>
              </a:spcBef>
              <a:spcAft>
                <a:spcPts val="0"/>
              </a:spcAft>
              <a:defRPr/>
            </a:pPr>
            <a:r>
              <a:rPr lang="fa-IR"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2  Titr" pitchFamily="2" charset="-78"/>
              </a:rPr>
              <a:t>بسم الله الرحمن الرحيم</a:t>
            </a:r>
          </a:p>
        </p:txBody>
      </p:sp>
      <p:sp>
        <p:nvSpPr>
          <p:cNvPr id="8" name="Slide Number Placeholder 7"/>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0A12F89-4F81-4F77-848D-9735F156FF0A}" type="slidenum">
              <a:rPr lang="en-US" altLang="en-US">
                <a:solidFill>
                  <a:srgbClr val="898989"/>
                </a:solidFill>
                <a:latin typeface="Calibri" panose="020F0502020204030204" pitchFamily="34" charset="0"/>
              </a:rPr>
              <a:pPr eaLnBrk="1" hangingPunct="1"/>
              <a:t>1</a:t>
            </a:fld>
            <a:endParaRPr lang="en-US" altLang="en-US">
              <a:solidFill>
                <a:srgbClr val="898989"/>
              </a:solidFill>
              <a:latin typeface="Calibri" panose="020F050202020403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1981200"/>
            <a:ext cx="8229600" cy="1143000"/>
          </a:xfrm>
        </p:spPr>
        <p:txBody>
          <a:bodyPr rtlCol="0">
            <a:normAutofit/>
          </a:bodyPr>
          <a:lstStyle/>
          <a:p>
            <a:pPr eaLnBrk="1" fontAlgn="auto" hangingPunct="1">
              <a:spcAft>
                <a:spcPts val="0"/>
              </a:spcAft>
              <a:defRPr/>
            </a:pPr>
            <a:r>
              <a:rPr lang="fa-IR" sz="4000" b="1" dirty="0" smtClean="0">
                <a:effectLst>
                  <a:outerShdw blurRad="38100" dist="38100" dir="2700000" algn="tl">
                    <a:srgbClr val="000000">
                      <a:alpha val="43137"/>
                    </a:srgbClr>
                  </a:outerShdw>
                </a:effectLst>
                <a:ea typeface="2  Titr"/>
                <a:cs typeface="2  Titr"/>
              </a:rPr>
              <a:t>کارگاهي معمولي درباره جرأت معمولي بودن</a:t>
            </a:r>
            <a:endParaRPr lang="en-US" sz="4000" b="1" dirty="0" smtClean="0">
              <a:effectLst>
                <a:outerShdw blurRad="38100" dist="38100" dir="2700000" algn="tl">
                  <a:srgbClr val="000000">
                    <a:alpha val="43137"/>
                  </a:srgbClr>
                </a:outerShdw>
              </a:effectLst>
              <a:ea typeface="2  Titr"/>
              <a:cs typeface="2  Titr"/>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B1AFFCB-D951-4623-A215-A0C7000E0D32}" type="slidenum">
              <a:rPr lang="en-US" altLang="en-US">
                <a:solidFill>
                  <a:srgbClr val="898989"/>
                </a:solidFill>
                <a:latin typeface="Calibri" panose="020F0502020204030204" pitchFamily="34" charset="0"/>
              </a:rPr>
              <a:pPr eaLnBrk="1" hangingPunct="1"/>
              <a:t>2</a:t>
            </a:fld>
            <a:endParaRPr lang="en-US" altLang="en-US">
              <a:solidFill>
                <a:srgbClr val="898989"/>
              </a:solidFill>
              <a:latin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228600" y="152400"/>
            <a:ext cx="8763000" cy="1470025"/>
          </a:xfrm>
        </p:spPr>
        <p:txBody>
          <a:bodyPr/>
          <a:lstStyle/>
          <a:p>
            <a:pPr eaLnBrk="1" hangingPunct="1"/>
            <a:r>
              <a:rPr lang="en-US" altLang="en-US" dirty="0" smtClean="0">
                <a:cs typeface="2  Titr" panose="00000700000000000000" pitchFamily="2" charset="-78"/>
              </a:rPr>
              <a:t> </a:t>
            </a:r>
            <a:r>
              <a:rPr lang="fa-IR" altLang="en-US" dirty="0" smtClean="0">
                <a:cs typeface="2  Titr" panose="00000700000000000000" pitchFamily="2" charset="-78"/>
              </a:rPr>
              <a:t>تبيين و درمان شناختي رفتاري کمال‌گرايي</a:t>
            </a:r>
            <a:r>
              <a:rPr lang="en-US" altLang="en-US" dirty="0" smtClean="0">
                <a:cs typeface="2  Titr" panose="00000700000000000000" pitchFamily="2" charset="-78"/>
              </a:rPr>
              <a:t>:</a:t>
            </a:r>
            <a:r>
              <a:rPr lang="fa-IR" altLang="en-US" dirty="0" smtClean="0">
                <a:cs typeface="2  Titr" panose="00000700000000000000" pitchFamily="2" charset="-78"/>
              </a:rPr>
              <a:t>هدف کلي</a:t>
            </a:r>
            <a:endParaRPr lang="en-US" altLang="en-US" dirty="0" smtClean="0"/>
          </a:p>
        </p:txBody>
      </p:sp>
      <p:sp>
        <p:nvSpPr>
          <p:cNvPr id="3" name="Subtitle 2"/>
          <p:cNvSpPr>
            <a:spLocks noGrp="1"/>
          </p:cNvSpPr>
          <p:nvPr>
            <p:ph type="subTitle" idx="1"/>
          </p:nvPr>
        </p:nvSpPr>
        <p:spPr>
          <a:xfrm>
            <a:off x="381000" y="1981200"/>
            <a:ext cx="8305800" cy="4267200"/>
          </a:xfrm>
        </p:spPr>
        <p:txBody>
          <a:bodyPr rtlCol="0">
            <a:noAutofit/>
          </a:bodyPr>
          <a:lstStyle/>
          <a:p>
            <a:pPr eaLnBrk="1" fontAlgn="auto" hangingPunct="1">
              <a:lnSpc>
                <a:spcPct val="80000"/>
              </a:lnSpc>
              <a:spcAft>
                <a:spcPts val="0"/>
              </a:spcAft>
              <a:defRPr/>
            </a:pPr>
            <a:r>
              <a:rPr lang="fa-IR" sz="2800" dirty="0" smtClean="0">
                <a:ea typeface="2  Titr"/>
                <a:cs typeface="2  Titr"/>
              </a:rPr>
              <a:t>هدفهاي ويژه:</a:t>
            </a:r>
          </a:p>
          <a:p>
            <a:pPr eaLnBrk="1" fontAlgn="auto" hangingPunct="1">
              <a:lnSpc>
                <a:spcPct val="80000"/>
              </a:lnSpc>
              <a:spcAft>
                <a:spcPts val="0"/>
              </a:spcAft>
              <a:defRPr/>
            </a:pPr>
            <a:r>
              <a:rPr lang="fa-IR" sz="2800" dirty="0" smtClean="0">
                <a:ea typeface="2  Titr"/>
                <a:cs typeface="2  Titr"/>
              </a:rPr>
              <a:t>آشنايي با تعريف کمال‌گرايي، ويژگي‌هاي کمال‌گرايي، انواع کمال‌گرايي، اختلالات همبود، تفاوت کمال‌گرايي سازگارانه و غيرسازگارانه</a:t>
            </a:r>
          </a:p>
          <a:p>
            <a:pPr eaLnBrk="1" fontAlgn="auto" hangingPunct="1">
              <a:lnSpc>
                <a:spcPct val="80000"/>
              </a:lnSpc>
              <a:spcAft>
                <a:spcPts val="0"/>
              </a:spcAft>
              <a:defRPr/>
            </a:pPr>
            <a:r>
              <a:rPr lang="fa-IR" sz="2800" dirty="0" smtClean="0">
                <a:ea typeface="2  Titr"/>
                <a:cs typeface="2  Titr"/>
              </a:rPr>
              <a:t>مدل شناختي رفتاري کمال‌گرايي</a:t>
            </a:r>
          </a:p>
          <a:p>
            <a:pPr eaLnBrk="1" fontAlgn="auto" hangingPunct="1">
              <a:lnSpc>
                <a:spcPct val="80000"/>
              </a:lnSpc>
              <a:spcAft>
                <a:spcPts val="0"/>
              </a:spcAft>
              <a:defRPr/>
            </a:pPr>
            <a:r>
              <a:rPr lang="fa-IR" sz="2800" dirty="0" smtClean="0">
                <a:ea typeface="2  Titr"/>
                <a:cs typeface="2  Titr"/>
              </a:rPr>
              <a:t>پروتکل مداخله در کمال‌گرايي</a:t>
            </a:r>
          </a:p>
          <a:p>
            <a:pPr eaLnBrk="1" fontAlgn="auto" hangingPunct="1">
              <a:lnSpc>
                <a:spcPct val="80000"/>
              </a:lnSpc>
              <a:spcAft>
                <a:spcPts val="0"/>
              </a:spcAft>
              <a:defRPr/>
            </a:pPr>
            <a:r>
              <a:rPr lang="fa-IR" sz="2800" dirty="0" smtClean="0">
                <a:ea typeface="2  Titr"/>
                <a:cs typeface="2  Titr"/>
              </a:rPr>
              <a:t>فنون ارزيابي، فنون مفهوم پردازي</a:t>
            </a:r>
          </a:p>
          <a:p>
            <a:pPr eaLnBrk="1" fontAlgn="auto" hangingPunct="1">
              <a:lnSpc>
                <a:spcPct val="80000"/>
              </a:lnSpc>
              <a:spcAft>
                <a:spcPts val="0"/>
              </a:spcAft>
              <a:defRPr/>
            </a:pPr>
            <a:r>
              <a:rPr lang="fa-IR" sz="2800" dirty="0" smtClean="0">
                <a:ea typeface="2  Titr"/>
                <a:cs typeface="2  Titr"/>
              </a:rPr>
              <a:t>ساختار جلسه اول</a:t>
            </a:r>
          </a:p>
          <a:p>
            <a:pPr eaLnBrk="1" fontAlgn="auto" hangingPunct="1">
              <a:lnSpc>
                <a:spcPct val="80000"/>
              </a:lnSpc>
              <a:spcAft>
                <a:spcPts val="0"/>
              </a:spcAft>
              <a:defRPr/>
            </a:pPr>
            <a:r>
              <a:rPr lang="fa-IR" sz="2800" dirty="0" smtClean="0">
                <a:ea typeface="2  Titr"/>
                <a:cs typeface="2  Titr"/>
              </a:rPr>
              <a:t>فنون شناختي، فنون رفتاري، مداخلات بين فردي</a:t>
            </a:r>
          </a:p>
          <a:p>
            <a:pPr eaLnBrk="1" fontAlgn="auto" hangingPunct="1">
              <a:lnSpc>
                <a:spcPct val="80000"/>
              </a:lnSpc>
              <a:spcAft>
                <a:spcPts val="0"/>
              </a:spcAft>
              <a:defRPr/>
            </a:pPr>
            <a:r>
              <a:rPr lang="fa-IR" sz="2800" dirty="0" smtClean="0">
                <a:ea typeface="2  Titr"/>
                <a:cs typeface="2  Titr"/>
              </a:rPr>
              <a:t>غلبه بر موانع</a:t>
            </a:r>
            <a:endParaRPr lang="en-US" sz="2800"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570A3FC-51F2-4455-BEB0-8591D7D6C345}" type="slidenum">
              <a:rPr lang="en-US" altLang="en-US">
                <a:solidFill>
                  <a:srgbClr val="898989"/>
                </a:solidFill>
                <a:latin typeface="Calibri" panose="020F0502020204030204" pitchFamily="34" charset="0"/>
              </a:rPr>
              <a:pPr eaLnBrk="1" hangingPunct="1"/>
              <a:t>3</a:t>
            </a:fld>
            <a:endParaRPr lang="en-US" altLang="en-US">
              <a:solidFill>
                <a:srgbClr val="898989"/>
              </a:solidFill>
              <a:latin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fa-IR" dirty="0" smtClean="0">
                <a:cs typeface="2  Titr" pitchFamily="2" charset="-78"/>
              </a:rPr>
              <a:t>داستان مينا </a:t>
            </a:r>
            <a:br>
              <a:rPr lang="fa-IR" dirty="0" smtClean="0">
                <a:cs typeface="2  Titr" pitchFamily="2" charset="-78"/>
              </a:rPr>
            </a:br>
            <a:r>
              <a:rPr lang="fa-IR" dirty="0" smtClean="0">
                <a:cs typeface="2  Titr" pitchFamily="2" charset="-78"/>
              </a:rPr>
              <a:t>داستان امير</a:t>
            </a:r>
            <a:endParaRPr lang="en-US" dirty="0"/>
          </a:p>
        </p:txBody>
      </p:sp>
      <p:sp>
        <p:nvSpPr>
          <p:cNvPr id="6147" name="Content Placeholder 2"/>
          <p:cNvSpPr>
            <a:spLocks noGrp="1"/>
          </p:cNvSpPr>
          <p:nvPr>
            <p:ph idx="1"/>
          </p:nvPr>
        </p:nvSpPr>
        <p:spPr/>
        <p:txBody>
          <a:bodyPr/>
          <a:lstStyle/>
          <a:p>
            <a:pPr eaLnBrk="1" hangingPunct="1"/>
            <a:endParaRPr lang="en-US" altLang="en-US" smtClean="0"/>
          </a:p>
          <a:p>
            <a:pPr eaLnBrk="1" hangingPunct="1"/>
            <a:endParaRPr lang="en-US" altLang="en-US" smtClean="0"/>
          </a:p>
          <a:p>
            <a:pPr eaLnBrk="1" hangingPunct="1"/>
            <a:r>
              <a:rPr lang="en-US" altLang="en-US" smtClean="0"/>
              <a:t>Outwardly focused perfectionism</a:t>
            </a:r>
            <a:endParaRPr lang="fa-IR" altLang="en-US" smtClean="0">
              <a:ea typeface="Majalla UI"/>
            </a:endParaRPr>
          </a:p>
          <a:p>
            <a:pPr eaLnBrk="1" hangingPunct="1"/>
            <a:endParaRPr lang="fa-IR" altLang="en-US" smtClean="0">
              <a:ea typeface="Majalla UI"/>
            </a:endParaRPr>
          </a:p>
          <a:p>
            <a:pPr eaLnBrk="1" hangingPunct="1"/>
            <a:endParaRPr lang="fa-IR" altLang="en-US" smtClean="0">
              <a:ea typeface="Majalla UI"/>
            </a:endParaRPr>
          </a:p>
          <a:p>
            <a:pPr eaLnBrk="1" hangingPunct="1"/>
            <a:endParaRPr lang="en-US" altLang="en-US" smtClean="0"/>
          </a:p>
          <a:p>
            <a:pPr eaLnBrk="1" hangingPunct="1"/>
            <a:r>
              <a:rPr lang="en-US" altLang="en-US" smtClean="0"/>
              <a:t>Inwardly focused perfectionism</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84C75F1-3DA0-40AE-9142-763DE2216471}" type="slidenum">
              <a:rPr lang="en-US" altLang="en-US">
                <a:solidFill>
                  <a:srgbClr val="898989"/>
                </a:solidFill>
                <a:latin typeface="Calibri" panose="020F0502020204030204" pitchFamily="34" charset="0"/>
              </a:rPr>
              <a:pPr eaLnBrk="1" hangingPunct="1"/>
              <a:t>4</a:t>
            </a:fld>
            <a:endParaRPr lang="en-US" altLang="en-US">
              <a:solidFill>
                <a:srgbClr val="898989"/>
              </a:solidFill>
              <a:latin typeface="Calibri" panose="020F050202020403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fa-IR" altLang="en-US" smtClean="0">
                <a:cs typeface="2  Titr" panose="00000700000000000000" pitchFamily="2" charset="-78"/>
              </a:rPr>
              <a:t>بحث گروه بزرگ</a:t>
            </a:r>
            <a:endParaRPr lang="en-US" altLang="en-US" smtClean="0"/>
          </a:p>
        </p:txBody>
      </p:sp>
      <p:sp>
        <p:nvSpPr>
          <p:cNvPr id="7171" name="Content Placeholder 2"/>
          <p:cNvSpPr>
            <a:spLocks noGrp="1"/>
          </p:cNvSpPr>
          <p:nvPr>
            <p:ph idx="1"/>
          </p:nvPr>
        </p:nvSpPr>
        <p:spPr/>
        <p:txBody>
          <a:bodyPr/>
          <a:lstStyle/>
          <a:p>
            <a:pPr algn="ctr" eaLnBrk="1" hangingPunct="1">
              <a:buFont typeface="Wingdings 2" panose="05020102010507070707" pitchFamily="18" charset="2"/>
              <a:buNone/>
            </a:pPr>
            <a:endParaRPr lang="fa-IR" altLang="en-US" smtClean="0">
              <a:cs typeface="2  Titr" panose="00000700000000000000" pitchFamily="2" charset="-78"/>
            </a:endParaRPr>
          </a:p>
          <a:p>
            <a:pPr algn="ctr" eaLnBrk="1" hangingPunct="1">
              <a:buFont typeface="Wingdings 2" panose="05020102010507070707" pitchFamily="18" charset="2"/>
              <a:buNone/>
            </a:pPr>
            <a:endParaRPr lang="fa-IR" altLang="en-US" smtClean="0">
              <a:cs typeface="2  Titr" panose="00000700000000000000" pitchFamily="2" charset="-78"/>
            </a:endParaRPr>
          </a:p>
          <a:p>
            <a:pPr algn="ctr" eaLnBrk="1" hangingPunct="1">
              <a:buFont typeface="Wingdings 2" panose="05020102010507070707" pitchFamily="18" charset="2"/>
              <a:buNone/>
            </a:pPr>
            <a:endParaRPr lang="fa-IR" altLang="en-US" smtClean="0">
              <a:cs typeface="2  Titr" panose="00000700000000000000" pitchFamily="2" charset="-78"/>
            </a:endParaRPr>
          </a:p>
          <a:p>
            <a:pPr algn="ctr" eaLnBrk="1" hangingPunct="1">
              <a:buFont typeface="Wingdings 2" panose="05020102010507070707" pitchFamily="18" charset="2"/>
              <a:buNone/>
            </a:pPr>
            <a:r>
              <a:rPr lang="fa-IR" altLang="en-US" smtClean="0">
                <a:cs typeface="2  Titr" panose="00000700000000000000" pitchFamily="2" charset="-78"/>
              </a:rPr>
              <a:t>ويژگيهاي کمال گرايي</a:t>
            </a:r>
            <a:endParaRPr lang="en-US" altLang="en-US"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5FC7822-4957-475D-9C39-65596D268166}" type="slidenum">
              <a:rPr lang="en-US" altLang="en-US">
                <a:solidFill>
                  <a:srgbClr val="898989"/>
                </a:solidFill>
                <a:latin typeface="Calibri" panose="020F0502020204030204" pitchFamily="34" charset="0"/>
              </a:rPr>
              <a:pPr eaLnBrk="1" hangingPunct="1"/>
              <a:t>5</a:t>
            </a:fld>
            <a:endParaRPr lang="en-US" altLang="en-US">
              <a:solidFill>
                <a:srgbClr val="898989"/>
              </a:solidFill>
              <a:latin typeface="Calibri" panose="020F050202020403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381000"/>
            <a:ext cx="8229600" cy="1143000"/>
          </a:xfrm>
        </p:spPr>
        <p:txBody>
          <a:bodyPr/>
          <a:lstStyle/>
          <a:p>
            <a:pPr eaLnBrk="1" hangingPunct="1"/>
            <a:r>
              <a:rPr lang="fa-IR" altLang="en-US" smtClean="0">
                <a:cs typeface="2  Titr" panose="00000700000000000000" pitchFamily="2" charset="-78"/>
              </a:rPr>
              <a:t>تعريف کمالگرايي</a:t>
            </a:r>
            <a:endParaRPr lang="en-US" altLang="en-US" smtClean="0"/>
          </a:p>
        </p:txBody>
      </p:sp>
      <p:sp>
        <p:nvSpPr>
          <p:cNvPr id="8195" name="Content Placeholder 2"/>
          <p:cNvSpPr>
            <a:spLocks noGrp="1"/>
          </p:cNvSpPr>
          <p:nvPr>
            <p:ph idx="1"/>
          </p:nvPr>
        </p:nvSpPr>
        <p:spPr>
          <a:xfrm>
            <a:off x="381000" y="1447800"/>
            <a:ext cx="8229600" cy="4389438"/>
          </a:xfrm>
        </p:spPr>
        <p:txBody>
          <a:bodyPr/>
          <a:lstStyle/>
          <a:p>
            <a:pPr algn="r" rtl="1" eaLnBrk="1" hangingPunct="1"/>
            <a:r>
              <a:rPr lang="fa-IR" altLang="en-US" sz="2800" smtClean="0">
                <a:ea typeface="2  Titr" panose="00000700000000000000" pitchFamily="2" charset="-78"/>
                <a:cs typeface="B Titr" panose="00000700000000000000" pitchFamily="2" charset="-78"/>
              </a:rPr>
              <a:t>کمالگرايي يک ويژگي شخصيتي است که مشخصه اصلي آن داشتن استانداردهاي بالاي غيرواقع بينانه براي خويشتن يا ديگران است.</a:t>
            </a:r>
          </a:p>
          <a:p>
            <a:pPr algn="r" rtl="1" eaLnBrk="1" hangingPunct="1"/>
            <a:r>
              <a:rPr lang="fa-IR" altLang="en-US" sz="2800" smtClean="0">
                <a:ea typeface="2  Titr" panose="00000700000000000000" pitchFamily="2" charset="-78"/>
                <a:cs typeface="B Titr" panose="00000700000000000000" pitchFamily="2" charset="-78"/>
              </a:rPr>
              <a:t>کمالگرايي زماني ناسازگارانه است که تعقيب معيارهاي غيرممکن منتهي به آسيب و ناراحتي قابل ملاحظه باليني ميشود. </a:t>
            </a:r>
          </a:p>
          <a:p>
            <a:pPr algn="r" rtl="1" eaLnBrk="1" hangingPunct="1"/>
            <a:r>
              <a:rPr lang="fa-IR" altLang="en-US" sz="2800" smtClean="0">
                <a:ea typeface="2  Titr" panose="00000700000000000000" pitchFamily="2" charset="-78"/>
                <a:cs typeface="B Titr" panose="00000700000000000000" pitchFamily="2" charset="-78"/>
              </a:rPr>
              <a:t>جلوه هاي شناختي کمالگرايي شامل نگرش تحريف شده درباره خويشتن يا ديگران، مقايسه هاي اجتماعي ناسازگارانه، و خود ارزيابي بر مبناي عملکرد به جاي خويشتن پذيري است.</a:t>
            </a:r>
          </a:p>
          <a:p>
            <a:pPr algn="r" rtl="1" eaLnBrk="1" hangingPunct="1"/>
            <a:r>
              <a:rPr lang="fa-IR" altLang="en-US" sz="2800" smtClean="0">
                <a:ea typeface="2  Titr" panose="00000700000000000000" pitchFamily="2" charset="-78"/>
                <a:cs typeface="B Titr" panose="00000700000000000000" pitchFamily="2" charset="-78"/>
              </a:rPr>
              <a:t>جلوه هاي رفتاري کمال گرايي عبارتند از تکميل کار برمبناي استانداردهاي دقيق، اجتناب، به تعويق انداختن امور، و راهبردهاي کنترل خود است.</a:t>
            </a:r>
            <a:endParaRPr lang="en-US" altLang="en-US" sz="2800" smtClean="0">
              <a:ea typeface="2  Titr" panose="00000700000000000000" pitchFamily="2" charset="-78"/>
              <a:cs typeface="B Titr" panose="00000700000000000000" pitchFamily="2" charset="-78"/>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05D64EC-8822-44E5-B33A-17997FCBCBA5}" type="slidenum">
              <a:rPr lang="en-US" altLang="en-US">
                <a:solidFill>
                  <a:srgbClr val="898989"/>
                </a:solidFill>
                <a:latin typeface="Calibri" panose="020F0502020204030204" pitchFamily="34" charset="0"/>
              </a:rPr>
              <a:pPr eaLnBrk="1" hangingPunct="1"/>
              <a:t>6</a:t>
            </a:fld>
            <a:endParaRPr lang="en-US" altLang="en-US">
              <a:solidFill>
                <a:srgbClr val="898989"/>
              </a:solidFill>
              <a:latin typeface="Calibri" panose="020F050202020403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r>
              <a:rPr lang="fa-IR" altLang="en-US" smtClean="0">
                <a:cs typeface="2  Titr" panose="00000700000000000000" pitchFamily="2" charset="-78"/>
              </a:rPr>
              <a:t>تعريف کمالگرايي </a:t>
            </a:r>
            <a:r>
              <a:rPr lang="fa-IR" altLang="en-US" sz="2800" smtClean="0">
                <a:cs typeface="2  Titr" panose="00000700000000000000" pitchFamily="2" charset="-78"/>
              </a:rPr>
              <a:t>(ادامه)</a:t>
            </a:r>
            <a:endParaRPr lang="fa-IR" altLang="en-US" smtClean="0"/>
          </a:p>
        </p:txBody>
      </p:sp>
      <p:sp>
        <p:nvSpPr>
          <p:cNvPr id="9219" name="Content Placeholder 2"/>
          <p:cNvSpPr>
            <a:spLocks noGrp="1"/>
          </p:cNvSpPr>
          <p:nvPr>
            <p:ph idx="1"/>
          </p:nvPr>
        </p:nvSpPr>
        <p:spPr/>
        <p:txBody>
          <a:bodyPr/>
          <a:lstStyle/>
          <a:p>
            <a:pPr algn="r" rtl="1" eaLnBrk="1" hangingPunct="1"/>
            <a:r>
              <a:rPr lang="fa-IR" altLang="en-US" dirty="0" smtClean="0">
                <a:ea typeface="Majalla UI"/>
                <a:cs typeface="B Titr" panose="00000700000000000000" pitchFamily="2" charset="-78"/>
              </a:rPr>
              <a:t>به طور كلي كمالگرايي را ميتوان به عنوان باوري توصيف كرد كه براساس آن اشتباه كردن غيرقابل پذيرش است و هركاري كه انجام ميشود بايد بدون خطا باشد.</a:t>
            </a:r>
          </a:p>
          <a:p>
            <a:pPr algn="r" rtl="1" eaLnBrk="1" hangingPunct="1"/>
            <a:r>
              <a:rPr lang="fa-IR" altLang="en-US" dirty="0" smtClean="0">
                <a:ea typeface="Majalla UI"/>
                <a:cs typeface="B Titr" panose="00000700000000000000" pitchFamily="2" charset="-78"/>
              </a:rPr>
              <a:t>چنين افرادي اغلب اعتقاد دارند كه اشتباه كردن آنها را تبديل به افرادي كمتر موفق، كمتر دوست داشتني، وحتي كمتر ارزشمند (كم ارزش) ميكند. </a:t>
            </a:r>
          </a:p>
          <a:p>
            <a:pPr algn="r" rtl="1" eaLnBrk="1" hangingPunct="1"/>
            <a:r>
              <a:rPr lang="fa-IR" altLang="en-US" dirty="0" smtClean="0">
                <a:ea typeface="Majalla UI"/>
                <a:cs typeface="B Titr" panose="00000700000000000000" pitchFamily="2" charset="-78"/>
              </a:rPr>
              <a:t>افراد كمالگرا اغلب احساس ميكنند كه مجبورند سخت كار كنند تا به كمال برسند.</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5F57A99-D301-4063-85F0-E0EE3BF4154D}" type="slidenum">
              <a:rPr lang="en-US" altLang="en-US">
                <a:solidFill>
                  <a:srgbClr val="898989"/>
                </a:solidFill>
                <a:latin typeface="Calibri" panose="020F0502020204030204" pitchFamily="34" charset="0"/>
              </a:rPr>
              <a:pPr eaLnBrk="1" hangingPunct="1"/>
              <a:t>7</a:t>
            </a:fld>
            <a:endParaRPr lang="en-US" altLang="en-US">
              <a:solidFill>
                <a:srgbClr val="898989"/>
              </a:solidFill>
              <a:latin typeface="Calibri" panose="020F050202020403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457200"/>
            <a:ext cx="8229600" cy="1143000"/>
          </a:xfrm>
        </p:spPr>
        <p:txBody>
          <a:bodyPr/>
          <a:lstStyle/>
          <a:p>
            <a:pPr eaLnBrk="1" hangingPunct="1"/>
            <a:r>
              <a:rPr lang="fa-IR" altLang="en-US" smtClean="0">
                <a:cs typeface="2  Titr" panose="00000700000000000000" pitchFamily="2" charset="-78"/>
              </a:rPr>
              <a:t>اختلالهاي همبود با کمالگرايي</a:t>
            </a:r>
          </a:p>
        </p:txBody>
      </p:sp>
      <p:sp>
        <p:nvSpPr>
          <p:cNvPr id="10243" name="Content Placeholder 2"/>
          <p:cNvSpPr>
            <a:spLocks noGrp="1"/>
          </p:cNvSpPr>
          <p:nvPr>
            <p:ph idx="1"/>
          </p:nvPr>
        </p:nvSpPr>
        <p:spPr/>
        <p:txBody>
          <a:bodyPr/>
          <a:lstStyle/>
          <a:p>
            <a:pPr algn="ctr" rtl="1" eaLnBrk="1" hangingPunct="1">
              <a:buFont typeface="Wingdings 2" panose="05020102010507070707" pitchFamily="18" charset="2"/>
              <a:buNone/>
            </a:pPr>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افسردگي</a:t>
            </a:r>
          </a:p>
          <a:p>
            <a:pPr algn="r" rtl="1" eaLnBrk="1" hangingPunct="1"/>
            <a:r>
              <a:rPr lang="fa-IR" altLang="en-US" dirty="0" smtClean="0">
                <a:cs typeface="2  Titr" panose="00000700000000000000" pitchFamily="2" charset="-78"/>
              </a:rPr>
              <a:t>اختلال وسواس فکري عملي</a:t>
            </a:r>
          </a:p>
          <a:p>
            <a:pPr algn="r" rtl="1" eaLnBrk="1" hangingPunct="1"/>
            <a:r>
              <a:rPr lang="fa-IR" altLang="en-US" dirty="0" smtClean="0">
                <a:cs typeface="2  Titr" panose="00000700000000000000" pitchFamily="2" charset="-78"/>
              </a:rPr>
              <a:t>اختلال شخصيت وسواس فکري عملي</a:t>
            </a:r>
          </a:p>
          <a:p>
            <a:pPr algn="r" rtl="1" eaLnBrk="1" hangingPunct="1"/>
            <a:r>
              <a:rPr lang="fa-IR" altLang="en-US" dirty="0" smtClean="0">
                <a:cs typeface="2  Titr" panose="00000700000000000000" pitchFamily="2" charset="-78"/>
              </a:rPr>
              <a:t>اختلالات خوردن (آنورکسيا نروزا و بوليميا)</a:t>
            </a:r>
          </a:p>
          <a:p>
            <a:pPr algn="r" rtl="1" eaLnBrk="1" hangingPunct="1"/>
            <a:r>
              <a:rPr lang="fa-IR" altLang="en-US" dirty="0" smtClean="0">
                <a:cs typeface="2  Titr" panose="00000700000000000000" pitchFamily="2" charset="-78"/>
              </a:rPr>
              <a:t>اختلال اضطراب اجتماعي</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1B24330-2C3E-4E62-9E79-1DBC67BBECBB}" type="slidenum">
              <a:rPr lang="en-US" altLang="en-US">
                <a:solidFill>
                  <a:srgbClr val="898989"/>
                </a:solidFill>
                <a:latin typeface="Calibri" panose="020F0502020204030204" pitchFamily="34" charset="0"/>
              </a:rPr>
              <a:pPr eaLnBrk="1" hangingPunct="1"/>
              <a:t>8</a:t>
            </a:fld>
            <a:endParaRPr lang="en-US" altLang="en-US">
              <a:solidFill>
                <a:srgbClr val="898989"/>
              </a:solidFill>
              <a:latin typeface="Calibri" panose="020F0502020204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533400" y="533400"/>
            <a:ext cx="8229600" cy="1143000"/>
          </a:xfrm>
        </p:spPr>
        <p:txBody>
          <a:bodyPr/>
          <a:lstStyle/>
          <a:p>
            <a:pPr eaLnBrk="1" hangingPunct="1"/>
            <a:r>
              <a:rPr lang="fa-IR" altLang="en-US" smtClean="0">
                <a:cs typeface="2  Titr" panose="00000700000000000000" pitchFamily="2" charset="-78"/>
              </a:rPr>
              <a:t>ويژگيهاي افراد کمالگرا</a:t>
            </a:r>
            <a:endParaRPr lang="en-US" altLang="en-US" smtClean="0"/>
          </a:p>
        </p:txBody>
      </p:sp>
      <p:sp>
        <p:nvSpPr>
          <p:cNvPr id="11267"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سرزنش خود</a:t>
            </a:r>
          </a:p>
          <a:p>
            <a:pPr algn="r" rtl="1" eaLnBrk="1" hangingPunct="1"/>
            <a:r>
              <a:rPr lang="fa-IR" altLang="en-US" dirty="0" smtClean="0">
                <a:cs typeface="2  Titr" panose="00000700000000000000" pitchFamily="2" charset="-78"/>
              </a:rPr>
              <a:t>خودگويي هاي منفي</a:t>
            </a:r>
          </a:p>
          <a:p>
            <a:pPr algn="r" rtl="1" eaLnBrk="1" hangingPunct="1"/>
            <a:r>
              <a:rPr lang="fa-IR" altLang="en-US" dirty="0" smtClean="0">
                <a:cs typeface="2  Titr" panose="00000700000000000000" pitchFamily="2" charset="-78"/>
              </a:rPr>
              <a:t>فکر کردن به جزئيات</a:t>
            </a:r>
          </a:p>
          <a:p>
            <a:pPr algn="r" rtl="1" eaLnBrk="1" hangingPunct="1"/>
            <a:r>
              <a:rPr lang="fa-IR" altLang="en-US" dirty="0" smtClean="0">
                <a:cs typeface="2  Titr" panose="00000700000000000000" pitchFamily="2" charset="-78"/>
              </a:rPr>
              <a:t>برنامه ريزي براي تمام جزئيات از قبل</a:t>
            </a:r>
          </a:p>
          <a:p>
            <a:pPr algn="r" rtl="1" eaLnBrk="1" hangingPunct="1"/>
            <a:r>
              <a:rPr lang="fa-IR" altLang="en-US" dirty="0" smtClean="0">
                <a:cs typeface="2  Titr" panose="00000700000000000000" pitchFamily="2" charset="-78"/>
              </a:rPr>
              <a:t>پيش بينيهاي مضطربانه</a:t>
            </a:r>
          </a:p>
          <a:p>
            <a:pPr algn="r" rtl="1" eaLnBrk="1" hangingPunct="1"/>
            <a:r>
              <a:rPr lang="fa-IR" altLang="en-US" dirty="0" smtClean="0">
                <a:cs typeface="2  Titr" panose="00000700000000000000" pitchFamily="2" charset="-78"/>
              </a:rPr>
              <a:t>دليل و عذر و بهانه در ذهن تراشيدن براي توضيح ناقص بودن کار</a:t>
            </a:r>
          </a:p>
          <a:p>
            <a:pPr algn="r" rtl="1" eaLnBrk="1" hangingPunct="1"/>
            <a:r>
              <a:rPr lang="fa-IR" altLang="en-US" dirty="0" smtClean="0">
                <a:cs typeface="2  Titr" panose="00000700000000000000" pitchFamily="2" charset="-78"/>
              </a:rPr>
              <a:t>استراتژيهاي نهايي: اجتناب (ازطريق به تعويق انداختن)</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320B097-9329-4159-82ED-D2F66FBDA110}" type="slidenum">
              <a:rPr lang="en-US" altLang="en-US">
                <a:solidFill>
                  <a:srgbClr val="898989"/>
                </a:solidFill>
                <a:latin typeface="Calibri" panose="020F0502020204030204" pitchFamily="34" charset="0"/>
              </a:rPr>
              <a:pPr eaLnBrk="1" hangingPunct="1"/>
              <a:t>9</a:t>
            </a:fld>
            <a:endParaRPr lang="en-US" altLang="en-US">
              <a:solidFill>
                <a:srgbClr val="898989"/>
              </a:solidFill>
              <a:latin typeface="Calibri" panose="020F0502020204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fa-IR" altLang="en-US" smtClean="0">
                <a:cs typeface="2  Titr" panose="00000700000000000000" pitchFamily="2" charset="-78"/>
              </a:rPr>
              <a:t>ويژگيهاي افراد کمالگرا </a:t>
            </a:r>
            <a:r>
              <a:rPr lang="fa-IR" altLang="en-US" sz="2800" smtClean="0">
                <a:cs typeface="2  Titr" panose="00000700000000000000" pitchFamily="2" charset="-78"/>
              </a:rPr>
              <a:t>(ادامه)</a:t>
            </a:r>
            <a:endParaRPr lang="en-US" altLang="en-US" smtClean="0"/>
          </a:p>
        </p:txBody>
      </p:sp>
      <p:sp>
        <p:nvSpPr>
          <p:cNvPr id="12291" name="Content Placeholder 2"/>
          <p:cNvSpPr>
            <a:spLocks noGrp="1"/>
          </p:cNvSpPr>
          <p:nvPr>
            <p:ph idx="1"/>
          </p:nvPr>
        </p:nvSpPr>
        <p:spPr/>
        <p:txBody>
          <a:bodyPr/>
          <a:lstStyle/>
          <a:p>
            <a:pPr algn="r" rtl="1" eaLnBrk="1" hangingPunct="1"/>
            <a:r>
              <a:rPr lang="fa-IR" altLang="en-US" dirty="0" smtClean="0">
                <a:cs typeface="2  Titr" panose="00000700000000000000" pitchFamily="2" charset="-78"/>
              </a:rPr>
              <a:t>اهمالکاري و به تعويق انداختن کارها</a:t>
            </a:r>
          </a:p>
          <a:p>
            <a:pPr algn="r" rtl="1" eaLnBrk="1" hangingPunct="1"/>
            <a:r>
              <a:rPr lang="fa-IR" altLang="en-US" dirty="0" smtClean="0">
                <a:cs typeface="2  Titr" panose="00000700000000000000" pitchFamily="2" charset="-78"/>
              </a:rPr>
              <a:t>انديشيدن به اين که حالا ديگران درباره من و کارهايم چه فکر ميکنند.</a:t>
            </a:r>
          </a:p>
          <a:p>
            <a:pPr algn="r" rtl="1" eaLnBrk="1" hangingPunct="1"/>
            <a:r>
              <a:rPr lang="fa-IR" altLang="en-US" dirty="0" smtClean="0">
                <a:cs typeface="2  Titr" panose="00000700000000000000" pitchFamily="2" charset="-78"/>
              </a:rPr>
              <a:t>توقع غيرمنطقي از خود</a:t>
            </a:r>
          </a:p>
          <a:p>
            <a:pPr algn="r" rtl="1" eaLnBrk="1" hangingPunct="1"/>
            <a:r>
              <a:rPr lang="fa-IR" altLang="en-US" dirty="0" smtClean="0">
                <a:cs typeface="2  Titr" panose="00000700000000000000" pitchFamily="2" charset="-78"/>
              </a:rPr>
              <a:t>توقع غيرمنطقي از ديگران</a:t>
            </a:r>
          </a:p>
          <a:p>
            <a:pPr algn="r" rtl="1" eaLnBrk="1" hangingPunct="1"/>
            <a:r>
              <a:rPr lang="fa-IR" altLang="en-US" dirty="0" smtClean="0">
                <a:cs typeface="2  Titr" panose="00000700000000000000" pitchFamily="2" charset="-78"/>
              </a:rPr>
              <a:t>اهميت افراطي قايل شدن براي غرور، آبرو، پيروزي و افتخار به خود</a:t>
            </a:r>
          </a:p>
          <a:p>
            <a:pPr algn="r" rtl="1" eaLnBrk="1" hangingPunct="1"/>
            <a:r>
              <a:rPr lang="fa-IR" altLang="en-US" dirty="0" smtClean="0">
                <a:cs typeface="2  Titr" panose="00000700000000000000" pitchFamily="2" charset="-78"/>
              </a:rPr>
              <a:t>توجه افراطي به ظاهر و آراستگي</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EC45B56-D596-41C9-B34D-019642E01969}" type="slidenum">
              <a:rPr lang="en-US" altLang="en-US">
                <a:solidFill>
                  <a:srgbClr val="898989"/>
                </a:solidFill>
                <a:latin typeface="Calibri" panose="020F0502020204030204" pitchFamily="34" charset="0"/>
              </a:rPr>
              <a:pPr eaLnBrk="1" hangingPunct="1"/>
              <a:t>10</a:t>
            </a:fld>
            <a:endParaRPr lang="en-US" altLang="en-US">
              <a:solidFill>
                <a:srgbClr val="898989"/>
              </a:solidFill>
              <a:latin typeface="Calibri" panose="020F0502020204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fa-IR" altLang="en-US" smtClean="0">
                <a:cs typeface="2  Titr" panose="00000700000000000000" pitchFamily="2" charset="-78"/>
              </a:rPr>
              <a:t>ويژگيهاي افراد کمالگرا </a:t>
            </a:r>
            <a:r>
              <a:rPr lang="fa-IR" altLang="en-US" sz="2800" smtClean="0">
                <a:cs typeface="2  Titr" panose="00000700000000000000" pitchFamily="2" charset="-78"/>
              </a:rPr>
              <a:t>(ادامه)</a:t>
            </a:r>
            <a:endParaRPr lang="en-US" altLang="en-US" smtClean="0"/>
          </a:p>
        </p:txBody>
      </p:sp>
      <p:sp>
        <p:nvSpPr>
          <p:cNvPr id="13315" name="Content Placeholder 2"/>
          <p:cNvSpPr>
            <a:spLocks noGrp="1"/>
          </p:cNvSpPr>
          <p:nvPr>
            <p:ph idx="1"/>
          </p:nvPr>
        </p:nvSpPr>
        <p:spPr/>
        <p:txBody>
          <a:bodyPr/>
          <a:lstStyle/>
          <a:p>
            <a:pPr algn="r" rtl="1" eaLnBrk="1" hangingPunct="1"/>
            <a:r>
              <a:rPr lang="fa-IR" altLang="en-US" dirty="0" smtClean="0">
                <a:cs typeface="2  Titr" panose="00000700000000000000" pitchFamily="2" charset="-78"/>
              </a:rPr>
              <a:t>هيچ لغزش، عذر و بهانه، يا کوتاهي کردني پذيرفتني نيست.</a:t>
            </a:r>
          </a:p>
          <a:p>
            <a:pPr algn="r" rtl="1" eaLnBrk="1" hangingPunct="1"/>
            <a:r>
              <a:rPr lang="fa-IR" altLang="en-US" dirty="0" smtClean="0">
                <a:cs typeface="2  Titr" panose="00000700000000000000" pitchFamily="2" charset="-78"/>
              </a:rPr>
              <a:t>مشکل در اعتماد کردن به عملکرد خود و ديگران (مشکل در واگذاري کار به ديگران)</a:t>
            </a:r>
          </a:p>
          <a:p>
            <a:pPr algn="r" rtl="1" eaLnBrk="1" hangingPunct="1"/>
            <a:r>
              <a:rPr lang="fa-IR" altLang="en-US" dirty="0" smtClean="0">
                <a:cs typeface="2  Titr" panose="00000700000000000000" pitchFamily="2" charset="-78"/>
              </a:rPr>
              <a:t>تميزي و نظم به عنوان يک ارزش افراطي</a:t>
            </a:r>
          </a:p>
          <a:p>
            <a:pPr algn="r" rtl="1" eaLnBrk="1" hangingPunct="1"/>
            <a:r>
              <a:rPr lang="fa-IR" altLang="en-US" dirty="0" smtClean="0">
                <a:cs typeface="2  Titr" panose="00000700000000000000" pitchFamily="2" charset="-78"/>
              </a:rPr>
              <a:t>تقلا براي دستيابي به پذيرش مثبت نامشروط، به مشروط ترين اشکال ممکن!</a:t>
            </a:r>
          </a:p>
          <a:p>
            <a:pPr algn="r" rtl="1" eaLnBrk="1" hangingPunct="1"/>
            <a:r>
              <a:rPr lang="fa-IR" altLang="en-US" dirty="0" smtClean="0">
                <a:cs typeface="2  Titr" panose="00000700000000000000" pitchFamily="2" charset="-78"/>
              </a:rPr>
              <a:t>نشناختن مفهوم نيل سالم</a:t>
            </a:r>
          </a:p>
          <a:p>
            <a:pPr algn="r" rtl="1" eaLnBrk="1" hangingPunct="1"/>
            <a:r>
              <a:rPr lang="fa-IR" altLang="en-US" dirty="0" smtClean="0">
                <a:cs typeface="2  Titr" panose="00000700000000000000" pitchFamily="2" charset="-78"/>
              </a:rPr>
              <a:t>موفقيت مداري</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FE92DD0-E326-411F-940E-D59BE80314F1}" type="slidenum">
              <a:rPr lang="en-US" altLang="en-US">
                <a:solidFill>
                  <a:srgbClr val="898989"/>
                </a:solidFill>
                <a:latin typeface="Calibri" panose="020F0502020204030204" pitchFamily="34" charset="0"/>
              </a:rPr>
              <a:pPr eaLnBrk="1" hangingPunct="1"/>
              <a:t>11</a:t>
            </a:fld>
            <a:endParaRPr lang="en-US" altLang="en-US">
              <a:solidFill>
                <a:srgbClr val="898989"/>
              </a:solidFill>
              <a:latin typeface="Calibri" panose="020F050202020403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381000" y="381000"/>
            <a:ext cx="8229600" cy="1143000"/>
          </a:xfrm>
        </p:spPr>
        <p:txBody>
          <a:bodyPr/>
          <a:lstStyle/>
          <a:p>
            <a:pPr eaLnBrk="1" hangingPunct="1"/>
            <a:r>
              <a:rPr lang="fa-IR" altLang="en-US" smtClean="0">
                <a:cs typeface="2  Titr" panose="00000700000000000000" pitchFamily="2" charset="-78"/>
              </a:rPr>
              <a:t>ويژگيهاي افراد کمالگرا </a:t>
            </a:r>
            <a:r>
              <a:rPr lang="fa-IR" altLang="en-US" sz="2800" smtClean="0">
                <a:cs typeface="2  Titr" panose="00000700000000000000" pitchFamily="2" charset="-78"/>
              </a:rPr>
              <a:t>(ادامه)</a:t>
            </a:r>
            <a:endParaRPr lang="en-US" altLang="en-US" smtClean="0"/>
          </a:p>
        </p:txBody>
      </p:sp>
      <p:sp>
        <p:nvSpPr>
          <p:cNvPr id="14339"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لجبازي</a:t>
            </a:r>
          </a:p>
          <a:p>
            <a:pPr algn="r" rtl="1" eaLnBrk="1" hangingPunct="1"/>
            <a:r>
              <a:rPr lang="fa-IR" altLang="en-US" dirty="0" smtClean="0">
                <a:cs typeface="2  Titr" panose="00000700000000000000" pitchFamily="2" charset="-78"/>
              </a:rPr>
              <a:t>تفکر همه يا هيچ (دوقطبي)</a:t>
            </a:r>
          </a:p>
          <a:p>
            <a:pPr algn="r" rtl="1" eaLnBrk="1" hangingPunct="1"/>
            <a:r>
              <a:rPr lang="fa-IR" altLang="en-US" dirty="0" smtClean="0">
                <a:cs typeface="2  Titr" panose="00000700000000000000" pitchFamily="2" charset="-78"/>
              </a:rPr>
              <a:t>بينش نداشتن</a:t>
            </a:r>
          </a:p>
          <a:p>
            <a:pPr algn="r" rtl="1" eaLnBrk="1" hangingPunct="1"/>
            <a:r>
              <a:rPr lang="fa-IR" altLang="en-US" dirty="0" smtClean="0">
                <a:cs typeface="2  Titr" panose="00000700000000000000" pitchFamily="2" charset="-78"/>
              </a:rPr>
              <a:t>همخوان با خويشتن بودن رفتار و افکار</a:t>
            </a:r>
          </a:p>
          <a:p>
            <a:pPr algn="r" rtl="1" eaLnBrk="1" hangingPunct="1"/>
            <a:r>
              <a:rPr lang="fa-IR" altLang="en-US" dirty="0" smtClean="0">
                <a:cs typeface="2  Titr" panose="00000700000000000000" pitchFamily="2" charset="-78"/>
              </a:rPr>
              <a:t>روياپردازي در خصوص جايگاه اجتماعي يا موفقيت</a:t>
            </a:r>
          </a:p>
          <a:p>
            <a:pPr algn="r" rtl="1" eaLnBrk="1" hangingPunct="1"/>
            <a:r>
              <a:rPr lang="fa-IR" altLang="en-US" dirty="0" smtClean="0">
                <a:cs typeface="2  Titr" panose="00000700000000000000" pitchFamily="2" charset="-78"/>
              </a:rPr>
              <a:t>تحمل کم</a:t>
            </a:r>
          </a:p>
          <a:p>
            <a:pPr algn="r" rtl="1" eaLnBrk="1" hangingPunct="1"/>
            <a:r>
              <a:rPr lang="fa-IR" altLang="en-US" dirty="0" smtClean="0">
                <a:cs typeface="2  Titr" panose="00000700000000000000" pitchFamily="2" charset="-78"/>
              </a:rPr>
              <a:t>تاب آوري پايين</a:t>
            </a:r>
          </a:p>
          <a:p>
            <a:pPr algn="r" rtl="1" eaLnBrk="1" hangingPunct="1"/>
            <a:r>
              <a:rPr lang="fa-IR" altLang="en-US" dirty="0" smtClean="0">
                <a:cs typeface="2  Titr" panose="00000700000000000000" pitchFamily="2" charset="-78"/>
              </a:rPr>
              <a:t>خيالپردازي در باره موفقيت ها</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56E6DA5-F49B-473E-B12F-18C1AC724D9E}" type="slidenum">
              <a:rPr lang="en-US" altLang="en-US">
                <a:solidFill>
                  <a:srgbClr val="898989"/>
                </a:solidFill>
                <a:latin typeface="Calibri" panose="020F0502020204030204" pitchFamily="34" charset="0"/>
              </a:rPr>
              <a:pPr eaLnBrk="1" hangingPunct="1"/>
              <a:t>12</a:t>
            </a:fld>
            <a:endParaRPr lang="en-US" altLang="en-US">
              <a:solidFill>
                <a:srgbClr val="898989"/>
              </a:solidFill>
              <a:latin typeface="Calibri" panose="020F050202020403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57200"/>
            <a:ext cx="8229600" cy="1143000"/>
          </a:xfrm>
        </p:spPr>
        <p:txBody>
          <a:bodyPr/>
          <a:lstStyle/>
          <a:p>
            <a:pPr eaLnBrk="1" hangingPunct="1"/>
            <a:r>
              <a:rPr lang="fa-IR" altLang="en-US" smtClean="0">
                <a:cs typeface="2  Titr" panose="00000700000000000000" pitchFamily="2" charset="-78"/>
              </a:rPr>
              <a:t>حوزه هاي کمال گرايي</a:t>
            </a:r>
            <a:endParaRPr lang="en-US" altLang="en-US" smtClean="0"/>
          </a:p>
        </p:txBody>
      </p:sp>
      <p:sp>
        <p:nvSpPr>
          <p:cNvPr id="15363"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کمالگرايي در يک فرد در همه حوزه ها خود را نشان نميدهد. </a:t>
            </a:r>
          </a:p>
          <a:p>
            <a:pPr algn="r" rtl="1" eaLnBrk="1" hangingPunct="1"/>
            <a:r>
              <a:rPr lang="fa-IR" altLang="en-US" dirty="0" smtClean="0">
                <a:cs typeface="2  Titr" panose="00000700000000000000" pitchFamily="2" charset="-78"/>
              </a:rPr>
              <a:t>کمالگرايي ميتواند در حوزه درس، اندام، شغل، فرزندپروري، ... باشد.</a:t>
            </a:r>
          </a:p>
          <a:p>
            <a:pPr algn="r" rtl="1" eaLnBrk="1" hangingPunct="1"/>
            <a:r>
              <a:rPr lang="fa-IR" altLang="en-US" dirty="0" smtClean="0">
                <a:cs typeface="2  Titr" panose="00000700000000000000" pitchFamily="2" charset="-78"/>
              </a:rPr>
              <a:t>خيلي به ندرت افرادي هستند که در همه حوزه ها کمال گرا باشند.</a:t>
            </a:r>
          </a:p>
          <a:p>
            <a:pPr algn="r" rtl="1" eaLnBrk="1" hangingPunct="1">
              <a:buFont typeface="Arial" panose="020B0604020202020204" pitchFamily="34" charset="0"/>
              <a:buNone/>
            </a:pP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F2C4347-C17A-4DF7-8875-E56C1B1543B0}" type="slidenum">
              <a:rPr lang="en-US" altLang="en-US">
                <a:solidFill>
                  <a:srgbClr val="898989"/>
                </a:solidFill>
                <a:latin typeface="Calibri" panose="020F0502020204030204" pitchFamily="34" charset="0"/>
              </a:rPr>
              <a:pPr eaLnBrk="1" hangingPunct="1"/>
              <a:t>13</a:t>
            </a:fld>
            <a:endParaRPr lang="en-US" altLang="en-US">
              <a:solidFill>
                <a:srgbClr val="898989"/>
              </a:solidFill>
              <a:latin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533400"/>
            <a:ext cx="8229600" cy="1143000"/>
          </a:xfrm>
        </p:spPr>
        <p:txBody>
          <a:bodyPr/>
          <a:lstStyle/>
          <a:p>
            <a:pPr eaLnBrk="1" hangingPunct="1"/>
            <a:r>
              <a:rPr lang="fa-IR" altLang="en-US" smtClean="0">
                <a:cs typeface="2  Titr" panose="00000700000000000000" pitchFamily="2" charset="-78"/>
              </a:rPr>
              <a:t>انواع کمالگرايي</a:t>
            </a:r>
            <a:endParaRPr lang="en-US" altLang="en-US" smtClean="0"/>
          </a:p>
        </p:txBody>
      </p:sp>
      <p:sp>
        <p:nvSpPr>
          <p:cNvPr id="16387"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استاندارد بالا براي خود (منجر به اضطراب، افسردگي و سرزنش خود مي شود)</a:t>
            </a:r>
          </a:p>
          <a:p>
            <a:pPr algn="r" rtl="1" eaLnBrk="1" hangingPunct="1"/>
            <a:r>
              <a:rPr lang="fa-IR" altLang="en-US" dirty="0" smtClean="0">
                <a:cs typeface="2  Titr" panose="00000700000000000000" pitchFamily="2" charset="-78"/>
              </a:rPr>
              <a:t>استاندارد بالا براي ديگران (منجر به خشم، پرخاشگري و اختلال در روابط بين فردي ميشود)</a:t>
            </a:r>
          </a:p>
          <a:p>
            <a:pPr algn="r" rtl="1" eaLnBrk="1" hangingPunct="1"/>
            <a:r>
              <a:rPr lang="fa-IR" altLang="en-US" dirty="0" smtClean="0">
                <a:cs typeface="2  Titr" panose="00000700000000000000" pitchFamily="2" charset="-78"/>
              </a:rPr>
              <a:t>استاندارد بالا در حوزه هاي مختلف</a:t>
            </a:r>
          </a:p>
          <a:p>
            <a:pPr algn="r" rtl="1" eaLnBrk="1" hangingPunct="1"/>
            <a:r>
              <a:rPr lang="fa-IR" altLang="en-US" dirty="0" smtClean="0">
                <a:cs typeface="2  Titr" panose="00000700000000000000" pitchFamily="2" charset="-78"/>
              </a:rPr>
              <a:t>کمالگرايي وابسته به استانداردهاي ديگران</a:t>
            </a:r>
          </a:p>
          <a:p>
            <a:pPr algn="r" rtl="1" eaLnBrk="1" hangingPunct="1"/>
            <a:r>
              <a:rPr lang="fa-IR" altLang="en-US" dirty="0" smtClean="0">
                <a:cs typeface="2  Titr" panose="00000700000000000000" pitchFamily="2" charset="-78"/>
              </a:rPr>
              <a:t>کمالگرايي وابسته به استاندارد شخصي</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5A91E95-4F48-4771-8902-E44C493ED299}" type="slidenum">
              <a:rPr lang="en-US" altLang="en-US">
                <a:solidFill>
                  <a:srgbClr val="898989"/>
                </a:solidFill>
                <a:latin typeface="Calibri" panose="020F0502020204030204" pitchFamily="34" charset="0"/>
              </a:rPr>
              <a:pPr eaLnBrk="1" hangingPunct="1"/>
              <a:t>14</a:t>
            </a:fld>
            <a:endParaRPr lang="en-US" altLang="en-US">
              <a:solidFill>
                <a:srgbClr val="898989"/>
              </a:solidFill>
              <a:latin typeface="Calibri" panose="020F050202020403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381000" y="381000"/>
            <a:ext cx="8229600" cy="1143000"/>
          </a:xfrm>
        </p:spPr>
        <p:txBody>
          <a:bodyPr/>
          <a:lstStyle/>
          <a:p>
            <a:pPr eaLnBrk="1" hangingPunct="1"/>
            <a:r>
              <a:rPr lang="fa-IR" altLang="en-US" sz="4800" smtClean="0">
                <a:cs typeface="2  Titr" panose="00000700000000000000" pitchFamily="2" charset="-78"/>
              </a:rPr>
              <a:t>مشکلات ناشي از کمال گرايي</a:t>
            </a:r>
          </a:p>
        </p:txBody>
      </p:sp>
      <p:sp>
        <p:nvSpPr>
          <p:cNvPr id="3" name="Content Placeholder 2"/>
          <p:cNvSpPr>
            <a:spLocks noGrp="1"/>
          </p:cNvSpPr>
          <p:nvPr>
            <p:ph idx="1"/>
          </p:nvPr>
        </p:nvSpPr>
        <p:spPr>
          <a:xfrm>
            <a:off x="457200" y="1752600"/>
            <a:ext cx="8229600" cy="4800600"/>
          </a:xfrm>
        </p:spPr>
        <p:txBody>
          <a:bodyPr rtlCol="0">
            <a:normAutofit fontScale="62500" lnSpcReduction="20000"/>
          </a:bodyPr>
          <a:lstStyle/>
          <a:p>
            <a:pPr marL="274320" indent="-274320" algn="r" rtl="1" eaLnBrk="1" fontAlgn="auto" hangingPunct="1">
              <a:spcAft>
                <a:spcPts val="0"/>
              </a:spcAft>
              <a:buClr>
                <a:schemeClr val="accent3"/>
              </a:buClr>
              <a:buFont typeface="Wingdings 2"/>
              <a:buChar char=""/>
              <a:defRPr/>
            </a:pPr>
            <a:r>
              <a:rPr lang="fa-IR" dirty="0" smtClean="0">
                <a:solidFill>
                  <a:srgbClr val="C00000"/>
                </a:solidFill>
                <a:effectLst>
                  <a:outerShdw blurRad="38100" dist="38100" dir="2700000" algn="tl">
                    <a:srgbClr val="000000">
                      <a:alpha val="43137"/>
                    </a:srgbClr>
                  </a:outerShdw>
                </a:effectLst>
                <a:cs typeface="2  Titr" pitchFamily="2" charset="-78"/>
              </a:rPr>
              <a:t>ناكامي</a:t>
            </a:r>
            <a:r>
              <a:rPr lang="fa-IR" dirty="0" smtClean="0">
                <a:cs typeface="2  Titr" pitchFamily="2" charset="-78"/>
              </a:rPr>
              <a:t>: شما هرگز نمي‌توانيد به آنچه كه فكر ميكنيد بايد برسيد، برسيد. در نتيجه هرگز از خودتان با عملكردتان راضي نخواهيد بود.</a:t>
            </a:r>
          </a:p>
          <a:p>
            <a:pPr marL="274320" indent="-274320" algn="r" rtl="1" eaLnBrk="1" fontAlgn="auto" hangingPunct="1">
              <a:spcAft>
                <a:spcPts val="0"/>
              </a:spcAft>
              <a:buClr>
                <a:schemeClr val="accent3"/>
              </a:buClr>
              <a:buFont typeface="Wingdings 2"/>
              <a:buChar char=""/>
              <a:defRPr/>
            </a:pPr>
            <a:r>
              <a:rPr lang="fa-IR" dirty="0" smtClean="0">
                <a:solidFill>
                  <a:srgbClr val="C00000"/>
                </a:solidFill>
                <a:effectLst>
                  <a:outerShdw blurRad="38100" dist="38100" dir="2700000" algn="tl">
                    <a:srgbClr val="000000">
                      <a:alpha val="43137"/>
                    </a:srgbClr>
                  </a:outerShdw>
                </a:effectLst>
                <a:cs typeface="2  Titr" pitchFamily="2" charset="-78"/>
              </a:rPr>
              <a:t>به تعويق انداختن كارها</a:t>
            </a:r>
            <a:r>
              <a:rPr lang="fa-IR" dirty="0" smtClean="0">
                <a:cs typeface="2  Titr" pitchFamily="2" charset="-78"/>
              </a:rPr>
              <a:t>: كمالگرايي يك از مهمترين عوامل به تعويق انداختن كارها است. اگر فرد بترسد كه نتواند كاري رابه طور كامل انجام دهد، ممكن است از انجام آن اجتناب كند. براي يك كمالگرا اجتناب از يك كار آسانتر و كم دردتر از انجام آن بدون رسيدن به انتظارات كمالگرايانه فرد است. </a:t>
            </a:r>
          </a:p>
          <a:p>
            <a:pPr marL="274320" indent="-274320" algn="r" rtl="1" eaLnBrk="1" fontAlgn="auto" hangingPunct="1">
              <a:spcAft>
                <a:spcPts val="0"/>
              </a:spcAft>
              <a:buClr>
                <a:schemeClr val="accent3"/>
              </a:buClr>
              <a:buFont typeface="Wingdings 2"/>
              <a:buChar char=""/>
              <a:defRPr/>
            </a:pPr>
            <a:r>
              <a:rPr lang="fa-IR" dirty="0" smtClean="0">
                <a:solidFill>
                  <a:srgbClr val="C00000"/>
                </a:solidFill>
                <a:effectLst>
                  <a:outerShdw blurRad="38100" dist="38100" dir="2700000" algn="tl">
                    <a:srgbClr val="000000">
                      <a:alpha val="43137"/>
                    </a:srgbClr>
                  </a:outerShdw>
                </a:effectLst>
                <a:cs typeface="2  Titr" pitchFamily="2" charset="-78"/>
              </a:rPr>
              <a:t>عزت نفس پايين</a:t>
            </a:r>
            <a:r>
              <a:rPr lang="fa-IR" dirty="0" smtClean="0">
                <a:cs typeface="2  Titr" pitchFamily="2" charset="-78"/>
              </a:rPr>
              <a:t>: افراد كماگرا بدترين منتقدان خود هستند و اغلب نميتوانند حتي تصور كنند كه دوستشان (ياحتي دشمنشان) همان رفتاري را داشته باشند كه با خودشان دارند.</a:t>
            </a:r>
          </a:p>
          <a:p>
            <a:pPr marL="274320" indent="-274320" algn="r" rtl="1" eaLnBrk="1" fontAlgn="auto" hangingPunct="1">
              <a:spcAft>
                <a:spcPts val="0"/>
              </a:spcAft>
              <a:buClr>
                <a:schemeClr val="accent3"/>
              </a:buClr>
              <a:buFont typeface="Wingdings 2"/>
              <a:buChar char=""/>
              <a:defRPr/>
            </a:pPr>
            <a:r>
              <a:rPr lang="fa-IR" dirty="0" smtClean="0">
                <a:solidFill>
                  <a:srgbClr val="C00000"/>
                </a:solidFill>
                <a:effectLst>
                  <a:outerShdw blurRad="38100" dist="38100" dir="2700000" algn="tl">
                    <a:srgbClr val="000000">
                      <a:alpha val="43137"/>
                    </a:srgbClr>
                  </a:outerShdw>
                </a:effectLst>
                <a:cs typeface="2  Titr" pitchFamily="2" charset="-78"/>
              </a:rPr>
              <a:t>قضاوت برمبناي موفقيت</a:t>
            </a:r>
            <a:r>
              <a:rPr lang="fa-IR" dirty="0" smtClean="0">
                <a:cs typeface="2  Titr" pitchFamily="2" charset="-78"/>
              </a:rPr>
              <a:t>: آنها اغلب به خود ميگويند كه به اندازه كافي تلاش نكردم، خوب عمل نكردم و به اندازه كافي خوب نيستم. (آنها اغلب در مورد ارزشمندي خود براساس عملكردشان قصاوت ميكنند، نه براساس اين كه چه كسي هستند).</a:t>
            </a:r>
          </a:p>
          <a:p>
            <a:pPr marL="274320" indent="-274320" algn="r" rtl="1" eaLnBrk="1" fontAlgn="auto" hangingPunct="1">
              <a:spcAft>
                <a:spcPts val="0"/>
              </a:spcAft>
              <a:buClr>
                <a:schemeClr val="accent3"/>
              </a:buClr>
              <a:buFont typeface="Wingdings 2"/>
              <a:buChar char=""/>
              <a:defRPr/>
            </a:pPr>
            <a:r>
              <a:rPr lang="fa-IR" dirty="0" smtClean="0">
                <a:solidFill>
                  <a:srgbClr val="C00000"/>
                </a:solidFill>
                <a:effectLst>
                  <a:outerShdw blurRad="38100" dist="38100" dir="2700000" algn="tl">
                    <a:srgbClr val="000000">
                      <a:alpha val="43137"/>
                    </a:srgbClr>
                  </a:outerShdw>
                </a:effectLst>
                <a:cs typeface="2  Titr" pitchFamily="2" charset="-78"/>
              </a:rPr>
              <a:t>اضطراب يا افسردگي (يا هردو)</a:t>
            </a:r>
            <a:r>
              <a:rPr lang="fa-IR" dirty="0" smtClean="0">
                <a:cs typeface="2  Titr" pitchFamily="2" charset="-78"/>
              </a:rPr>
              <a:t>: با توجه به اين كه فرد كمالگرا به ندرت احساس موفقيت، رضايت يا پاداش ميكند، لذا احساس اضطراب و افسردگي در اين افراد شايع است.</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در زمان حال زندگي نميکنند.</a:t>
            </a:r>
          </a:p>
          <a:p>
            <a:pPr marL="274320" indent="-274320" algn="r" rtl="1" eaLnBrk="1" fontAlgn="auto" hangingPunct="1">
              <a:spcAft>
                <a:spcPts val="0"/>
              </a:spcAft>
              <a:buClr>
                <a:schemeClr val="accent3"/>
              </a:buClr>
              <a:buFont typeface="Wingdings 2"/>
              <a:buChar char=""/>
              <a:defRPr/>
            </a:pPr>
            <a:endParaRPr lang="fa-IR" dirty="0">
              <a:cs typeface="2  Titr" pitchFamily="2" charset="-78"/>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E2759F3-2993-4E15-ADB4-E3CEC6C60A67}" type="slidenum">
              <a:rPr lang="en-US" altLang="en-US">
                <a:solidFill>
                  <a:srgbClr val="898989"/>
                </a:solidFill>
                <a:latin typeface="Calibri" panose="020F0502020204030204" pitchFamily="34" charset="0"/>
              </a:rPr>
              <a:pPr eaLnBrk="1" hangingPunct="1"/>
              <a:t>15</a:t>
            </a:fld>
            <a:endParaRPr lang="en-US" altLang="en-US">
              <a:solidFill>
                <a:srgbClr val="898989"/>
              </a:solidFill>
              <a:latin typeface="Calibri" panose="020F0502020204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fa-IR" altLang="en-US" smtClean="0">
                <a:cs typeface="2  Titr" panose="00000700000000000000" pitchFamily="2" charset="-78"/>
              </a:rPr>
              <a:t>بحث گروه بزرگ</a:t>
            </a:r>
          </a:p>
        </p:txBody>
      </p:sp>
      <p:sp>
        <p:nvSpPr>
          <p:cNvPr id="18435" name="Content Placeholder 2"/>
          <p:cNvSpPr>
            <a:spLocks noGrp="1"/>
          </p:cNvSpPr>
          <p:nvPr>
            <p:ph idx="1"/>
          </p:nvPr>
        </p:nvSpPr>
        <p:spPr>
          <a:xfrm>
            <a:off x="381000" y="2133600"/>
            <a:ext cx="8229600" cy="4389438"/>
          </a:xfrm>
        </p:spPr>
        <p:txBody>
          <a:bodyPr/>
          <a:lstStyle/>
          <a:p>
            <a:pPr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چه تفاوتهايي بين كمالگرايي آسيب زا و سازنده وجود دارد؟</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76C5B15-FE0C-4957-9673-EFEE9C467F7B}" type="slidenum">
              <a:rPr lang="en-US" altLang="en-US">
                <a:solidFill>
                  <a:srgbClr val="898989"/>
                </a:solidFill>
                <a:latin typeface="Calibri" panose="020F0502020204030204" pitchFamily="34" charset="0"/>
              </a:rPr>
              <a:pPr eaLnBrk="1" hangingPunct="1"/>
              <a:t>16</a:t>
            </a:fld>
            <a:endParaRPr lang="en-US" altLang="en-US">
              <a:solidFill>
                <a:srgbClr val="898989"/>
              </a:solidFill>
              <a:latin typeface="Calibri" panose="020F0502020204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533400" y="381000"/>
            <a:ext cx="8229600" cy="1143000"/>
          </a:xfrm>
        </p:spPr>
        <p:txBody>
          <a:bodyPr/>
          <a:lstStyle/>
          <a:p>
            <a:pPr eaLnBrk="1" hangingPunct="1"/>
            <a:r>
              <a:rPr lang="fa-IR" altLang="en-US" sz="3600" smtClean="0">
                <a:cs typeface="2  Titr" panose="00000700000000000000" pitchFamily="2" charset="-78"/>
              </a:rPr>
              <a:t>تفاوت کمالگرايي سازنده و کمالگرايي آسيب زا</a:t>
            </a:r>
            <a:endParaRPr lang="en-US" altLang="en-US" sz="3600" smtClean="0"/>
          </a:p>
        </p:txBody>
      </p:sp>
      <p:sp>
        <p:nvSpPr>
          <p:cNvPr id="3" name="Content Placeholder 2"/>
          <p:cNvSpPr>
            <a:spLocks noGrp="1"/>
          </p:cNvSpPr>
          <p:nvPr>
            <p:ph idx="1"/>
          </p:nvPr>
        </p:nvSpPr>
        <p:spPr/>
        <p:txBody>
          <a:bodyPr rtlCol="0">
            <a:normAutofit fontScale="92500" lnSpcReduction="20000"/>
          </a:bodyPr>
          <a:lstStyle/>
          <a:p>
            <a:pPr marL="274320" indent="-274320" algn="r" rtl="1" eaLnBrk="1" fontAlgn="auto" hangingPunct="1">
              <a:spcAft>
                <a:spcPts val="0"/>
              </a:spcAft>
              <a:buClr>
                <a:schemeClr val="accent3"/>
              </a:buClr>
              <a:buFont typeface="Wingdings 2"/>
              <a:buNone/>
              <a:defRPr/>
            </a:pPr>
            <a:r>
              <a:rPr lang="fa-IR" dirty="0" smtClean="0">
                <a:cs typeface="2  Titr" pitchFamily="2" charset="-78"/>
              </a:rPr>
              <a:t>کمالگرايي آسيب زا:</a:t>
            </a:r>
          </a:p>
          <a:p>
            <a:pPr marL="514350" indent="-514350" algn="r" rtl="1" eaLnBrk="1" fontAlgn="auto" hangingPunct="1">
              <a:spcAft>
                <a:spcPts val="0"/>
              </a:spcAft>
              <a:buClr>
                <a:schemeClr val="accent3"/>
              </a:buClr>
              <a:buFont typeface="Wingdings 2"/>
              <a:buAutoNum type="arabicParenR"/>
              <a:defRPr/>
            </a:pPr>
            <a:r>
              <a:rPr lang="fa-IR" dirty="0" smtClean="0">
                <a:cs typeface="2  Titr" pitchFamily="2" charset="-78"/>
              </a:rPr>
              <a:t>مانع موفقيت يا خوشحالي فرد ميشود.</a:t>
            </a:r>
          </a:p>
          <a:p>
            <a:pPr marL="514350" indent="-514350" algn="r" rtl="1" eaLnBrk="1" fontAlgn="auto" hangingPunct="1">
              <a:spcAft>
                <a:spcPts val="0"/>
              </a:spcAft>
              <a:buClr>
                <a:schemeClr val="accent3"/>
              </a:buClr>
              <a:buFont typeface="Wingdings 2"/>
              <a:buAutoNum type="arabicParenR"/>
              <a:defRPr/>
            </a:pPr>
            <a:r>
              <a:rPr lang="fa-IR" dirty="0" smtClean="0">
                <a:cs typeface="2  Titr" pitchFamily="2" charset="-78"/>
              </a:rPr>
              <a:t>هيچ مقدار تلاش کافي به شمار نمي آيد.</a:t>
            </a:r>
          </a:p>
          <a:p>
            <a:pPr marL="514350" indent="-514350" algn="r" rtl="1" eaLnBrk="1" fontAlgn="auto" hangingPunct="1">
              <a:spcAft>
                <a:spcPts val="0"/>
              </a:spcAft>
              <a:buClr>
                <a:schemeClr val="accent3"/>
              </a:buClr>
              <a:buFont typeface="Wingdings 2"/>
              <a:buAutoNum type="arabicParenR"/>
              <a:defRPr/>
            </a:pPr>
            <a:r>
              <a:rPr lang="fa-IR" dirty="0" smtClean="0">
                <a:cs typeface="2  Titr" pitchFamily="2" charset="-78"/>
              </a:rPr>
              <a:t>فرد براي اين که نهايت سعي اش را بکند، هميشه وقت کم مي آورد.</a:t>
            </a:r>
          </a:p>
          <a:p>
            <a:pPr marL="514350" indent="-514350" algn="r" rtl="1" eaLnBrk="1" fontAlgn="auto" hangingPunct="1">
              <a:spcAft>
                <a:spcPts val="0"/>
              </a:spcAft>
              <a:buClr>
                <a:schemeClr val="accent3"/>
              </a:buClr>
              <a:buFont typeface="Wingdings 2"/>
              <a:buAutoNum type="arabicParenR"/>
              <a:defRPr/>
            </a:pPr>
            <a:r>
              <a:rPr lang="fa-IR" dirty="0" smtClean="0">
                <a:cs typeface="2  Titr" pitchFamily="2" charset="-78"/>
              </a:rPr>
              <a:t>وجدان فرد دايماً ناراحت است (خودش را سرزنش مي کند) يا نگران نظر ديگران است.</a:t>
            </a:r>
          </a:p>
          <a:p>
            <a:pPr marL="514350" indent="-514350" algn="r" rtl="1" eaLnBrk="1" fontAlgn="auto" hangingPunct="1">
              <a:spcAft>
                <a:spcPts val="0"/>
              </a:spcAft>
              <a:buClr>
                <a:schemeClr val="accent3"/>
              </a:buClr>
              <a:buFont typeface="Wingdings 2"/>
              <a:buAutoNum type="arabicParenR"/>
              <a:defRPr/>
            </a:pPr>
            <a:r>
              <a:rPr lang="fa-IR" dirty="0" smtClean="0">
                <a:cs typeface="2  Titr" pitchFamily="2" charset="-78"/>
              </a:rPr>
              <a:t>نمي توانيد ديگران را با خودتان همراه کنيد که کار را همان بار اول خوب انجام دهند (طوري که به دلتان بنشيند)</a:t>
            </a:r>
            <a:endParaRPr lang="en-US" dirty="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2E5CCC2-C979-45A3-87A6-D5B3520C58E6}" type="slidenum">
              <a:rPr lang="en-US" altLang="en-US">
                <a:solidFill>
                  <a:srgbClr val="898989"/>
                </a:solidFill>
                <a:latin typeface="Calibri" panose="020F0502020204030204" pitchFamily="34" charset="0"/>
              </a:rPr>
              <a:pPr eaLnBrk="1" hangingPunct="1"/>
              <a:t>17</a:t>
            </a:fld>
            <a:endParaRPr lang="en-US" altLang="en-US">
              <a:solidFill>
                <a:srgbClr val="898989"/>
              </a:solidFill>
              <a:latin typeface="Calibri" panose="020F050202020403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304800"/>
            <a:ext cx="8229600" cy="1143000"/>
          </a:xfrm>
        </p:spPr>
        <p:txBody>
          <a:bodyPr/>
          <a:lstStyle/>
          <a:p>
            <a:pPr eaLnBrk="1" hangingPunct="1"/>
            <a:r>
              <a:rPr lang="fa-IR" altLang="en-US" sz="3600" smtClean="0">
                <a:cs typeface="2  Titr" panose="00000700000000000000" pitchFamily="2" charset="-78"/>
              </a:rPr>
              <a:t>تفاوت کمالگرايي سازنده و کمالگرايي آسيب زا </a:t>
            </a:r>
            <a:r>
              <a:rPr lang="fa-IR" altLang="en-US" sz="1800" smtClean="0">
                <a:cs typeface="2  Titr" panose="00000700000000000000" pitchFamily="2" charset="-78"/>
              </a:rPr>
              <a:t>(ادامه)</a:t>
            </a:r>
            <a:endParaRPr lang="en-US" altLang="en-US" sz="3600" smtClean="0"/>
          </a:p>
        </p:txBody>
      </p:sp>
      <p:sp>
        <p:nvSpPr>
          <p:cNvPr id="20483" name="Content Placeholder 2"/>
          <p:cNvSpPr>
            <a:spLocks noGrp="1"/>
          </p:cNvSpPr>
          <p:nvPr>
            <p:ph idx="1"/>
          </p:nvPr>
        </p:nvSpPr>
        <p:spPr/>
        <p:txBody>
          <a:bodyPr/>
          <a:lstStyle/>
          <a:p>
            <a:pPr algn="r" rtl="1" eaLnBrk="1" hangingPunct="1">
              <a:buFont typeface="Wingdings 2" panose="05020102010507070707" pitchFamily="18" charset="2"/>
              <a:buNone/>
            </a:pPr>
            <a:r>
              <a:rPr lang="fa-IR" altLang="en-US" dirty="0" smtClean="0">
                <a:cs typeface="2  Titr" panose="00000700000000000000" pitchFamily="2" charset="-78"/>
              </a:rPr>
              <a:t>6) رسيدن به استانداردها بدون زحمت و صرفه انرژي رواني جسماني و زمان زياد ممکن نيست.</a:t>
            </a:r>
          </a:p>
          <a:p>
            <a:pPr algn="r" rtl="1" eaLnBrk="1" hangingPunct="1">
              <a:buFont typeface="Wingdings 2" panose="05020102010507070707" pitchFamily="18" charset="2"/>
              <a:buNone/>
            </a:pPr>
            <a:r>
              <a:rPr lang="fa-IR" altLang="en-US" dirty="0" smtClean="0">
                <a:cs typeface="2  Titr" panose="00000700000000000000" pitchFamily="2" charset="-78"/>
              </a:rPr>
              <a:t>7) هزينه هيجاني زيادي را فرد ميپردازد.</a:t>
            </a:r>
          </a:p>
          <a:p>
            <a:pPr algn="r" rtl="1" eaLnBrk="1" hangingPunct="1">
              <a:buFont typeface="Wingdings 2" panose="05020102010507070707" pitchFamily="18" charset="2"/>
              <a:buNone/>
            </a:pPr>
            <a:r>
              <a:rPr lang="fa-IR" altLang="en-US" dirty="0" smtClean="0">
                <a:cs typeface="2  Titr" panose="00000700000000000000" pitchFamily="2" charset="-78"/>
              </a:rPr>
              <a:t>8) فرد از اشتباه کردن يا مسخره شدن ميترسد.</a:t>
            </a:r>
          </a:p>
          <a:p>
            <a:pPr algn="r" rtl="1" eaLnBrk="1" hangingPunct="1">
              <a:buFont typeface="Wingdings 2" panose="05020102010507070707" pitchFamily="18" charset="2"/>
              <a:buNone/>
            </a:pPr>
            <a:r>
              <a:rPr lang="fa-IR" altLang="en-US" dirty="0" smtClean="0">
                <a:cs typeface="2  Titr" panose="00000700000000000000" pitchFamily="2" charset="-78"/>
              </a:rPr>
              <a:t>9) باعث ميشود فرد احساس تنيدگي، ناکامي، يأس، غم، يا خشم کند.</a:t>
            </a:r>
          </a:p>
          <a:p>
            <a:pPr algn="r" rtl="1" eaLnBrk="1" hangingPunct="1">
              <a:buFont typeface="Wingdings 2" panose="05020102010507070707" pitchFamily="18" charset="2"/>
              <a:buNone/>
            </a:pPr>
            <a:r>
              <a:rPr lang="fa-IR" altLang="en-US" dirty="0" smtClean="0">
                <a:cs typeface="2  Titr" panose="00000700000000000000" pitchFamily="2" charset="-78"/>
              </a:rPr>
              <a:t>10) ادراک فرد از خودش را تحريف ميکند.</a:t>
            </a:r>
          </a:p>
          <a:p>
            <a:pPr algn="r" rtl="1" eaLnBrk="1" hangingPunct="1">
              <a:buFont typeface="Wingdings 2" panose="05020102010507070707" pitchFamily="18" charset="2"/>
              <a:buNone/>
            </a:pPr>
            <a:r>
              <a:rPr lang="fa-IR" altLang="en-US" dirty="0" smtClean="0">
                <a:cs typeface="2  Titr" panose="00000700000000000000" pitchFamily="2" charset="-78"/>
              </a:rPr>
              <a:t>11) در روابط بين فردي شخصي تنش ايجاد ميکند.</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E05A762-5107-41D9-B23B-C388C6FE1A3A}" type="slidenum">
              <a:rPr lang="en-US" altLang="en-US">
                <a:solidFill>
                  <a:srgbClr val="898989"/>
                </a:solidFill>
                <a:latin typeface="Calibri" panose="020F0502020204030204" pitchFamily="34" charset="0"/>
              </a:rPr>
              <a:pPr eaLnBrk="1" hangingPunct="1"/>
              <a:t>18</a:t>
            </a:fld>
            <a:endParaRPr lang="en-US" altLang="en-US">
              <a:solidFill>
                <a:srgbClr val="898989"/>
              </a:solidFill>
              <a:latin typeface="Calibri" panose="020F050202020403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152400"/>
            <a:ext cx="8229600" cy="533400"/>
          </a:xfrm>
        </p:spPr>
        <p:txBody>
          <a:bodyPr/>
          <a:lstStyle/>
          <a:p>
            <a:pPr eaLnBrk="1" hangingPunct="1"/>
            <a:r>
              <a:rPr lang="fa-IR" altLang="en-US" sz="3200" smtClean="0">
                <a:cs typeface="2  Titr" panose="00000700000000000000" pitchFamily="2" charset="-78"/>
              </a:rPr>
              <a:t>مقايسه افراد كمالگرا و افراد موفقيت مدار</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14156463"/>
              </p:ext>
            </p:extLst>
          </p:nvPr>
        </p:nvGraphicFramePr>
        <p:xfrm>
          <a:off x="457200" y="762000"/>
          <a:ext cx="8229600" cy="5791199"/>
        </p:xfrm>
        <a:graphic>
          <a:graphicData uri="http://schemas.openxmlformats.org/drawingml/2006/table">
            <a:tbl>
              <a:tblPr rtl="1" firstRow="1" bandRow="1">
                <a:tableStyleId>{5C22544A-7EE6-4342-B048-85BDC9FD1C3A}</a:tableStyleId>
              </a:tblPr>
              <a:tblGrid>
                <a:gridCol w="4114800"/>
                <a:gridCol w="4114800"/>
              </a:tblGrid>
              <a:tr h="384675">
                <a:tc>
                  <a:txBody>
                    <a:bodyPr/>
                    <a:lstStyle/>
                    <a:p>
                      <a:pPr algn="ctr" rtl="1"/>
                      <a:r>
                        <a:rPr lang="fa-IR" sz="1800" dirty="0" smtClean="0">
                          <a:cs typeface="2  Titr" pitchFamily="2" charset="-78"/>
                        </a:rPr>
                        <a:t>افراد</a:t>
                      </a:r>
                      <a:r>
                        <a:rPr lang="fa-IR" sz="1800" baseline="0" dirty="0" smtClean="0">
                          <a:cs typeface="2  Titr" pitchFamily="2" charset="-78"/>
                        </a:rPr>
                        <a:t> كمالگرا</a:t>
                      </a:r>
                    </a:p>
                  </a:txBody>
                  <a:tcPr/>
                </a:tc>
                <a:tc>
                  <a:txBody>
                    <a:bodyPr/>
                    <a:lstStyle/>
                    <a:p>
                      <a:pPr algn="ctr" rtl="1"/>
                      <a:r>
                        <a:rPr lang="fa-IR" sz="1800" dirty="0" smtClean="0">
                          <a:cs typeface="2  Titr" pitchFamily="2" charset="-78"/>
                        </a:rPr>
                        <a:t>افراد موفقيت مدار</a:t>
                      </a:r>
                      <a:endParaRPr lang="fa-IR" sz="1800" dirty="0">
                        <a:cs typeface="2  Titr" pitchFamily="2" charset="-78"/>
                      </a:endParaRPr>
                    </a:p>
                  </a:txBody>
                  <a:tcPr/>
                </a:tc>
              </a:tr>
              <a:tr h="663959">
                <a:tc>
                  <a:txBody>
                    <a:bodyPr/>
                    <a:lstStyle/>
                    <a:p>
                      <a:pPr algn="r" rtl="1"/>
                      <a:r>
                        <a:rPr lang="fa-IR" sz="1800" dirty="0" smtClean="0">
                          <a:cs typeface="2  Titr" pitchFamily="2" charset="-78"/>
                        </a:rPr>
                        <a:t>اهدافي</a:t>
                      </a:r>
                      <a:r>
                        <a:rPr lang="fa-IR" sz="1800" baseline="0" dirty="0" smtClean="0">
                          <a:cs typeface="2  Titr" pitchFamily="2" charset="-78"/>
                        </a:rPr>
                        <a:t> را انتخاب ميكنند كه بدست آوردنشان خيلي سخت يا غير ممكن است.</a:t>
                      </a:r>
                      <a:endParaRPr lang="fa-IR" sz="1800" dirty="0">
                        <a:cs typeface="2  Titr" pitchFamily="2" charset="-78"/>
                      </a:endParaRPr>
                    </a:p>
                  </a:txBody>
                  <a:tcPr/>
                </a:tc>
                <a:tc>
                  <a:txBody>
                    <a:bodyPr/>
                    <a:lstStyle/>
                    <a:p>
                      <a:pPr algn="r" rtl="1"/>
                      <a:r>
                        <a:rPr lang="fa-IR" sz="1800" dirty="0" smtClean="0">
                          <a:cs typeface="2  Titr" pitchFamily="2" charset="-78"/>
                        </a:rPr>
                        <a:t>اهدافي</a:t>
                      </a:r>
                      <a:r>
                        <a:rPr lang="fa-IR" sz="1800" baseline="0" dirty="0" smtClean="0">
                          <a:cs typeface="2  Titr" pitchFamily="2" charset="-78"/>
                        </a:rPr>
                        <a:t> را انتخاب ميكنند كه واقع بينانه و قابل دستيابي است.</a:t>
                      </a:r>
                      <a:endParaRPr lang="fa-IR" sz="1800" dirty="0">
                        <a:cs typeface="2  Titr" pitchFamily="2" charset="-78"/>
                      </a:endParaRPr>
                    </a:p>
                  </a:txBody>
                  <a:tcPr/>
                </a:tc>
              </a:tr>
              <a:tr h="663959">
                <a:tc>
                  <a:txBody>
                    <a:bodyPr/>
                    <a:lstStyle/>
                    <a:p>
                      <a:pPr algn="r" rtl="1"/>
                      <a:r>
                        <a:rPr lang="fa-IR" sz="1800" dirty="0" smtClean="0">
                          <a:cs typeface="2  Titr" pitchFamily="2" charset="-78"/>
                        </a:rPr>
                        <a:t>وقتي به هدف خود ميرسند، خود را تشويق نكرده يا اندكي تشويق ميكنند.</a:t>
                      </a:r>
                      <a:endParaRPr lang="fa-IR" sz="1800" dirty="0">
                        <a:cs typeface="2  Titr" pitchFamily="2" charset="-78"/>
                      </a:endParaRPr>
                    </a:p>
                  </a:txBody>
                  <a:tcPr/>
                </a:tc>
                <a:tc>
                  <a:txBody>
                    <a:bodyPr/>
                    <a:lstStyle/>
                    <a:p>
                      <a:pPr algn="r" rtl="1"/>
                      <a:r>
                        <a:rPr lang="fa-IR" sz="1800" dirty="0" smtClean="0">
                          <a:cs typeface="2  Titr" pitchFamily="2" charset="-78"/>
                        </a:rPr>
                        <a:t>وقتي به هدف خود ميرسند، موفقيت</a:t>
                      </a:r>
                      <a:r>
                        <a:rPr lang="fa-IR" sz="1800" baseline="0" dirty="0" smtClean="0">
                          <a:cs typeface="2  Titr" pitchFamily="2" charset="-78"/>
                        </a:rPr>
                        <a:t> خود را جشن ميگيرند.</a:t>
                      </a:r>
                      <a:endParaRPr lang="fa-IR" sz="1800" dirty="0">
                        <a:cs typeface="2  Titr" pitchFamily="2" charset="-78"/>
                      </a:endParaRPr>
                    </a:p>
                  </a:txBody>
                  <a:tcPr/>
                </a:tc>
              </a:tr>
              <a:tr h="948513">
                <a:tc>
                  <a:txBody>
                    <a:bodyPr/>
                    <a:lstStyle/>
                    <a:p>
                      <a:pPr algn="r" rtl="1"/>
                      <a:r>
                        <a:rPr lang="fa-IR" sz="1800" dirty="0" smtClean="0">
                          <a:cs typeface="2  Titr" pitchFamily="2" charset="-78"/>
                        </a:rPr>
                        <a:t>وقتي به اهداف كوچكتر خود ميرسند، حتماً اهداف بالاتر و غيرقابل</a:t>
                      </a:r>
                      <a:r>
                        <a:rPr lang="fa-IR" sz="1800" baseline="0" dirty="0" smtClean="0">
                          <a:cs typeface="2  Titr" pitchFamily="2" charset="-78"/>
                        </a:rPr>
                        <a:t> دسترسي تري براي خود تعيين مي‌كنند.</a:t>
                      </a:r>
                      <a:endParaRPr lang="fa-IR" sz="1800" dirty="0">
                        <a:cs typeface="2  Titr" pitchFamily="2" charset="-78"/>
                      </a:endParaRPr>
                    </a:p>
                  </a:txBody>
                  <a:tcPr/>
                </a:tc>
                <a:tc>
                  <a:txBody>
                    <a:bodyPr/>
                    <a:lstStyle/>
                    <a:p>
                      <a:pPr algn="r" rtl="1"/>
                      <a:r>
                        <a:rPr lang="fa-IR" sz="1800" dirty="0" smtClean="0">
                          <a:cs typeface="2  Titr" pitchFamily="2" charset="-78"/>
                        </a:rPr>
                        <a:t>وقتي به اهداف كوچكتر خود رسيدند،</a:t>
                      </a:r>
                      <a:r>
                        <a:rPr lang="fa-IR" sz="1800" baseline="0" dirty="0" smtClean="0">
                          <a:cs typeface="2  Titr" pitchFamily="2" charset="-78"/>
                        </a:rPr>
                        <a:t> اهداف واقع‌بينانه و قابل دسترس ديگري براي خود تعيين ميكنند.</a:t>
                      </a:r>
                      <a:endParaRPr lang="fa-IR" sz="1800" dirty="0">
                        <a:cs typeface="2  Titr" pitchFamily="2" charset="-78"/>
                      </a:endParaRPr>
                    </a:p>
                  </a:txBody>
                  <a:tcPr/>
                </a:tc>
              </a:tr>
              <a:tr h="1233067">
                <a:tc>
                  <a:txBody>
                    <a:bodyPr/>
                    <a:lstStyle/>
                    <a:p>
                      <a:pPr algn="r" rtl="1"/>
                      <a:r>
                        <a:rPr lang="fa-IR" sz="1800" dirty="0" smtClean="0">
                          <a:cs typeface="2  Titr" pitchFamily="2" charset="-78"/>
                        </a:rPr>
                        <a:t>شكست در رسيدن به يك هدف را به عنوان يك شكست شخصي محسوب ميكنند:</a:t>
                      </a:r>
                      <a:r>
                        <a:rPr lang="fa-IR" sz="1800" baseline="0" dirty="0" smtClean="0">
                          <a:cs typeface="2  Titr" pitchFamily="2" charset="-78"/>
                        </a:rPr>
                        <a:t> ”من يك فرد شكست خورده هستم، چون در رسيدن به اين هدف شكست خوردم.“</a:t>
                      </a:r>
                      <a:endParaRPr lang="fa-IR" sz="1800" dirty="0">
                        <a:cs typeface="2  Titr" pitchFamily="2" charset="-78"/>
                      </a:endParaRPr>
                    </a:p>
                  </a:txBody>
                  <a:tcPr/>
                </a:tc>
                <a:tc>
                  <a:txBody>
                    <a:bodyPr/>
                    <a:lstStyle/>
                    <a:p>
                      <a:pPr algn="r" rtl="1"/>
                      <a:r>
                        <a:rPr lang="fa-IR" sz="1800" dirty="0" smtClean="0">
                          <a:cs typeface="2  Titr" pitchFamily="2" charset="-78"/>
                        </a:rPr>
                        <a:t>شكست در رسيدن به يك هدف را به عنوان شكست در يك هدف محسوب ميكنند:</a:t>
                      </a:r>
                      <a:r>
                        <a:rPr lang="fa-IR" sz="1800" baseline="0" dirty="0" smtClean="0">
                          <a:cs typeface="2  Titr" pitchFamily="2" charset="-78"/>
                        </a:rPr>
                        <a:t> ”من از اين شكست عصباني (دلسرد يا ...) هستم، ولي هنوز هم يك آدم خوب هستم.“</a:t>
                      </a:r>
                      <a:endParaRPr lang="fa-IR" sz="1800" dirty="0">
                        <a:cs typeface="2  Titr" pitchFamily="2" charset="-78"/>
                      </a:endParaRPr>
                    </a:p>
                  </a:txBody>
                  <a:tcPr/>
                </a:tc>
              </a:tr>
              <a:tr h="948513">
                <a:tc>
                  <a:txBody>
                    <a:bodyPr/>
                    <a:lstStyle/>
                    <a:p>
                      <a:pPr algn="r" rtl="1"/>
                      <a:r>
                        <a:rPr lang="fa-IR" sz="1800" dirty="0" smtClean="0">
                          <a:cs typeface="2  Titr" pitchFamily="2" charset="-78"/>
                        </a:rPr>
                        <a:t>باورهايي از اين قبيل دارد: يا بايد كامل باشم، يا همه چيز خراب ميشود، به آنچه</a:t>
                      </a:r>
                      <a:r>
                        <a:rPr lang="fa-IR" sz="1800" baseline="0" dirty="0" smtClean="0">
                          <a:cs typeface="2  Titr" pitchFamily="2" charset="-78"/>
                        </a:rPr>
                        <a:t> كه ميخواهم، نخواهم رسيد، و ديگران مرا تأيير نخواهند كرد.</a:t>
                      </a:r>
                      <a:endParaRPr lang="fa-IR" sz="1800" dirty="0">
                        <a:cs typeface="2  Titr" pitchFamily="2" charset="-78"/>
                      </a:endParaRPr>
                    </a:p>
                  </a:txBody>
                  <a:tcPr/>
                </a:tc>
                <a:tc>
                  <a:txBody>
                    <a:bodyPr/>
                    <a:lstStyle/>
                    <a:p>
                      <a:pPr algn="r" rtl="1"/>
                      <a:r>
                        <a:rPr lang="fa-IR" sz="1800" dirty="0" smtClean="0">
                          <a:cs typeface="2  Titr" pitchFamily="2" charset="-78"/>
                        </a:rPr>
                        <a:t>باورهايي دارد از اين قبيل:</a:t>
                      </a:r>
                      <a:r>
                        <a:rPr lang="fa-IR" sz="1800" baseline="0" dirty="0" smtClean="0">
                          <a:cs typeface="2  Titr" pitchFamily="2" charset="-78"/>
                        </a:rPr>
                        <a:t> اشتباه كردن امكان پذير است چون من انسان هستم، و هنوز من ميتوانم خيلي موفق باشم.</a:t>
                      </a:r>
                      <a:endParaRPr lang="fa-IR" sz="1800" dirty="0">
                        <a:cs typeface="2  Titr" pitchFamily="2" charset="-78"/>
                      </a:endParaRPr>
                    </a:p>
                  </a:txBody>
                  <a:tcPr/>
                </a:tc>
              </a:tr>
              <a:tr h="948513">
                <a:tc>
                  <a:txBody>
                    <a:bodyPr/>
                    <a:lstStyle/>
                    <a:p>
                      <a:pPr algn="r" rtl="1"/>
                      <a:r>
                        <a:rPr lang="fa-IR" sz="1800" dirty="0" smtClean="0">
                          <a:cs typeface="2  Titr" pitchFamily="2" charset="-78"/>
                        </a:rPr>
                        <a:t>ورشکستگي</a:t>
                      </a:r>
                      <a:endParaRPr lang="fa-IR" sz="1800" dirty="0">
                        <a:cs typeface="2  Titr" pitchFamily="2" charset="-78"/>
                      </a:endParaRPr>
                    </a:p>
                  </a:txBody>
                  <a:tcPr/>
                </a:tc>
                <a:tc>
                  <a:txBody>
                    <a:bodyPr/>
                    <a:lstStyle/>
                    <a:p>
                      <a:pPr algn="r" rtl="1"/>
                      <a:r>
                        <a:rPr lang="fa-IR" sz="1800" dirty="0" smtClean="0">
                          <a:cs typeface="2  Titr" pitchFamily="2" charset="-78"/>
                        </a:rPr>
                        <a:t>شکست</a:t>
                      </a:r>
                      <a:endParaRPr lang="fa-IR" sz="1800" dirty="0">
                        <a:cs typeface="2  Titr" pitchFamily="2" charset="-78"/>
                      </a:endParaRPr>
                    </a:p>
                  </a:txBody>
                  <a:tcPr/>
                </a:tc>
              </a:tr>
            </a:tbl>
          </a:graphicData>
        </a:graphic>
      </p:graphicFrame>
      <p:sp>
        <p:nvSpPr>
          <p:cNvPr id="5"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3BB8413-0B7E-4967-84CA-8260802032EE}" type="slidenum">
              <a:rPr lang="en-US" altLang="en-US">
                <a:solidFill>
                  <a:srgbClr val="898989"/>
                </a:solidFill>
                <a:latin typeface="Calibri" panose="020F0502020204030204" pitchFamily="34" charset="0"/>
              </a:rPr>
              <a:pPr eaLnBrk="1" hangingPunct="1"/>
              <a:t>19</a:t>
            </a:fld>
            <a:endParaRPr lang="en-US" altLang="en-US">
              <a:solidFill>
                <a:srgbClr val="898989"/>
              </a:solidFill>
              <a:latin typeface="Calibri" panose="020F050202020403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457200"/>
            <a:ext cx="8229600" cy="1143000"/>
          </a:xfrm>
        </p:spPr>
        <p:txBody>
          <a:bodyPr/>
          <a:lstStyle/>
          <a:p>
            <a:pPr eaLnBrk="1" hangingPunct="1"/>
            <a:r>
              <a:rPr lang="fa-IR" altLang="en-US" smtClean="0">
                <a:cs typeface="2  Titr" panose="00000700000000000000" pitchFamily="2" charset="-78"/>
              </a:rPr>
              <a:t>کمالگرايي آسيب زا و هيجانهاي منفي</a:t>
            </a:r>
            <a:endParaRPr lang="en-US" altLang="en-US" smtClean="0"/>
          </a:p>
        </p:txBody>
      </p:sp>
      <p:sp>
        <p:nvSpPr>
          <p:cNvPr id="3" name="Content Placeholder 2"/>
          <p:cNvSpPr>
            <a:spLocks noGrp="1"/>
          </p:cNvSpPr>
          <p:nvPr>
            <p:ph idx="1"/>
          </p:nvPr>
        </p:nvSpPr>
        <p:spPr/>
        <p:txBody>
          <a:bodyPr rtlCol="0">
            <a:normAutofit fontScale="92500" lnSpcReduction="10000"/>
          </a:bodyPr>
          <a:lstStyle/>
          <a:p>
            <a:pPr marL="274320" indent="-274320" algn="r" rtl="1" eaLnBrk="1" fontAlgn="auto" hangingPunct="1">
              <a:spcAft>
                <a:spcPts val="0"/>
              </a:spcAft>
              <a:buClr>
                <a:schemeClr val="accent3"/>
              </a:buClr>
              <a:buFont typeface="Wingdings 2"/>
              <a:buChar char=""/>
              <a:defRPr/>
            </a:pPr>
            <a:endParaRPr lang="fa-IR" dirty="0" smtClean="0">
              <a:cs typeface="2  Titr" pitchFamily="2" charset="-78"/>
            </a:endParaRP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به کمال رسيدن ميتواند دردناک باشد:</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ترس و نگراني از مبادا کامل نبودم يا نباشم.</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اضطرار ناشي از انگيزه شديد براي کامل بودن.</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کمالگرايي و خشم</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کمالگرايي و افسردگي</a:t>
            </a:r>
          </a:p>
          <a:p>
            <a:pPr marL="274320" indent="-274320" algn="r" rtl="1" eaLnBrk="1" fontAlgn="auto" hangingPunct="1">
              <a:spcAft>
                <a:spcPts val="0"/>
              </a:spcAft>
              <a:buClr>
                <a:schemeClr val="accent3"/>
              </a:buClr>
              <a:buFont typeface="Wingdings 2"/>
              <a:buChar char=""/>
              <a:defRPr/>
            </a:pPr>
            <a:endParaRPr lang="fa-IR" dirty="0" smtClean="0">
              <a:cs typeface="2  Titr" pitchFamily="2" charset="-78"/>
            </a:endParaRPr>
          </a:p>
          <a:p>
            <a:pPr marL="274320" indent="-274320" algn="ctr" rtl="1" eaLnBrk="1" fontAlgn="auto" hangingPunct="1">
              <a:spcAft>
                <a:spcPts val="0"/>
              </a:spcAft>
              <a:buClr>
                <a:schemeClr val="accent3"/>
              </a:buClr>
              <a:buFont typeface="Wingdings 2"/>
              <a:buNone/>
              <a:defRPr/>
            </a:pPr>
            <a:r>
              <a:rPr lang="fa-IR" dirty="0" smtClean="0">
                <a:solidFill>
                  <a:schemeClr val="accent2">
                    <a:lumMod val="50000"/>
                  </a:schemeClr>
                </a:solidFill>
                <a:effectLst>
                  <a:outerShdw blurRad="38100" dist="38100" dir="2700000" algn="tl">
                    <a:srgbClr val="000000">
                      <a:alpha val="43137"/>
                    </a:srgbClr>
                  </a:outerShdw>
                </a:effectLst>
                <a:cs typeface="2  Titr" pitchFamily="2" charset="-78"/>
              </a:rPr>
              <a:t>کمالگرايي عاملي است که باعث اختلالات هيجاني، مقاومت آنها به درمان و عود اختلال ميشود.</a:t>
            </a:r>
            <a:endParaRPr lang="en-US" dirty="0">
              <a:solidFill>
                <a:schemeClr val="accent2">
                  <a:lumMod val="50000"/>
                </a:schemeClr>
              </a:solidFill>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98D31AF-9A12-4FDE-9477-2744CEA38577}" type="slidenum">
              <a:rPr lang="en-US" altLang="en-US">
                <a:solidFill>
                  <a:srgbClr val="898989"/>
                </a:solidFill>
                <a:latin typeface="Calibri" panose="020F0502020204030204" pitchFamily="34" charset="0"/>
              </a:rPr>
              <a:pPr eaLnBrk="1" hangingPunct="1"/>
              <a:t>20</a:t>
            </a:fld>
            <a:endParaRPr lang="en-US" altLang="en-US">
              <a:solidFill>
                <a:srgbClr val="898989"/>
              </a:solidFill>
              <a:latin typeface="Calibri" panose="020F050202020403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57200" y="2667000"/>
            <a:ext cx="8229600" cy="1143000"/>
          </a:xfrm>
        </p:spPr>
        <p:txBody>
          <a:bodyPr/>
          <a:lstStyle/>
          <a:p>
            <a:pPr eaLnBrk="1" hangingPunct="1"/>
            <a:r>
              <a:rPr lang="fa-IR" altLang="en-US" smtClean="0">
                <a:cs typeface="2  Titr" panose="00000700000000000000" pitchFamily="2" charset="-78"/>
              </a:rPr>
              <a:t>مدل شناختي رفتاري کمالگرايي</a:t>
            </a:r>
            <a:endParaRPr lang="en-US" altLang="en-US" smtClean="0"/>
          </a:p>
        </p:txBody>
      </p:sp>
      <p:sp>
        <p:nvSpPr>
          <p:cNvPr id="23555" name="Content Placeholder 2"/>
          <p:cNvSpPr>
            <a:spLocks noGrp="1"/>
          </p:cNvSpPr>
          <p:nvPr>
            <p:ph idx="1"/>
          </p:nvPr>
        </p:nvSpPr>
        <p:spPr/>
        <p:txBody>
          <a:bodyPr/>
          <a:lstStyle/>
          <a:p>
            <a:pPr eaLnBrk="1" hangingPunct="1"/>
            <a:endParaRPr lang="fa-IR" altLang="en-US"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450CD44-CFD3-47D5-B592-57B34B21D2F2}" type="slidenum">
              <a:rPr lang="en-US" altLang="en-US">
                <a:solidFill>
                  <a:srgbClr val="898989"/>
                </a:solidFill>
                <a:latin typeface="Calibri" panose="020F0502020204030204" pitchFamily="34" charset="0"/>
              </a:rPr>
              <a:pPr eaLnBrk="1" hangingPunct="1"/>
              <a:t>21</a:t>
            </a:fld>
            <a:endParaRPr lang="en-US" altLang="en-US">
              <a:solidFill>
                <a:srgbClr val="898989"/>
              </a:solidFill>
              <a:latin typeface="Calibri" panose="020F050202020403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fa-IR" altLang="en-US" smtClean="0">
                <a:cs typeface="2  Titr" panose="00000700000000000000" pitchFamily="2" charset="-78"/>
              </a:rPr>
              <a:t>مدل شناختي رفتاري: </a:t>
            </a:r>
            <a:r>
              <a:rPr lang="fa-IR" altLang="en-US" smtClean="0">
                <a:solidFill>
                  <a:srgbClr val="C00000"/>
                </a:solidFill>
                <a:cs typeface="2  Titr" panose="00000700000000000000" pitchFamily="2" charset="-78"/>
              </a:rPr>
              <a:t>ريشه</a:t>
            </a:r>
            <a:r>
              <a:rPr lang="fa-IR" altLang="en-US" smtClean="0">
                <a:cs typeface="2  Titr" panose="00000700000000000000" pitchFamily="2" charset="-78"/>
              </a:rPr>
              <a:t> هاي کمالگرايي کجاست؟</a:t>
            </a:r>
            <a:endParaRPr lang="en-US" altLang="en-US" smtClean="0"/>
          </a:p>
        </p:txBody>
      </p:sp>
      <p:sp>
        <p:nvSpPr>
          <p:cNvPr id="3" name="Content Placeholder 2"/>
          <p:cNvSpPr>
            <a:spLocks noGrp="1"/>
          </p:cNvSpPr>
          <p:nvPr>
            <p:ph idx="1"/>
          </p:nvPr>
        </p:nvSpPr>
        <p:spPr/>
        <p:txBody>
          <a:bodyPr rtlCol="0">
            <a:normAutofit fontScale="92500" lnSpcReduction="10000"/>
          </a:bodyPr>
          <a:lstStyle/>
          <a:p>
            <a:pPr marL="514350" indent="-514350" algn="r" rtl="1" eaLnBrk="1" fontAlgn="auto" hangingPunct="1">
              <a:spcAft>
                <a:spcPts val="0"/>
              </a:spcAft>
              <a:buClr>
                <a:schemeClr val="tx2">
                  <a:lumMod val="50000"/>
                </a:schemeClr>
              </a:buClr>
              <a:buFont typeface="+mj-lt"/>
              <a:buAutoNum type="arabicPeriod"/>
              <a:defRPr/>
            </a:pPr>
            <a:r>
              <a:rPr lang="fa-IR" dirty="0" smtClean="0">
                <a:cs typeface="2  Titr" pitchFamily="2" charset="-78"/>
              </a:rPr>
              <a:t>طبيعت فرد</a:t>
            </a:r>
          </a:p>
          <a:p>
            <a:pPr marL="514350" indent="-514350" algn="r" rtl="1" eaLnBrk="1" fontAlgn="auto" hangingPunct="1">
              <a:spcAft>
                <a:spcPts val="0"/>
              </a:spcAft>
              <a:buClr>
                <a:schemeClr val="tx2">
                  <a:lumMod val="50000"/>
                </a:schemeClr>
              </a:buClr>
              <a:buFont typeface="+mj-lt"/>
              <a:buAutoNum type="arabicPeriod"/>
              <a:defRPr/>
            </a:pPr>
            <a:r>
              <a:rPr lang="fa-IR" dirty="0" smtClean="0">
                <a:cs typeface="2  Titr" pitchFamily="2" charset="-78"/>
              </a:rPr>
              <a:t>تربيت والدين</a:t>
            </a:r>
          </a:p>
          <a:p>
            <a:pPr marL="514350" indent="-514350" algn="r" rtl="1" eaLnBrk="1" fontAlgn="auto" hangingPunct="1">
              <a:spcAft>
                <a:spcPts val="0"/>
              </a:spcAft>
              <a:buClr>
                <a:schemeClr val="tx2">
                  <a:lumMod val="50000"/>
                </a:schemeClr>
              </a:buClr>
              <a:buFont typeface="+mj-lt"/>
              <a:buAutoNum type="arabicPeriod"/>
              <a:defRPr/>
            </a:pPr>
            <a:r>
              <a:rPr lang="fa-IR" dirty="0" smtClean="0">
                <a:cs typeface="2  Titr" pitchFamily="2" charset="-78"/>
              </a:rPr>
              <a:t>فشارهاي اجتماعي</a:t>
            </a:r>
          </a:p>
          <a:p>
            <a:pPr marL="514350" indent="-514350" algn="r" rtl="1" eaLnBrk="1" fontAlgn="auto" hangingPunct="1">
              <a:spcAft>
                <a:spcPts val="0"/>
              </a:spcAft>
              <a:buClr>
                <a:schemeClr val="tx2">
                  <a:lumMod val="50000"/>
                </a:schemeClr>
              </a:buClr>
              <a:buFont typeface="+mj-lt"/>
              <a:buAutoNum type="arabicPeriod"/>
              <a:defRPr/>
            </a:pPr>
            <a:r>
              <a:rPr lang="fa-IR" dirty="0" smtClean="0">
                <a:cs typeface="2  Titr" pitchFamily="2" charset="-78"/>
              </a:rPr>
              <a:t>تحسين مشروط</a:t>
            </a:r>
          </a:p>
          <a:p>
            <a:pPr marL="514350" indent="-514350" algn="r" rtl="1" eaLnBrk="1" fontAlgn="auto" hangingPunct="1">
              <a:spcAft>
                <a:spcPts val="0"/>
              </a:spcAft>
              <a:buClr>
                <a:schemeClr val="tx2">
                  <a:lumMod val="50000"/>
                </a:schemeClr>
              </a:buClr>
              <a:buFont typeface="+mj-lt"/>
              <a:buAutoNum type="arabicPeriod"/>
              <a:defRPr/>
            </a:pPr>
            <a:r>
              <a:rPr lang="fa-IR" dirty="0" smtClean="0">
                <a:cs typeface="2  Titr" pitchFamily="2" charset="-78"/>
              </a:rPr>
              <a:t>داشتن والدين برجسته</a:t>
            </a:r>
          </a:p>
          <a:p>
            <a:pPr marL="514350" indent="-514350" algn="r" rtl="1" eaLnBrk="1" fontAlgn="auto" hangingPunct="1">
              <a:spcAft>
                <a:spcPts val="0"/>
              </a:spcAft>
              <a:buClr>
                <a:schemeClr val="tx2">
                  <a:lumMod val="50000"/>
                </a:schemeClr>
              </a:buClr>
              <a:buFont typeface="+mj-lt"/>
              <a:buAutoNum type="arabicPeriod"/>
              <a:defRPr/>
            </a:pPr>
            <a:r>
              <a:rPr lang="fa-IR" dirty="0" smtClean="0">
                <a:cs typeface="2  Titr" pitchFamily="2" charset="-78"/>
              </a:rPr>
              <a:t>مراقبتهاي مادرانه از روي حسن نيت براي پوشاندن عيبهاي فرد يا جبران آنها از راه هاي ديگر</a:t>
            </a:r>
          </a:p>
          <a:p>
            <a:pPr marL="514350" indent="-514350" algn="r" rtl="1" eaLnBrk="1" fontAlgn="auto" hangingPunct="1">
              <a:spcAft>
                <a:spcPts val="0"/>
              </a:spcAft>
              <a:buClr>
                <a:schemeClr val="tx2">
                  <a:lumMod val="50000"/>
                </a:schemeClr>
              </a:buClr>
              <a:buFont typeface="+mj-lt"/>
              <a:buAutoNum type="arabicPeriod"/>
              <a:defRPr/>
            </a:pPr>
            <a:r>
              <a:rPr lang="fa-IR" dirty="0" smtClean="0">
                <a:cs typeface="2  Titr" pitchFamily="2" charset="-78"/>
              </a:rPr>
              <a:t>تلاش براي کنترل و نظم دادن به يک زندگي کودکي بدون نظم، غيرقابل پيش بيني يا ...</a:t>
            </a:r>
            <a:endParaRPr lang="en-US" dirty="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C7A60B7-52F3-4F9F-AA22-AFCAA1479B95}" type="slidenum">
              <a:rPr lang="en-US" altLang="en-US">
                <a:solidFill>
                  <a:srgbClr val="898989"/>
                </a:solidFill>
                <a:latin typeface="Calibri" panose="020F0502020204030204" pitchFamily="34" charset="0"/>
              </a:rPr>
              <a:pPr eaLnBrk="1" hangingPunct="1"/>
              <a:t>22</a:t>
            </a:fld>
            <a:endParaRPr lang="en-US" altLang="en-US">
              <a:solidFill>
                <a:srgbClr val="898989"/>
              </a:solidFill>
              <a:latin typeface="Calibri" panose="020F050202020403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fa-IR" dirty="0" smtClean="0">
                <a:cs typeface="2  Titr" pitchFamily="2" charset="-78"/>
              </a:rPr>
              <a:t>مدل شناختي رفتاري: کمالگرايي چگونه </a:t>
            </a:r>
            <a:r>
              <a:rPr lang="fa-IR" dirty="0" smtClean="0">
                <a:solidFill>
                  <a:srgbClr val="C00000"/>
                </a:solidFill>
                <a:cs typeface="2  Titr" pitchFamily="2" charset="-78"/>
              </a:rPr>
              <a:t>ادامه</a:t>
            </a:r>
            <a:r>
              <a:rPr lang="fa-IR" dirty="0" smtClean="0">
                <a:cs typeface="2  Titr" pitchFamily="2" charset="-78"/>
              </a:rPr>
              <a:t> پيدا ميکند؟</a:t>
            </a:r>
            <a:endParaRPr lang="en-US" dirty="0"/>
          </a:p>
        </p:txBody>
      </p:sp>
      <p:sp>
        <p:nvSpPr>
          <p:cNvPr id="25603" name="Content Placeholder 2"/>
          <p:cNvSpPr>
            <a:spLocks noGrp="1"/>
          </p:cNvSpPr>
          <p:nvPr>
            <p:ph idx="1"/>
          </p:nvPr>
        </p:nvSpPr>
        <p:spPr/>
        <p:txBody>
          <a:bodyPr/>
          <a:lstStyle/>
          <a:p>
            <a:pPr marL="514350" indent="-514350" algn="r" rtl="1" eaLnBrk="1" hangingPunct="1">
              <a:buFont typeface="Wingdings 2" panose="05020102010507070707" pitchFamily="18" charset="2"/>
              <a:buAutoNum type="arabicParenR"/>
            </a:pPr>
            <a:r>
              <a:rPr lang="fa-IR" altLang="en-US" dirty="0" smtClean="0">
                <a:cs typeface="2  Titr" panose="00000700000000000000" pitchFamily="2" charset="-78"/>
              </a:rPr>
              <a:t>تقويت اجتماعي (از جانب محيط و ديگران)</a:t>
            </a:r>
          </a:p>
          <a:p>
            <a:pPr marL="514350" indent="-514350" algn="r" rtl="1" eaLnBrk="1" hangingPunct="1">
              <a:buFont typeface="Wingdings 2" panose="05020102010507070707" pitchFamily="18" charset="2"/>
              <a:buAutoNum type="arabicParenR"/>
            </a:pPr>
            <a:r>
              <a:rPr lang="fa-IR" altLang="en-US" dirty="0" smtClean="0">
                <a:cs typeface="2  Titr" panose="00000700000000000000" pitchFamily="2" charset="-78"/>
              </a:rPr>
              <a:t>تأکيد اجتماع بر کمال</a:t>
            </a:r>
          </a:p>
          <a:p>
            <a:pPr marL="514350" indent="-514350" algn="r" rtl="1" eaLnBrk="1" hangingPunct="1">
              <a:buFont typeface="Wingdings 2" panose="05020102010507070707" pitchFamily="18" charset="2"/>
              <a:buAutoNum type="arabicParenR"/>
            </a:pPr>
            <a:r>
              <a:rPr lang="fa-IR" altLang="en-US" dirty="0" smtClean="0">
                <a:cs typeface="2  Titr" panose="00000700000000000000" pitchFamily="2" charset="-78"/>
              </a:rPr>
              <a:t>عدم تأييد اجتماعي معمولي بودن</a:t>
            </a:r>
          </a:p>
          <a:p>
            <a:pPr marL="514350" indent="-514350" algn="r" rtl="1" eaLnBrk="1" hangingPunct="1">
              <a:buFont typeface="Wingdings 2" panose="05020102010507070707" pitchFamily="18" charset="2"/>
              <a:buAutoNum type="arabicParenR"/>
            </a:pPr>
            <a:r>
              <a:rPr lang="fa-IR" altLang="en-US" dirty="0" smtClean="0">
                <a:cs typeface="2  Titr" panose="00000700000000000000" pitchFamily="2" charset="-78"/>
              </a:rPr>
              <a:t>تقويت مثبت و تقويت منفي رفتارهاي کمالگرايانه يا رفتار کامل</a:t>
            </a:r>
          </a:p>
          <a:p>
            <a:pPr marL="514350" indent="-514350" algn="r" rtl="1" eaLnBrk="1" hangingPunct="1">
              <a:buFont typeface="Wingdings 2" panose="05020102010507070707" pitchFamily="18" charset="2"/>
              <a:buAutoNum type="arabicParenR"/>
            </a:pPr>
            <a:r>
              <a:rPr lang="fa-IR" altLang="en-US" dirty="0" smtClean="0">
                <a:cs typeface="2  Titr" panose="00000700000000000000" pitchFamily="2" charset="-78"/>
              </a:rPr>
              <a:t>مدلهاي اجتماعي</a:t>
            </a:r>
          </a:p>
          <a:p>
            <a:pPr marL="514350" indent="-514350" algn="r" rtl="1" eaLnBrk="1" hangingPunct="1">
              <a:buFont typeface="Wingdings 2" panose="05020102010507070707" pitchFamily="18" charset="2"/>
              <a:buAutoNum type="arabicParenR"/>
            </a:pPr>
            <a:r>
              <a:rPr lang="fa-IR" altLang="en-US" dirty="0" smtClean="0">
                <a:cs typeface="2  Titr" panose="00000700000000000000" pitchFamily="2" charset="-78"/>
              </a:rPr>
              <a:t>تنبيه اجتماعي</a:t>
            </a:r>
          </a:p>
          <a:p>
            <a:pPr marL="514350" indent="-514350" algn="r" rtl="1" eaLnBrk="1" hangingPunct="1">
              <a:buFont typeface="Wingdings 2" panose="05020102010507070707" pitchFamily="18" charset="2"/>
              <a:buAutoNum type="arabicParenR"/>
            </a:pPr>
            <a:r>
              <a:rPr lang="fa-IR" altLang="en-US" dirty="0" smtClean="0">
                <a:cs typeface="2  Titr" panose="00000700000000000000" pitchFamily="2" charset="-78"/>
              </a:rPr>
              <a:t>شغلهايي که استاندارد مطلق دارند (خلباني، نظامي)</a:t>
            </a:r>
          </a:p>
          <a:p>
            <a:pPr marL="514350" indent="-514350" algn="r" rtl="1" eaLnBrk="1" hangingPunct="1">
              <a:buFont typeface="Wingdings 2" panose="05020102010507070707" pitchFamily="18" charset="2"/>
              <a:buAutoNum type="arabicParenR"/>
            </a:pPr>
            <a:r>
              <a:rPr lang="fa-IR" altLang="en-US" dirty="0" smtClean="0">
                <a:cs typeface="2  Titr" panose="00000700000000000000" pitchFamily="2" charset="-78"/>
              </a:rPr>
              <a:t>”همه چي تموم“ به عنوان يک صفت اجتماعي</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9137C3D-36CF-4B58-A212-FC6C6F1FCCDF}" type="slidenum">
              <a:rPr lang="en-US" altLang="en-US">
                <a:solidFill>
                  <a:srgbClr val="898989"/>
                </a:solidFill>
                <a:latin typeface="Calibri" panose="020F0502020204030204" pitchFamily="34" charset="0"/>
              </a:rPr>
              <a:pPr eaLnBrk="1" hangingPunct="1"/>
              <a:t>23</a:t>
            </a:fld>
            <a:endParaRPr lang="en-US" altLang="en-US">
              <a:solidFill>
                <a:srgbClr val="898989"/>
              </a:solidFill>
              <a:latin typeface="Calibri" panose="020F050202020403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r>
              <a:rPr lang="fa-IR" altLang="en-US" sz="5400" smtClean="0">
                <a:cs typeface="2  Titr" panose="00000700000000000000" pitchFamily="2" charset="-78"/>
              </a:rPr>
              <a:t>مدل شناختي رفتاري کمالگرايي: </a:t>
            </a:r>
            <a:r>
              <a:rPr lang="fa-IR" altLang="en-US" smtClean="0"/>
              <a:t>مولفه هاي رفتاري</a:t>
            </a:r>
          </a:p>
        </p:txBody>
      </p:sp>
      <p:sp>
        <p:nvSpPr>
          <p:cNvPr id="26627" name="Content Placeholder 2"/>
          <p:cNvSpPr>
            <a:spLocks noGrp="1"/>
          </p:cNvSpPr>
          <p:nvPr>
            <p:ph idx="1"/>
          </p:nvPr>
        </p:nvSpPr>
        <p:spPr/>
        <p:txBody>
          <a:bodyPr/>
          <a:lstStyle/>
          <a:p>
            <a:pPr algn="r" rtl="1" eaLnBrk="1" hangingPunct="1"/>
            <a:r>
              <a:rPr lang="fa-IR" altLang="en-US" dirty="0" smtClean="0">
                <a:cs typeface="2  Titr" panose="00000700000000000000" pitchFamily="2" charset="-78"/>
              </a:rPr>
              <a:t>تکميل کار برمبناي استانداردهاي دقيق</a:t>
            </a:r>
          </a:p>
          <a:p>
            <a:pPr algn="r" rtl="1" eaLnBrk="1" hangingPunct="1"/>
            <a:r>
              <a:rPr lang="fa-IR" altLang="en-US" dirty="0" smtClean="0">
                <a:cs typeface="2  Titr" panose="00000700000000000000" pitchFamily="2" charset="-78"/>
              </a:rPr>
              <a:t>اجتناب</a:t>
            </a:r>
          </a:p>
          <a:p>
            <a:pPr algn="r" rtl="1" eaLnBrk="1" hangingPunct="1"/>
            <a:r>
              <a:rPr lang="fa-IR" altLang="en-US" dirty="0" smtClean="0">
                <a:cs typeface="2  Titr" panose="00000700000000000000" pitchFamily="2" charset="-78"/>
              </a:rPr>
              <a:t>به تعويق انداختن امور </a:t>
            </a:r>
          </a:p>
          <a:p>
            <a:pPr algn="r" rtl="1" eaLnBrk="1" hangingPunct="1"/>
            <a:r>
              <a:rPr lang="fa-IR" altLang="en-US" dirty="0" smtClean="0">
                <a:cs typeface="2  Titr" panose="00000700000000000000" pitchFamily="2" charset="-78"/>
              </a:rPr>
              <a:t>راهبردهاي کنترل خود</a:t>
            </a:r>
            <a:endParaRPr lang="fa-IR"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76BA06C-24E5-4074-B15A-AA358AADA717}" type="slidenum">
              <a:rPr lang="en-US" altLang="en-US">
                <a:solidFill>
                  <a:srgbClr val="898989"/>
                </a:solidFill>
                <a:latin typeface="Calibri" panose="020F0502020204030204" pitchFamily="34" charset="0"/>
              </a:rPr>
              <a:pPr eaLnBrk="1" hangingPunct="1"/>
              <a:t>24</a:t>
            </a:fld>
            <a:endParaRPr lang="en-US" altLang="en-US">
              <a:solidFill>
                <a:srgbClr val="898989"/>
              </a:solidFill>
              <a:latin typeface="Calibri" panose="020F050202020403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295400"/>
            <a:ext cx="8229600" cy="1143000"/>
          </a:xfrm>
        </p:spPr>
        <p:txBody>
          <a:bodyPr rtlCol="0">
            <a:normAutofit fontScale="90000"/>
          </a:bodyPr>
          <a:lstStyle/>
          <a:p>
            <a:pPr eaLnBrk="1" fontAlgn="auto" hangingPunct="1">
              <a:spcAft>
                <a:spcPts val="0"/>
              </a:spcAft>
              <a:defRPr/>
            </a:pPr>
            <a:r>
              <a:rPr lang="fa-IR" dirty="0" smtClean="0">
                <a:cs typeface="2  Titr" pitchFamily="2" charset="-78"/>
              </a:rPr>
              <a:t/>
            </a:r>
            <a:br>
              <a:rPr lang="fa-IR" dirty="0" smtClean="0">
                <a:cs typeface="2  Titr" pitchFamily="2" charset="-78"/>
              </a:rPr>
            </a:br>
            <a:r>
              <a:rPr lang="fa-IR" dirty="0" smtClean="0">
                <a:cs typeface="2  Titr" pitchFamily="2" charset="-78"/>
              </a:rPr>
              <a:t> مدل شناختي رفتاري کمالگرايي: مولفه هاي شناختي</a:t>
            </a:r>
            <a:br>
              <a:rPr lang="fa-IR" dirty="0" smtClean="0">
                <a:cs typeface="2  Titr" pitchFamily="2" charset="-78"/>
              </a:rPr>
            </a:br>
            <a:r>
              <a:rPr lang="fa-IR" sz="4000" dirty="0" smtClean="0">
                <a:solidFill>
                  <a:srgbClr val="C00000"/>
                </a:solidFill>
                <a:cs typeface="2  Titr" pitchFamily="2" charset="-78"/>
              </a:rPr>
              <a:t>باورها</a:t>
            </a:r>
            <a:endParaRPr lang="en-US" dirty="0">
              <a:solidFill>
                <a:srgbClr val="C00000"/>
              </a:solidFill>
            </a:endParaRPr>
          </a:p>
        </p:txBody>
      </p:sp>
      <p:sp>
        <p:nvSpPr>
          <p:cNvPr id="27651" name="Content Placeholder 2"/>
          <p:cNvSpPr>
            <a:spLocks noGrp="1"/>
          </p:cNvSpPr>
          <p:nvPr>
            <p:ph idx="1"/>
          </p:nvPr>
        </p:nvSpPr>
        <p:spPr/>
        <p:txBody>
          <a:bodyPr/>
          <a:lstStyle/>
          <a:p>
            <a:pPr algn="r" rtl="1" eaLnBrk="1" hangingPunct="1"/>
            <a:endParaRPr lang="fa-IR" altLang="en-US" sz="2400" dirty="0" smtClean="0">
              <a:cs typeface="2  Titr" panose="00000700000000000000" pitchFamily="2" charset="-78"/>
            </a:endParaRPr>
          </a:p>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خودم بايد کامل باشم (ديگران مهم نيست کامل باشند)</a:t>
            </a:r>
          </a:p>
          <a:p>
            <a:pPr algn="r" rtl="1" eaLnBrk="1" hangingPunct="1"/>
            <a:r>
              <a:rPr lang="fa-IR" altLang="en-US" dirty="0" smtClean="0">
                <a:cs typeface="2  Titr" panose="00000700000000000000" pitchFamily="2" charset="-78"/>
              </a:rPr>
              <a:t>خودم کاملم، ديگران بايد کامل باشند.</a:t>
            </a:r>
          </a:p>
          <a:p>
            <a:pPr algn="r" rtl="1" eaLnBrk="1" hangingPunct="1"/>
            <a:r>
              <a:rPr lang="fa-IR" altLang="en-US" dirty="0" smtClean="0">
                <a:cs typeface="2  Titr" panose="00000700000000000000" pitchFamily="2" charset="-78"/>
              </a:rPr>
              <a:t>خودم به قدر کافي خوب نيستم.</a:t>
            </a:r>
          </a:p>
          <a:p>
            <a:pPr algn="r" rtl="1" eaLnBrk="1" hangingPunct="1"/>
            <a:r>
              <a:rPr lang="fa-IR" altLang="en-US" dirty="0" smtClean="0">
                <a:cs typeface="2  Titr" panose="00000700000000000000" pitchFamily="2" charset="-78"/>
              </a:rPr>
              <a:t>اوضاع به قدر کافي خوب نيست</a:t>
            </a:r>
          </a:p>
          <a:p>
            <a:pPr algn="r" rtl="1" eaLnBrk="1" hangingPunct="1"/>
            <a:r>
              <a:rPr lang="fa-IR" altLang="en-US" dirty="0" smtClean="0">
                <a:cs typeface="2  Titr" panose="00000700000000000000" pitchFamily="2" charset="-78"/>
              </a:rPr>
              <a:t>ديگران به قدر کافي خوب نيستند.</a:t>
            </a:r>
          </a:p>
          <a:p>
            <a:pPr algn="r" rtl="1" eaLnBrk="1" hangingPunct="1"/>
            <a:r>
              <a:rPr lang="fa-IR" altLang="en-US" dirty="0" smtClean="0">
                <a:cs typeface="2  Titr" panose="00000700000000000000" pitchFamily="2" charset="-78"/>
              </a:rPr>
              <a:t>کار انجام شده به قدر کافي خوب نيست.</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B537664-462B-478A-B9BF-87CE6F9AD344}" type="slidenum">
              <a:rPr lang="en-US" altLang="en-US">
                <a:solidFill>
                  <a:srgbClr val="898989"/>
                </a:solidFill>
                <a:latin typeface="Calibri" panose="020F0502020204030204" pitchFamily="34" charset="0"/>
              </a:rPr>
              <a:pPr eaLnBrk="1" hangingPunct="1"/>
              <a:t>25</a:t>
            </a:fld>
            <a:endParaRPr lang="en-US" altLang="en-US">
              <a:solidFill>
                <a:srgbClr val="898989"/>
              </a:solidFill>
              <a:latin typeface="Calibri" panose="020F050202020403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066800"/>
            <a:ext cx="8229600" cy="1143000"/>
          </a:xfrm>
        </p:spPr>
        <p:txBody>
          <a:bodyPr rtlCol="0">
            <a:normAutofit fontScale="90000"/>
          </a:bodyPr>
          <a:lstStyle/>
          <a:p>
            <a:pPr eaLnBrk="1" fontAlgn="auto" hangingPunct="1">
              <a:spcAft>
                <a:spcPts val="0"/>
              </a:spcAft>
              <a:defRPr/>
            </a:pPr>
            <a:r>
              <a:rPr lang="fa-IR" sz="5400" dirty="0" smtClean="0">
                <a:cs typeface="2  Titr" pitchFamily="2" charset="-78"/>
              </a:rPr>
              <a:t>مدل شناختي رفتاري کمالگرايي: مولفه هاي شناختي</a:t>
            </a:r>
            <a:r>
              <a:rPr lang="fa-IR" sz="3200" dirty="0" smtClean="0">
                <a:cs typeface="2  Titr" pitchFamily="2" charset="-78"/>
              </a:rPr>
              <a:t>(ادامه)</a:t>
            </a:r>
            <a:br>
              <a:rPr lang="fa-IR" sz="3200" dirty="0" smtClean="0">
                <a:cs typeface="2  Titr" pitchFamily="2" charset="-78"/>
              </a:rPr>
            </a:br>
            <a:r>
              <a:rPr lang="fa-IR" sz="5400" dirty="0" smtClean="0">
                <a:solidFill>
                  <a:srgbClr val="C00000"/>
                </a:solidFill>
                <a:cs typeface="2  Titr" pitchFamily="2" charset="-78"/>
              </a:rPr>
              <a:t> </a:t>
            </a:r>
            <a:r>
              <a:rPr lang="fa-IR" sz="4900" dirty="0" smtClean="0">
                <a:solidFill>
                  <a:srgbClr val="C00000"/>
                </a:solidFill>
                <a:cs typeface="2  Titr" pitchFamily="2" charset="-78"/>
              </a:rPr>
              <a:t>باورها</a:t>
            </a:r>
            <a:endParaRPr lang="en-US" dirty="0"/>
          </a:p>
        </p:txBody>
      </p:sp>
      <p:sp>
        <p:nvSpPr>
          <p:cNvPr id="28675"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من ناقصم</a:t>
            </a:r>
          </a:p>
          <a:p>
            <a:pPr algn="r" rtl="1" eaLnBrk="1" hangingPunct="1"/>
            <a:r>
              <a:rPr lang="fa-IR" altLang="en-US" dirty="0" smtClean="0">
                <a:cs typeface="2  Titr" panose="00000700000000000000" pitchFamily="2" charset="-78"/>
              </a:rPr>
              <a:t>نبايد ناقص باشم</a:t>
            </a:r>
          </a:p>
          <a:p>
            <a:pPr algn="r" rtl="1" eaLnBrk="1" hangingPunct="1"/>
            <a:r>
              <a:rPr lang="fa-IR" altLang="en-US" dirty="0" smtClean="0">
                <a:cs typeface="2  Titr" panose="00000700000000000000" pitchFamily="2" charset="-78"/>
              </a:rPr>
              <a:t>ارزش من به کامل بودنم است</a:t>
            </a:r>
          </a:p>
          <a:p>
            <a:pPr algn="r" rtl="1" eaLnBrk="1" hangingPunct="1"/>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2829144-03E2-455D-BC64-25C6CE1F626E}" type="slidenum">
              <a:rPr lang="en-US" altLang="en-US">
                <a:solidFill>
                  <a:srgbClr val="898989"/>
                </a:solidFill>
                <a:latin typeface="Calibri" panose="020F0502020204030204" pitchFamily="34" charset="0"/>
              </a:rPr>
              <a:pPr eaLnBrk="1" hangingPunct="1"/>
              <a:t>26</a:t>
            </a:fld>
            <a:endParaRPr lang="en-US" altLang="en-US">
              <a:solidFill>
                <a:srgbClr val="898989"/>
              </a:solidFill>
              <a:latin typeface="Calibri" panose="020F050202020403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fa-IR" sz="5400" dirty="0" smtClean="0">
                <a:cs typeface="2  Titr" pitchFamily="2" charset="-78"/>
              </a:rPr>
              <a:t>مدل شناختي رفتاري کمالگرايي: مولفه هاي شناختي</a:t>
            </a:r>
            <a:r>
              <a:rPr lang="fa-IR" sz="3200" dirty="0" smtClean="0">
                <a:cs typeface="2  Titr" pitchFamily="2" charset="-78"/>
              </a:rPr>
              <a:t>(ادامه)</a:t>
            </a:r>
            <a:br>
              <a:rPr lang="fa-IR" sz="3200" dirty="0" smtClean="0">
                <a:cs typeface="2  Titr" pitchFamily="2" charset="-78"/>
              </a:rPr>
            </a:br>
            <a:r>
              <a:rPr lang="fa-IR" sz="3200" dirty="0" smtClean="0">
                <a:solidFill>
                  <a:srgbClr val="C00000"/>
                </a:solidFill>
                <a:cs typeface="2  Titr" pitchFamily="2" charset="-78"/>
              </a:rPr>
              <a:t>باورهاي مياني</a:t>
            </a:r>
            <a:endParaRPr lang="en-US" dirty="0">
              <a:solidFill>
                <a:srgbClr val="C00000"/>
              </a:solidFill>
            </a:endParaRPr>
          </a:p>
        </p:txBody>
      </p:sp>
      <p:sp>
        <p:nvSpPr>
          <p:cNvPr id="29699"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اگه از ديگرون کاري رو بخواي، ميخوره تو ذوقت. بهتره خودت انجام بدي</a:t>
            </a:r>
          </a:p>
          <a:p>
            <a:pPr algn="r" rtl="1" eaLnBrk="1" hangingPunct="1"/>
            <a:r>
              <a:rPr lang="fa-IR" altLang="en-US" dirty="0" smtClean="0">
                <a:cs typeface="2  Titr" panose="00000700000000000000" pitchFamily="2" charset="-78"/>
              </a:rPr>
              <a:t>اگه استانداردهام بالا نباشه انگيزه ندارم، تلاش نميکنم، تنبلي ميکنم.</a:t>
            </a:r>
          </a:p>
          <a:p>
            <a:pPr algn="r" rtl="1" eaLnBrk="1" hangingPunct="1"/>
            <a:r>
              <a:rPr lang="fa-IR" altLang="en-US" dirty="0" smtClean="0">
                <a:cs typeface="2  Titr" panose="00000700000000000000" pitchFamily="2" charset="-78"/>
              </a:rPr>
              <a:t>اگه استانداردهام رو بالا بگيرم اقلاً متوسط ميشم، ولي اگه اونارو متوسط بگيرم ديگه به کم هم راضي ميشم.</a:t>
            </a:r>
          </a:p>
          <a:p>
            <a:pPr algn="r" rtl="1" eaLnBrk="1" hangingPunct="1"/>
            <a:r>
              <a:rPr lang="fa-IR" altLang="en-US" dirty="0" smtClean="0">
                <a:cs typeface="2  Titr" panose="00000700000000000000" pitchFamily="2" charset="-78"/>
              </a:rPr>
              <a:t>اشتباه اصلاً پذيرفتني نيست.</a:t>
            </a:r>
          </a:p>
          <a:p>
            <a:pPr algn="r" rtl="1" eaLnBrk="1" hangingPunct="1"/>
            <a:r>
              <a:rPr lang="fa-IR" altLang="en-US" dirty="0" smtClean="0">
                <a:cs typeface="2  Titr" panose="00000700000000000000" pitchFamily="2" charset="-78"/>
              </a:rPr>
              <a:t>آدم بايد متفاوت باشه.</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DCDC919-A78C-41DB-998E-6EA047329CB5}" type="slidenum">
              <a:rPr lang="en-US" altLang="en-US">
                <a:solidFill>
                  <a:srgbClr val="898989"/>
                </a:solidFill>
                <a:latin typeface="Calibri" panose="020F0502020204030204" pitchFamily="34" charset="0"/>
              </a:rPr>
              <a:pPr eaLnBrk="1" hangingPunct="1"/>
              <a:t>27</a:t>
            </a:fld>
            <a:endParaRPr lang="en-US" altLang="en-US">
              <a:solidFill>
                <a:srgbClr val="898989"/>
              </a:solidFill>
              <a:latin typeface="Calibri" panose="020F050202020403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fa-IR" sz="5400" dirty="0" smtClean="0">
                <a:cs typeface="2  Titr" pitchFamily="2" charset="-78"/>
              </a:rPr>
              <a:t>مدل شناختي رفتاري کمالگرايي: مولفه هاي شناختي</a:t>
            </a:r>
            <a:r>
              <a:rPr lang="fa-IR" sz="3200" dirty="0" smtClean="0">
                <a:cs typeface="2  Titr" pitchFamily="2" charset="-78"/>
              </a:rPr>
              <a:t>(ادامه)</a:t>
            </a:r>
            <a:br>
              <a:rPr lang="fa-IR" sz="3200" dirty="0" smtClean="0">
                <a:cs typeface="2  Titr" pitchFamily="2" charset="-78"/>
              </a:rPr>
            </a:br>
            <a:r>
              <a:rPr lang="fa-IR" sz="3200" dirty="0" smtClean="0">
                <a:solidFill>
                  <a:srgbClr val="C00000"/>
                </a:solidFill>
                <a:cs typeface="2  Titr" pitchFamily="2" charset="-78"/>
              </a:rPr>
              <a:t>باورهاي مياني</a:t>
            </a:r>
            <a:endParaRPr lang="en-US" dirty="0">
              <a:solidFill>
                <a:srgbClr val="C00000"/>
              </a:solidFill>
            </a:endParaRPr>
          </a:p>
        </p:txBody>
      </p:sp>
      <p:sp>
        <p:nvSpPr>
          <p:cNvPr id="30723"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معمولي بودن فايده اي نداره</a:t>
            </a:r>
          </a:p>
          <a:p>
            <a:pPr algn="r" rtl="1" eaLnBrk="1" hangingPunct="1"/>
            <a:r>
              <a:rPr lang="fa-IR" altLang="en-US" dirty="0" smtClean="0">
                <a:cs typeface="2  Titr" panose="00000700000000000000" pitchFamily="2" charset="-78"/>
              </a:rPr>
              <a:t>متوسط بودن بده</a:t>
            </a:r>
          </a:p>
          <a:p>
            <a:pPr algn="r" rtl="1" eaLnBrk="1" hangingPunct="1"/>
            <a:r>
              <a:rPr lang="fa-IR" altLang="en-US" dirty="0" smtClean="0">
                <a:cs typeface="2  Titr" panose="00000700000000000000" pitchFamily="2" charset="-78"/>
              </a:rPr>
              <a:t>چه اشکالي داره که آدم کارشو به نحو احسن انجام بده</a:t>
            </a:r>
          </a:p>
          <a:p>
            <a:pPr algn="r" rtl="1" eaLnBrk="1" hangingPunct="1"/>
            <a:r>
              <a:rPr lang="fa-IR" altLang="en-US" dirty="0" smtClean="0">
                <a:cs typeface="2  Titr" panose="00000700000000000000" pitchFamily="2" charset="-78"/>
              </a:rPr>
              <a:t>وقتي ميتوني چرا سنگ تموم نزاري</a:t>
            </a:r>
          </a:p>
          <a:p>
            <a:pPr algn="r" rtl="1" eaLnBrk="1" hangingPunct="1"/>
            <a:r>
              <a:rPr lang="fa-IR" altLang="en-US" dirty="0" smtClean="0">
                <a:cs typeface="2  Titr" panose="00000700000000000000" pitchFamily="2" charset="-78"/>
              </a:rPr>
              <a:t>کيفش خيليه</a:t>
            </a:r>
          </a:p>
          <a:p>
            <a:pPr algn="r" rtl="1" eaLnBrk="1" hangingPunct="1"/>
            <a:r>
              <a:rPr lang="fa-IR" altLang="en-US" dirty="0" smtClean="0">
                <a:cs typeface="2  Titr" panose="00000700000000000000" pitchFamily="2" charset="-78"/>
              </a:rPr>
              <a:t>اگه اينجوري نباشم از خودم بدم مياد</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06CC8F9-644C-4DA6-B6AF-919633B90CB4}" type="slidenum">
              <a:rPr lang="en-US" altLang="en-US">
                <a:solidFill>
                  <a:srgbClr val="898989"/>
                </a:solidFill>
                <a:latin typeface="Calibri" panose="020F0502020204030204" pitchFamily="34" charset="0"/>
              </a:rPr>
              <a:pPr eaLnBrk="1" hangingPunct="1"/>
              <a:t>28</a:t>
            </a:fld>
            <a:endParaRPr lang="en-US" altLang="en-US">
              <a:solidFill>
                <a:srgbClr val="898989"/>
              </a:solidFill>
              <a:latin typeface="Calibri" panose="020F050202020403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r>
              <a:rPr lang="fa-IR" altLang="en-US" dirty="0" smtClean="0">
                <a:cs typeface="B Titr" panose="00000700000000000000" pitchFamily="2" charset="-78"/>
              </a:rPr>
              <a:t>ايفاي نقش</a:t>
            </a:r>
          </a:p>
        </p:txBody>
      </p:sp>
      <p:sp>
        <p:nvSpPr>
          <p:cNvPr id="31747" name="Content Placeholder 2"/>
          <p:cNvSpPr>
            <a:spLocks noGrp="1"/>
          </p:cNvSpPr>
          <p:nvPr>
            <p:ph idx="1"/>
          </p:nvPr>
        </p:nvSpPr>
        <p:spPr>
          <a:xfrm>
            <a:off x="457200" y="2971800"/>
            <a:ext cx="8229600" cy="1752600"/>
          </a:xfrm>
        </p:spPr>
        <p:txBody>
          <a:bodyPr/>
          <a:lstStyle/>
          <a:p>
            <a:pPr algn="ctr" rtl="1" eaLnBrk="1" hangingPunct="1"/>
            <a:r>
              <a:rPr lang="fa-IR" altLang="en-US" dirty="0" smtClean="0">
                <a:cs typeface="B Titr" panose="00000700000000000000" pitchFamily="2" charset="-78"/>
              </a:rPr>
              <a:t>نمايش يک مورد کمالگرايي و پيدا کردن مولفه هاي کمالگرايي</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5754A17-38C9-4DAF-89B3-6A0B8E822470}" type="slidenum">
              <a:rPr lang="en-US" altLang="en-US">
                <a:solidFill>
                  <a:srgbClr val="898989"/>
                </a:solidFill>
                <a:latin typeface="Calibri" panose="020F0502020204030204" pitchFamily="34" charset="0"/>
              </a:rPr>
              <a:pPr eaLnBrk="1" hangingPunct="1"/>
              <a:t>29</a:t>
            </a:fld>
            <a:endParaRPr lang="en-US" altLang="en-US">
              <a:solidFill>
                <a:srgbClr val="898989"/>
              </a:solidFill>
              <a:latin typeface="Calibri" panose="020F050202020403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fa-IR" altLang="en-US" sz="3600" smtClean="0">
                <a:cs typeface="2  Titr" panose="00000700000000000000" pitchFamily="2" charset="-78"/>
              </a:rPr>
              <a:t>مدل شناختي رفتاري</a:t>
            </a:r>
            <a:br>
              <a:rPr lang="fa-IR" altLang="en-US" sz="3600" smtClean="0">
                <a:cs typeface="2  Titr" panose="00000700000000000000" pitchFamily="2" charset="-78"/>
              </a:rPr>
            </a:br>
            <a:r>
              <a:rPr lang="fa-IR" altLang="en-US" sz="3600" smtClean="0">
                <a:cs typeface="2  Titr" panose="00000700000000000000" pitchFamily="2" charset="-78"/>
              </a:rPr>
              <a:t>دياگرام شناختي رفتاري</a:t>
            </a:r>
            <a:br>
              <a:rPr lang="fa-IR" altLang="en-US" sz="3600" smtClean="0">
                <a:cs typeface="2  Titr" panose="00000700000000000000" pitchFamily="2" charset="-78"/>
              </a:rPr>
            </a:br>
            <a:r>
              <a:rPr lang="fa-IR" altLang="en-US" sz="2400" smtClean="0">
                <a:cs typeface="2  Titr" panose="00000700000000000000" pitchFamily="2" charset="-78"/>
              </a:rPr>
              <a:t>کار به قدري طول ميکشد که نهايتاً منجر به ناقص بودن کار ميشود.</a:t>
            </a:r>
            <a:endParaRPr lang="en-US" altLang="en-US" sz="2400" smtClean="0"/>
          </a:p>
        </p:txBody>
      </p:sp>
      <p:graphicFrame>
        <p:nvGraphicFramePr>
          <p:cNvPr id="4" name="Content Placeholder 3"/>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B8DD34B-0843-4973-994F-F604F4EAABF5}" type="slidenum">
              <a:rPr lang="en-US" altLang="en-US">
                <a:solidFill>
                  <a:srgbClr val="898989"/>
                </a:solidFill>
                <a:latin typeface="Calibri" panose="020F0502020204030204" pitchFamily="34" charset="0"/>
              </a:rPr>
              <a:pPr eaLnBrk="1" hangingPunct="1"/>
              <a:t>30</a:t>
            </a:fld>
            <a:endParaRPr lang="en-US" altLang="en-US">
              <a:solidFill>
                <a:srgbClr val="898989"/>
              </a:solidFill>
              <a:latin typeface="Calibri" panose="020F050202020403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endParaRPr lang="fa-IR" altLang="en-US" smtClean="0"/>
          </a:p>
        </p:txBody>
      </p:sp>
      <p:sp>
        <p:nvSpPr>
          <p:cNvPr id="33795" name="Content Placeholder 2"/>
          <p:cNvSpPr>
            <a:spLocks noGrp="1"/>
          </p:cNvSpPr>
          <p:nvPr>
            <p:ph idx="1"/>
          </p:nvPr>
        </p:nvSpPr>
        <p:spPr/>
        <p:txBody>
          <a:bodyPr/>
          <a:lstStyle/>
          <a:p>
            <a:pPr eaLnBrk="1" hangingPunct="1"/>
            <a:endParaRPr lang="en-US" altLang="en-US" smtClean="0"/>
          </a:p>
          <a:p>
            <a:pPr eaLnBrk="1" hangingPunct="1"/>
            <a:endParaRPr lang="en-US" altLang="en-US" smtClean="0"/>
          </a:p>
          <a:p>
            <a:pPr eaLnBrk="1" hangingPunct="1"/>
            <a:endParaRPr lang="en-US" altLang="en-US" smtClean="0"/>
          </a:p>
          <a:p>
            <a:pPr eaLnBrk="1" hangingPunct="1"/>
            <a:endParaRPr lang="en-US" altLang="en-US" smtClean="0"/>
          </a:p>
        </p:txBody>
      </p:sp>
      <p:graphicFrame>
        <p:nvGraphicFramePr>
          <p:cNvPr id="4" name="Content Placeholder 3"/>
          <p:cNvGraphicFramePr>
            <a:graphicFrameLocks/>
          </p:cNvGraphicFramePr>
          <p:nvPr/>
        </p:nvGraphicFramePr>
        <p:xfrm>
          <a:off x="609600" y="17526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EA54DAB-1D74-4C4B-B12D-2A6C1EF580D6}" type="slidenum">
              <a:rPr lang="en-US" altLang="en-US">
                <a:solidFill>
                  <a:srgbClr val="898989"/>
                </a:solidFill>
                <a:latin typeface="Calibri" panose="020F0502020204030204" pitchFamily="34" charset="0"/>
              </a:rPr>
              <a:pPr eaLnBrk="1" hangingPunct="1"/>
              <a:t>31</a:t>
            </a:fld>
            <a:endParaRPr lang="en-US" altLang="en-US">
              <a:solidFill>
                <a:srgbClr val="898989"/>
              </a:solidFill>
              <a:latin typeface="Calibri" panose="020F050202020403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endParaRPr lang="fa-IR" altLang="en-US" smtClean="0"/>
          </a:p>
        </p:txBody>
      </p:sp>
      <p:sp>
        <p:nvSpPr>
          <p:cNvPr id="34819" name="Content Placeholder 2"/>
          <p:cNvSpPr>
            <a:spLocks noGrp="1"/>
          </p:cNvSpPr>
          <p:nvPr>
            <p:ph idx="1"/>
          </p:nvPr>
        </p:nvSpPr>
        <p:spPr/>
        <p:txBody>
          <a:bodyPr/>
          <a:lstStyle/>
          <a:p>
            <a:pPr eaLnBrk="1" hangingPunct="1"/>
            <a:endParaRPr lang="fa-IR" altLang="en-US" smtClean="0"/>
          </a:p>
        </p:txBody>
      </p:sp>
      <p:graphicFrame>
        <p:nvGraphicFramePr>
          <p:cNvPr id="5" name="Content Placeholder 3"/>
          <p:cNvGraphicFramePr>
            <a:graphicFrameLocks/>
          </p:cNvGraphicFramePr>
          <p:nvPr/>
        </p:nvGraphicFramePr>
        <p:xfrm>
          <a:off x="609600" y="533400"/>
          <a:ext cx="8229600" cy="5745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6C854EC-6A3A-4105-A5C3-20F0E2D49DC7}" type="slidenum">
              <a:rPr lang="en-US" altLang="en-US">
                <a:solidFill>
                  <a:srgbClr val="898989"/>
                </a:solidFill>
                <a:latin typeface="Calibri" panose="020F0502020204030204" pitchFamily="34" charset="0"/>
              </a:rPr>
              <a:pPr eaLnBrk="1" hangingPunct="1"/>
              <a:t>32</a:t>
            </a:fld>
            <a:endParaRPr lang="en-US" altLang="en-US">
              <a:solidFill>
                <a:srgbClr val="898989"/>
              </a:solidFill>
              <a:latin typeface="Calibri" panose="020F050202020403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endParaRPr lang="fa-IR" altLang="en-US" smtClean="0"/>
          </a:p>
        </p:txBody>
      </p:sp>
      <p:graphicFrame>
        <p:nvGraphicFramePr>
          <p:cNvPr id="4" name="Content Placeholder 3"/>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0A34D8A-6DF6-4316-A754-91165C29FCEB}" type="slidenum">
              <a:rPr lang="en-US" altLang="en-US">
                <a:solidFill>
                  <a:srgbClr val="898989"/>
                </a:solidFill>
                <a:latin typeface="Calibri" panose="020F0502020204030204" pitchFamily="34" charset="0"/>
              </a:rPr>
              <a:pPr eaLnBrk="1" hangingPunct="1"/>
              <a:t>33</a:t>
            </a:fld>
            <a:endParaRPr lang="en-US" altLang="en-US">
              <a:solidFill>
                <a:srgbClr val="898989"/>
              </a:solidFill>
              <a:latin typeface="Calibri" panose="020F050202020403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endParaRPr lang="fa-IR" altLang="en-US" smtClean="0"/>
          </a:p>
        </p:txBody>
      </p:sp>
      <p:graphicFrame>
        <p:nvGraphicFramePr>
          <p:cNvPr id="4" name="Content Placeholder 3"/>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E4E240B-8C92-45D3-9F74-06C33582243F}" type="slidenum">
              <a:rPr lang="en-US" altLang="en-US">
                <a:solidFill>
                  <a:srgbClr val="898989"/>
                </a:solidFill>
                <a:latin typeface="Calibri" panose="020F0502020204030204" pitchFamily="34" charset="0"/>
              </a:rPr>
              <a:pPr eaLnBrk="1" hangingPunct="1"/>
              <a:t>34</a:t>
            </a:fld>
            <a:endParaRPr lang="en-US" altLang="en-US">
              <a:solidFill>
                <a:srgbClr val="898989"/>
              </a:solidFill>
              <a:latin typeface="Calibri" panose="020F050202020403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endParaRPr lang="fa-IR" altLang="en-US" smtClean="0"/>
          </a:p>
        </p:txBody>
      </p:sp>
      <p:graphicFrame>
        <p:nvGraphicFramePr>
          <p:cNvPr id="4" name="Content Placeholder 3"/>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EC702FE-E47F-41D0-B0C2-0D1ABFA254EB}" type="slidenum">
              <a:rPr lang="en-US" altLang="en-US">
                <a:solidFill>
                  <a:srgbClr val="898989"/>
                </a:solidFill>
                <a:latin typeface="Calibri" panose="020F0502020204030204" pitchFamily="34" charset="0"/>
              </a:rPr>
              <a:pPr eaLnBrk="1" hangingPunct="1"/>
              <a:t>35</a:t>
            </a:fld>
            <a:endParaRPr lang="en-US" altLang="en-US">
              <a:solidFill>
                <a:srgbClr val="898989"/>
              </a:solidFill>
              <a:latin typeface="Calibri" panose="020F0502020204030204"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457200" y="381000"/>
            <a:ext cx="8229600" cy="1143000"/>
          </a:xfrm>
        </p:spPr>
        <p:txBody>
          <a:bodyPr/>
          <a:lstStyle/>
          <a:p>
            <a:pPr eaLnBrk="1" hangingPunct="1"/>
            <a:r>
              <a:rPr lang="fa-IR" altLang="en-US" smtClean="0">
                <a:cs typeface="2  Titr" panose="00000700000000000000" pitchFamily="2" charset="-78"/>
              </a:rPr>
              <a:t>جمع بندي ارزيابي و مفهوم پردازي</a:t>
            </a:r>
            <a:endParaRPr lang="en-US" altLang="en-US" smtClean="0"/>
          </a:p>
        </p:txBody>
      </p:sp>
      <p:sp>
        <p:nvSpPr>
          <p:cNvPr id="3" name="Content Placeholder 2"/>
          <p:cNvSpPr>
            <a:spLocks noGrp="1"/>
          </p:cNvSpPr>
          <p:nvPr>
            <p:ph idx="1"/>
          </p:nvPr>
        </p:nvSpPr>
        <p:spPr/>
        <p:txBody>
          <a:bodyPr rtlCol="0">
            <a:normAutofit fontScale="92500" lnSpcReduction="20000"/>
          </a:bodyPr>
          <a:lstStyle/>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شناسايي ويژگيهاي خود، محيط، و موقعيت برانگيزان رفتار کمالگرايانه</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شناسايي چرخه ها</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تفکيک کمالگرايي هاي سالم و غير سالم مراجع</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شناسايي زمانها يا نقاطي که کمالگرايي سازگارانه تغيير جهت داده و به سمت کمالگرايي آسيب زا حرکت ميکند.</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بررسي روابط بين فردي</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بررسي اهداف فرد (تأکيد ميشود که داشتن هدف خوب و استاندارد بالا و سخت کوشي خيلي هم خوب است و هدف اصلي جدا سازي رشد و پيشرفت از رنج هيجاني است).</a:t>
            </a:r>
          </a:p>
          <a:p>
            <a:pPr marL="274320" indent="-274320" algn="r" rtl="1" eaLnBrk="1" fontAlgn="auto" hangingPunct="1">
              <a:spcAft>
                <a:spcPts val="0"/>
              </a:spcAft>
              <a:buClr>
                <a:schemeClr val="accent3"/>
              </a:buClr>
              <a:buFont typeface="Wingdings 2"/>
              <a:buChar char=""/>
              <a:defRPr/>
            </a:pPr>
            <a:endParaRPr lang="en-US" dirty="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3278817-6F23-4699-8033-A558E4194D52}" type="slidenum">
              <a:rPr lang="en-US" altLang="en-US">
                <a:solidFill>
                  <a:srgbClr val="898989"/>
                </a:solidFill>
                <a:latin typeface="Calibri" panose="020F0502020204030204" pitchFamily="34" charset="0"/>
              </a:rPr>
              <a:pPr eaLnBrk="1" hangingPunct="1"/>
              <a:t>36</a:t>
            </a:fld>
            <a:endParaRPr lang="en-US" altLang="en-US">
              <a:solidFill>
                <a:srgbClr val="898989"/>
              </a:solidFill>
              <a:latin typeface="Calibri" panose="020F0502020204030204"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57200" y="457200"/>
            <a:ext cx="8229600" cy="1143000"/>
          </a:xfrm>
        </p:spPr>
        <p:txBody>
          <a:bodyPr/>
          <a:lstStyle/>
          <a:p>
            <a:pPr eaLnBrk="1" hangingPunct="1"/>
            <a:r>
              <a:rPr lang="fa-IR" altLang="en-US" smtClean="0">
                <a:cs typeface="2  Titr" panose="00000700000000000000" pitchFamily="2" charset="-78"/>
              </a:rPr>
              <a:t>جلسه اول</a:t>
            </a:r>
            <a:endParaRPr lang="en-US" altLang="en-US" smtClean="0"/>
          </a:p>
        </p:txBody>
      </p:sp>
      <p:sp>
        <p:nvSpPr>
          <p:cNvPr id="3" name="Content Placeholder 2"/>
          <p:cNvSpPr>
            <a:spLocks noGrp="1"/>
          </p:cNvSpPr>
          <p:nvPr>
            <p:ph idx="1"/>
          </p:nvPr>
        </p:nvSpPr>
        <p:spPr/>
        <p:txBody>
          <a:bodyPr rtlCol="0">
            <a:normAutofit/>
          </a:bodyPr>
          <a:lstStyle/>
          <a:p>
            <a:pPr marL="274320" indent="-274320" algn="r" rtl="1" eaLnBrk="1" fontAlgn="auto" hangingPunct="1">
              <a:spcAft>
                <a:spcPts val="0"/>
              </a:spcAft>
              <a:buClr>
                <a:schemeClr val="accent3"/>
              </a:buClr>
              <a:buFont typeface="Wingdings 2"/>
              <a:buChar char=""/>
              <a:defRPr/>
            </a:pPr>
            <a:endParaRPr lang="fa-IR" dirty="0" smtClean="0">
              <a:cs typeface="2  Titr" pitchFamily="2" charset="-78"/>
            </a:endParaRPr>
          </a:p>
          <a:p>
            <a:pPr marL="274320" indent="-274320" algn="r" rtl="1" eaLnBrk="1" fontAlgn="auto" hangingPunct="1">
              <a:spcAft>
                <a:spcPts val="0"/>
              </a:spcAft>
              <a:buClr>
                <a:schemeClr val="accent3"/>
              </a:buClr>
              <a:buFont typeface="Wingdings 2"/>
              <a:buChar char=""/>
              <a:defRPr/>
            </a:pPr>
            <a:endParaRPr lang="fa-IR" dirty="0" smtClean="0">
              <a:cs typeface="2  Titr" pitchFamily="2" charset="-78"/>
            </a:endParaRP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مشابه جلسه اول استاندارد</a:t>
            </a:r>
          </a:p>
          <a:p>
            <a:pPr marL="274320" indent="-274320" algn="r" rtl="1" eaLnBrk="1" fontAlgn="auto" hangingPunct="1">
              <a:spcAft>
                <a:spcPts val="0"/>
              </a:spcAft>
              <a:buClr>
                <a:schemeClr val="accent3"/>
              </a:buClr>
              <a:buFont typeface="Arial" panose="020B0604020202020204" pitchFamily="34" charset="0"/>
              <a:buNone/>
              <a:defRPr/>
            </a:pPr>
            <a:r>
              <a:rPr lang="fa-IR" sz="4400" b="1" dirty="0" smtClean="0">
                <a:solidFill>
                  <a:srgbClr val="FF0000"/>
                </a:solidFill>
                <a:cs typeface="2  Titr" pitchFamily="2" charset="-78"/>
              </a:rPr>
              <a:t>يادآوري:</a:t>
            </a:r>
          </a:p>
          <a:p>
            <a:pPr marL="514350" indent="-514350" algn="r" rtl="1" eaLnBrk="1" fontAlgn="auto" hangingPunct="1">
              <a:spcAft>
                <a:spcPts val="0"/>
              </a:spcAft>
              <a:buClr>
                <a:schemeClr val="accent3"/>
              </a:buClr>
              <a:buFont typeface="Arial" panose="020B0604020202020204" pitchFamily="34" charset="0"/>
              <a:buNone/>
              <a:defRPr/>
            </a:pPr>
            <a:r>
              <a:rPr lang="fa-IR" sz="3600" dirty="0" smtClean="0">
                <a:cs typeface="2  Titr" pitchFamily="2" charset="-78"/>
              </a:rPr>
              <a:t>-   هدف گذاري</a:t>
            </a:r>
          </a:p>
          <a:p>
            <a:pPr marL="514350" indent="-514350" algn="r" rtl="1" eaLnBrk="1" fontAlgn="auto" hangingPunct="1">
              <a:spcAft>
                <a:spcPts val="0"/>
              </a:spcAft>
              <a:buClr>
                <a:schemeClr val="accent3"/>
              </a:buClr>
              <a:buFont typeface="Arial" panose="020B0604020202020204" pitchFamily="34" charset="0"/>
              <a:buNone/>
              <a:defRPr/>
            </a:pPr>
            <a:r>
              <a:rPr lang="fa-IR" sz="3600" dirty="0" smtClean="0">
                <a:cs typeface="2  Titr" pitchFamily="2" charset="-78"/>
              </a:rPr>
              <a:t>-  معرفي اختلال، مدل شناختي و منطق درمان</a:t>
            </a:r>
            <a:endParaRPr lang="fa-IR" dirty="0" smtClean="0">
              <a:cs typeface="2  Titr" pitchFamily="2" charset="-78"/>
            </a:endParaRPr>
          </a:p>
          <a:p>
            <a:pPr marL="274320" indent="-274320" algn="r" rtl="1" eaLnBrk="1" fontAlgn="auto" hangingPunct="1">
              <a:spcAft>
                <a:spcPts val="0"/>
              </a:spcAft>
              <a:buClr>
                <a:schemeClr val="accent3"/>
              </a:buClr>
              <a:buFont typeface="Arial" panose="020B0604020202020204" pitchFamily="34" charset="0"/>
              <a:buNone/>
              <a:defRPr/>
            </a:pPr>
            <a:endParaRPr lang="fa-IR" dirty="0" smtClean="0">
              <a:cs typeface="2  Titr" pitchFamily="2" charset="-78"/>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00CDCC3-0954-4544-B28D-FDFF33B34358}" type="slidenum">
              <a:rPr lang="en-US" altLang="en-US">
                <a:solidFill>
                  <a:srgbClr val="898989"/>
                </a:solidFill>
                <a:latin typeface="Calibri" panose="020F0502020204030204" pitchFamily="34" charset="0"/>
              </a:rPr>
              <a:pPr eaLnBrk="1" hangingPunct="1"/>
              <a:t>37</a:t>
            </a:fld>
            <a:endParaRPr lang="en-US" altLang="en-US">
              <a:solidFill>
                <a:srgbClr val="898989"/>
              </a:solidFill>
              <a:latin typeface="Calibri" panose="020F0502020204030204"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eaLnBrk="1" hangingPunct="1"/>
            <a:r>
              <a:rPr lang="fa-IR" altLang="en-US" smtClean="0">
                <a:cs typeface="2  Titr" panose="00000700000000000000" pitchFamily="2" charset="-78"/>
              </a:rPr>
              <a:t>جلسه اول (ادامه): هدف گذاري</a:t>
            </a:r>
            <a:endParaRPr lang="en-US" altLang="en-US" smtClean="0"/>
          </a:p>
        </p:txBody>
      </p:sp>
      <p:sp>
        <p:nvSpPr>
          <p:cNvPr id="40963"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حذف درد و زجر ناشي از کمالگرايي آسيب زا</a:t>
            </a:r>
          </a:p>
          <a:p>
            <a:pPr algn="r" rtl="1" eaLnBrk="1" hangingPunct="1"/>
            <a:r>
              <a:rPr lang="fa-IR" altLang="en-US" dirty="0" smtClean="0">
                <a:cs typeface="2  Titr" panose="00000700000000000000" pitchFamily="2" charset="-78"/>
              </a:rPr>
              <a:t>کمک به لذت بردن از رفتن به اندازه لذت رسيدن</a:t>
            </a:r>
          </a:p>
          <a:p>
            <a:pPr algn="r" rtl="1" eaLnBrk="1" hangingPunct="1"/>
            <a:r>
              <a:rPr lang="fa-IR" altLang="en-US" dirty="0" smtClean="0">
                <a:cs typeface="2  Titr" panose="00000700000000000000" pitchFamily="2" charset="-78"/>
              </a:rPr>
              <a:t>مديريت هيجانهاي منفي ناشي از كمالگرايي آسيب زا</a:t>
            </a:r>
          </a:p>
          <a:p>
            <a:pPr algn="r" rtl="1" eaLnBrk="1" hangingPunct="1"/>
            <a:r>
              <a:rPr lang="fa-IR" altLang="en-US" dirty="0" smtClean="0">
                <a:cs typeface="2  Titr" panose="00000700000000000000" pitchFamily="2" charset="-78"/>
              </a:rPr>
              <a:t>شكل دهي رفتارهاي مبتني بر كمالگرايي سازنده</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E0EDF3E-7EF4-4D90-97F8-24102F96075D}" type="slidenum">
              <a:rPr lang="en-US" altLang="en-US">
                <a:solidFill>
                  <a:srgbClr val="898989"/>
                </a:solidFill>
                <a:latin typeface="Calibri" panose="020F0502020204030204" pitchFamily="34" charset="0"/>
              </a:rPr>
              <a:pPr eaLnBrk="1" hangingPunct="1"/>
              <a:t>38</a:t>
            </a:fld>
            <a:endParaRPr lang="en-US" altLang="en-US">
              <a:solidFill>
                <a:srgbClr val="898989"/>
              </a:solidFill>
              <a:latin typeface="Calibri" panose="020F0502020204030204"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57200" y="304800"/>
            <a:ext cx="8229600" cy="1143000"/>
          </a:xfrm>
        </p:spPr>
        <p:txBody>
          <a:bodyPr/>
          <a:lstStyle/>
          <a:p>
            <a:pPr marL="273050" indent="-273050" eaLnBrk="1" hangingPunct="1"/>
            <a:r>
              <a:rPr lang="fa-IR" altLang="en-US" sz="4000" smtClean="0">
                <a:cs typeface="2  Titr" panose="00000700000000000000" pitchFamily="2" charset="-78"/>
              </a:rPr>
              <a:t> جلسه اول (ادامه):معرفي اختلال</a:t>
            </a:r>
            <a:endParaRPr lang="en-US" altLang="en-US" sz="4000" smtClean="0"/>
          </a:p>
        </p:txBody>
      </p:sp>
      <p:sp>
        <p:nvSpPr>
          <p:cNvPr id="45059" name="Content Placeholder 2"/>
          <p:cNvSpPr>
            <a:spLocks noGrp="1"/>
          </p:cNvSpPr>
          <p:nvPr>
            <p:ph idx="1"/>
          </p:nvPr>
        </p:nvSpPr>
        <p:spPr/>
        <p:txBody>
          <a:bodyPr rtlCol="0">
            <a:normAutofit fontScale="85000" lnSpcReduction="20000"/>
          </a:bodyPr>
          <a:lstStyle/>
          <a:p>
            <a:pPr algn="ctr" rtl="1" eaLnBrk="1" fontAlgn="auto" hangingPunct="1">
              <a:spcAft>
                <a:spcPts val="0"/>
              </a:spcAft>
              <a:buFont typeface="Arial" panose="020B0604020202020204" pitchFamily="34" charset="0"/>
              <a:buNone/>
              <a:defRPr/>
            </a:pPr>
            <a:r>
              <a:rPr lang="fa-IR" sz="3600" b="1" dirty="0" smtClean="0">
                <a:solidFill>
                  <a:schemeClr val="bg2">
                    <a:lumMod val="25000"/>
                  </a:schemeClr>
                </a:solidFill>
                <a:effectLst>
                  <a:outerShdw blurRad="38100" dist="38100" dir="2700000" algn="tl">
                    <a:srgbClr val="000000">
                      <a:alpha val="43137"/>
                    </a:srgbClr>
                  </a:outerShdw>
                </a:effectLst>
                <a:ea typeface="2  Titr"/>
                <a:cs typeface="2  Titr"/>
              </a:rPr>
              <a:t>ملاکي که به فرد براي تشخيص آسيب زا يا  سازنده بودن کمالگرايي داده ميشود:</a:t>
            </a:r>
            <a:endParaRPr lang="fa-IR" b="1" dirty="0" smtClean="0">
              <a:solidFill>
                <a:schemeClr val="bg2">
                  <a:lumMod val="25000"/>
                </a:schemeClr>
              </a:solidFill>
              <a:effectLst>
                <a:outerShdw blurRad="38100" dist="38100" dir="2700000" algn="tl">
                  <a:srgbClr val="000000">
                    <a:alpha val="43137"/>
                  </a:srgbClr>
                </a:outerShdw>
              </a:effectLst>
              <a:ea typeface="2  Titr"/>
              <a:cs typeface="2  Titr"/>
            </a:endParaRPr>
          </a:p>
          <a:p>
            <a:pPr algn="r" rtl="1" eaLnBrk="1" fontAlgn="auto" hangingPunct="1">
              <a:spcAft>
                <a:spcPts val="0"/>
              </a:spcAft>
              <a:buFontTx/>
              <a:buChar char="-"/>
              <a:defRPr/>
            </a:pPr>
            <a:r>
              <a:rPr lang="fa-IR" dirty="0" smtClean="0">
                <a:ea typeface="2  Titr"/>
                <a:cs typeface="2  Titr"/>
              </a:rPr>
              <a:t>آيا من ميتوانم به استانداردهايم برسم؟ اگر به آنها نرسم خيلي خيلي ناراحت ميشوم؟</a:t>
            </a:r>
          </a:p>
          <a:p>
            <a:pPr algn="r" rtl="1" eaLnBrk="1" fontAlgn="auto" hangingPunct="1">
              <a:spcAft>
                <a:spcPts val="0"/>
              </a:spcAft>
              <a:buFontTx/>
              <a:buChar char="-"/>
              <a:defRPr/>
            </a:pPr>
            <a:r>
              <a:rPr lang="fa-IR" dirty="0" smtClean="0">
                <a:ea typeface="2  Titr"/>
                <a:cs typeface="2  Titr"/>
              </a:rPr>
              <a:t>آيا ديگران ميتوانند به استانداردهاي من برسند، اگر نرسند من خيلي خيلي ناراحت ميشوم؟</a:t>
            </a:r>
          </a:p>
          <a:p>
            <a:pPr algn="r" rtl="1" eaLnBrk="1" fontAlgn="auto" hangingPunct="1">
              <a:spcAft>
                <a:spcPts val="0"/>
              </a:spcAft>
              <a:buFontTx/>
              <a:buChar char="-"/>
              <a:defRPr/>
            </a:pPr>
            <a:r>
              <a:rPr lang="fa-IR" dirty="0" smtClean="0">
                <a:ea typeface="2  Titr"/>
                <a:cs typeface="2  Titr"/>
              </a:rPr>
              <a:t>آيا اين استانداردها کمک ميکند که به اهدافم برسم يا سد راه من ميشوند (مثلاً وقتي به اهدافم نميرسم خيلي مأيوس يا خشمگين ميشوم؟)</a:t>
            </a:r>
          </a:p>
          <a:p>
            <a:pPr algn="r" rtl="1" eaLnBrk="1" fontAlgn="auto" hangingPunct="1">
              <a:spcAft>
                <a:spcPts val="0"/>
              </a:spcAft>
              <a:buFontTx/>
              <a:buChar char="-"/>
              <a:defRPr/>
            </a:pPr>
            <a:r>
              <a:rPr lang="fa-IR" dirty="0" smtClean="0">
                <a:ea typeface="2  Titr"/>
                <a:cs typeface="2  Titr"/>
              </a:rPr>
              <a:t>سود و زيان صرف نظر کردن از يک استاندارد خاص يا غفلت از يکي از قواعدم چيست؟</a:t>
            </a:r>
            <a:endParaRPr 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5AEA890-C292-4F0B-A4E0-1CAB012932F0}" type="slidenum">
              <a:rPr lang="en-US" altLang="en-US">
                <a:solidFill>
                  <a:srgbClr val="898989"/>
                </a:solidFill>
                <a:latin typeface="Calibri" panose="020F0502020204030204" pitchFamily="34" charset="0"/>
              </a:rPr>
              <a:pPr eaLnBrk="1" hangingPunct="1"/>
              <a:t>39</a:t>
            </a:fld>
            <a:endParaRPr lang="en-US" altLang="en-US">
              <a:solidFill>
                <a:srgbClr val="898989"/>
              </a:solidFill>
              <a:latin typeface="Calibri" panose="020F0502020204030204"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eaLnBrk="1" hangingPunct="1"/>
            <a:r>
              <a:rPr lang="fa-IR" altLang="en-US" smtClean="0">
                <a:cs typeface="2  Titr" panose="00000700000000000000" pitchFamily="2" charset="-78"/>
              </a:rPr>
              <a:t>جلسه اول (ادامه): آموزش تحليل موقعيت به مراجع</a:t>
            </a:r>
            <a:endParaRPr lang="en-US" altLang="en-US" smtClean="0"/>
          </a:p>
        </p:txBody>
      </p:sp>
      <p:graphicFrame>
        <p:nvGraphicFramePr>
          <p:cNvPr id="4" name="Content Placeholder 3"/>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2941212-29ED-4CC2-B9DB-CAA254442763}" type="slidenum">
              <a:rPr lang="en-US" altLang="en-US">
                <a:solidFill>
                  <a:srgbClr val="898989"/>
                </a:solidFill>
                <a:latin typeface="Calibri" panose="020F0502020204030204" pitchFamily="34" charset="0"/>
              </a:rPr>
              <a:pPr eaLnBrk="1" hangingPunct="1"/>
              <a:t>40</a:t>
            </a:fld>
            <a:endParaRPr lang="en-US" altLang="en-US">
              <a:solidFill>
                <a:srgbClr val="898989"/>
              </a:solidFill>
              <a:latin typeface="Calibri" panose="020F0502020204030204"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pPr eaLnBrk="1" hangingPunct="1"/>
            <a:r>
              <a:rPr lang="fa-IR" altLang="en-US" sz="3600" smtClean="0">
                <a:cs typeface="2  Titr" panose="00000700000000000000" pitchFamily="2" charset="-78"/>
              </a:rPr>
              <a:t>جلسه اول (ادامه): شناسايي توالي هاي شناختي رفتاري (هم در اقدام به فعاليت مورد نظر و هم در اجتناب از آن)</a:t>
            </a:r>
            <a:endParaRPr lang="en-US" altLang="en-US" sz="3600" smtClean="0"/>
          </a:p>
        </p:txBody>
      </p:sp>
      <p:graphicFrame>
        <p:nvGraphicFramePr>
          <p:cNvPr id="4" name="Content Placeholder 3"/>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F5DC34B-3FC1-4BA2-8A6E-80D876E6DA89}" type="slidenum">
              <a:rPr lang="en-US" altLang="en-US">
                <a:solidFill>
                  <a:srgbClr val="898989"/>
                </a:solidFill>
                <a:latin typeface="Calibri" panose="020F0502020204030204" pitchFamily="34" charset="0"/>
              </a:rPr>
              <a:pPr eaLnBrk="1" hangingPunct="1"/>
              <a:t>41</a:t>
            </a:fld>
            <a:endParaRPr lang="en-US" altLang="en-US">
              <a:solidFill>
                <a:srgbClr val="898989"/>
              </a:solidFill>
              <a:latin typeface="Calibri" panose="020F0502020204030204"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457200" y="2514600"/>
            <a:ext cx="8229600" cy="1143000"/>
          </a:xfrm>
        </p:spPr>
        <p:txBody>
          <a:bodyPr/>
          <a:lstStyle/>
          <a:p>
            <a:pPr eaLnBrk="1" hangingPunct="1"/>
            <a:r>
              <a:rPr lang="fa-IR" altLang="en-US" b="1" smtClean="0">
                <a:cs typeface="B Titr" panose="00000700000000000000" pitchFamily="2" charset="-78"/>
              </a:rPr>
              <a:t>درمان</a:t>
            </a:r>
          </a:p>
        </p:txBody>
      </p:sp>
      <p:sp>
        <p:nvSpPr>
          <p:cNvPr id="45059" name="Content Placeholder 2"/>
          <p:cNvSpPr>
            <a:spLocks noGrp="1"/>
          </p:cNvSpPr>
          <p:nvPr>
            <p:ph idx="1"/>
          </p:nvPr>
        </p:nvSpPr>
        <p:spPr>
          <a:xfrm>
            <a:off x="457200" y="4724400"/>
            <a:ext cx="5105400" cy="1600200"/>
          </a:xfrm>
        </p:spPr>
        <p:txBody>
          <a:bodyPr/>
          <a:lstStyle/>
          <a:p>
            <a:pPr eaLnBrk="1" hangingPunct="1"/>
            <a:endParaRPr lang="fa-IR" altLang="en-US"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99B8212-F305-4297-9FCF-437369ED9F69}" type="slidenum">
              <a:rPr lang="en-US" altLang="en-US">
                <a:solidFill>
                  <a:srgbClr val="898989"/>
                </a:solidFill>
                <a:latin typeface="Calibri" panose="020F0502020204030204" pitchFamily="34" charset="0"/>
              </a:rPr>
              <a:pPr eaLnBrk="1" hangingPunct="1"/>
              <a:t>42</a:t>
            </a:fld>
            <a:endParaRPr lang="en-US" altLang="en-US">
              <a:solidFill>
                <a:srgbClr val="898989"/>
              </a:solidFill>
              <a:latin typeface="Calibri" panose="020F0502020204030204"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hangingPunct="1"/>
            <a:r>
              <a:rPr lang="fa-IR" altLang="en-US" smtClean="0">
                <a:cs typeface="2  Titr" panose="00000700000000000000" pitchFamily="2" charset="-78"/>
              </a:rPr>
              <a:t>موانع درمان</a:t>
            </a:r>
            <a:endParaRPr lang="en-US" altLang="en-US" smtClean="0"/>
          </a:p>
        </p:txBody>
      </p:sp>
      <p:sp>
        <p:nvSpPr>
          <p:cNvPr id="46083"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عدم بينش به ناسازگارانه يا آسيب زا بودن کمالگرايي</a:t>
            </a:r>
          </a:p>
          <a:p>
            <a:pPr algn="r" rtl="1" eaLnBrk="1" hangingPunct="1"/>
            <a:r>
              <a:rPr lang="fa-IR" altLang="en-US" dirty="0" smtClean="0">
                <a:cs typeface="2  Titr" panose="00000700000000000000" pitchFamily="2" charset="-78"/>
              </a:rPr>
              <a:t>استرس زندگي (فرد فقط با کمالگرايي بلد است استرس را مديريت کند)</a:t>
            </a:r>
          </a:p>
          <a:p>
            <a:pPr algn="r" rtl="1" eaLnBrk="1" hangingPunct="1"/>
            <a:r>
              <a:rPr lang="fa-IR" altLang="en-US" dirty="0" smtClean="0">
                <a:cs typeface="2  Titr" panose="00000700000000000000" pitchFamily="2" charset="-78"/>
              </a:rPr>
              <a:t>بدبيني به درمان (يا باور نداشتن به اثربخشي آن، يا نگران از دست دادن کمالگرايي بودن) </a:t>
            </a:r>
          </a:p>
          <a:p>
            <a:pPr algn="r" rtl="1" eaLnBrk="1" hangingPunct="1"/>
            <a:r>
              <a:rPr lang="fa-IR" altLang="en-US" dirty="0" smtClean="0">
                <a:cs typeface="2  Titr" panose="00000700000000000000" pitchFamily="2" charset="-78"/>
              </a:rPr>
              <a:t>اختلالهاي همبود</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445C3A7-1D5D-4B0C-8B33-8D8831B9897C}" type="slidenum">
              <a:rPr lang="en-US" altLang="en-US">
                <a:solidFill>
                  <a:srgbClr val="898989"/>
                </a:solidFill>
                <a:latin typeface="Calibri" panose="020F0502020204030204" pitchFamily="34" charset="0"/>
              </a:rPr>
              <a:pPr eaLnBrk="1" hangingPunct="1"/>
              <a:t>43</a:t>
            </a:fld>
            <a:endParaRPr lang="en-US" altLang="en-US">
              <a:solidFill>
                <a:srgbClr val="898989"/>
              </a:solidFill>
              <a:latin typeface="Calibri" panose="020F0502020204030204"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pPr eaLnBrk="1" hangingPunct="1"/>
            <a:r>
              <a:rPr lang="fa-IR" altLang="en-US" smtClean="0">
                <a:cs typeface="2  Titr" panose="00000700000000000000" pitchFamily="2" charset="-78"/>
              </a:rPr>
              <a:t>غلبه بر موانع: ايجاد انگيزه در بيمار</a:t>
            </a:r>
            <a:endParaRPr lang="en-US" altLang="en-US" smtClean="0"/>
          </a:p>
        </p:txBody>
      </p:sp>
      <p:sp>
        <p:nvSpPr>
          <p:cNvPr id="47107"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استفاده از استعاره نردبانها</a:t>
            </a:r>
          </a:p>
          <a:p>
            <a:pPr algn="r" rtl="1" eaLnBrk="1" hangingPunct="1"/>
            <a:r>
              <a:rPr lang="fa-IR" altLang="en-US" dirty="0" smtClean="0">
                <a:cs typeface="2  Titr" panose="00000700000000000000" pitchFamily="2" charset="-78"/>
              </a:rPr>
              <a:t>بررسي سود و زيان استاندارد بالا (انرژي رواني، جسماني، فکري، زماني، مالي)</a:t>
            </a:r>
          </a:p>
          <a:p>
            <a:pPr algn="r" rtl="1" eaLnBrk="1" hangingPunct="1"/>
            <a:r>
              <a:rPr lang="fa-IR" altLang="en-US" dirty="0" smtClean="0">
                <a:cs typeface="2  Titr" panose="00000700000000000000" pitchFamily="2" charset="-78"/>
              </a:rPr>
              <a:t>بررسي خسارات هيجاني کمالگرايي</a:t>
            </a:r>
          </a:p>
          <a:p>
            <a:pPr algn="r" rtl="1" eaLnBrk="1" hangingPunct="1"/>
            <a:r>
              <a:rPr lang="fa-IR" altLang="en-US" dirty="0" smtClean="0">
                <a:cs typeface="2  Titr" panose="00000700000000000000" pitchFamily="2" charset="-78"/>
              </a:rPr>
              <a:t>توضيح چرخه هاي معيوب توسط خود مراجع</a:t>
            </a:r>
          </a:p>
          <a:p>
            <a:pPr algn="r" rtl="1" eaLnBrk="1" hangingPunct="1"/>
            <a:r>
              <a:rPr lang="fa-IR" altLang="en-US" dirty="0" smtClean="0">
                <a:cs typeface="2  Titr" panose="00000700000000000000" pitchFamily="2" charset="-78"/>
              </a:rPr>
              <a:t>سهيم کردن مراجع در مفهوم پردازي موردي </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8DB61AB-6BEA-4FFE-8F94-FB72C849E35F}" type="slidenum">
              <a:rPr lang="en-US" altLang="en-US">
                <a:solidFill>
                  <a:srgbClr val="898989"/>
                </a:solidFill>
                <a:latin typeface="Calibri" panose="020F0502020204030204" pitchFamily="34" charset="0"/>
              </a:rPr>
              <a:pPr eaLnBrk="1" hangingPunct="1"/>
              <a:t>44</a:t>
            </a:fld>
            <a:endParaRPr lang="en-US" altLang="en-US">
              <a:solidFill>
                <a:srgbClr val="898989"/>
              </a:solidFill>
              <a:latin typeface="Calibri" panose="020F0502020204030204" pitchFamily="34"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pPr eaLnBrk="1" hangingPunct="1"/>
            <a:r>
              <a:rPr lang="fa-IR" altLang="en-US" smtClean="0">
                <a:cs typeface="2  Titr" panose="00000700000000000000" pitchFamily="2" charset="-78"/>
              </a:rPr>
              <a:t>كار عملي</a:t>
            </a:r>
          </a:p>
        </p:txBody>
      </p:sp>
      <p:sp>
        <p:nvSpPr>
          <p:cNvPr id="48131" name="Content Placeholder 2"/>
          <p:cNvSpPr>
            <a:spLocks noGrp="1"/>
          </p:cNvSpPr>
          <p:nvPr>
            <p:ph idx="1"/>
          </p:nvPr>
        </p:nvSpPr>
        <p:spPr/>
        <p:txBody>
          <a:bodyPr/>
          <a:lstStyle/>
          <a:p>
            <a:pPr eaLnBrk="1" hangingPunct="1"/>
            <a:endParaRPr lang="fa-IR" altLang="en-US" dirty="0" smtClean="0">
              <a:cs typeface="2  Titr" panose="00000700000000000000" pitchFamily="2" charset="-78"/>
            </a:endParaRPr>
          </a:p>
          <a:p>
            <a:pPr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تمرين تكنيك افزايش انگيزه بيمار</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E7AB367-EC14-42D5-8B7B-D2B1AD669633}" type="slidenum">
              <a:rPr lang="en-US" altLang="en-US">
                <a:solidFill>
                  <a:srgbClr val="898989"/>
                </a:solidFill>
                <a:latin typeface="Calibri" panose="020F0502020204030204" pitchFamily="34" charset="0"/>
              </a:rPr>
              <a:pPr eaLnBrk="1" hangingPunct="1"/>
              <a:t>45</a:t>
            </a:fld>
            <a:endParaRPr lang="en-US" altLang="en-US">
              <a:solidFill>
                <a:srgbClr val="898989"/>
              </a:solidFill>
              <a:latin typeface="Calibri" panose="020F0502020204030204" pitchFamily="34"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pPr eaLnBrk="1" hangingPunct="1"/>
            <a:r>
              <a:rPr lang="fa-IR" altLang="en-US" smtClean="0">
                <a:cs typeface="2  Titr" panose="00000700000000000000" pitchFamily="2" charset="-78"/>
              </a:rPr>
              <a:t>فنون شناختي</a:t>
            </a:r>
            <a:endParaRPr lang="en-US" altLang="en-US" smtClean="0"/>
          </a:p>
        </p:txBody>
      </p:sp>
      <p:sp>
        <p:nvSpPr>
          <p:cNvPr id="49155" name="Content Placeholder 2"/>
          <p:cNvSpPr>
            <a:spLocks noGrp="1"/>
          </p:cNvSpPr>
          <p:nvPr>
            <p:ph idx="1"/>
          </p:nvPr>
        </p:nvSpPr>
        <p:spPr/>
        <p:txBody>
          <a:bodyPr/>
          <a:lstStyle/>
          <a:p>
            <a:pPr algn="r" rtl="1" eaLnBrk="1" hangingPunct="1"/>
            <a:r>
              <a:rPr lang="fa-IR" altLang="en-US" sz="2800" dirty="0" smtClean="0">
                <a:cs typeface="2  Titr" panose="00000700000000000000" pitchFamily="2" charset="-78"/>
              </a:rPr>
              <a:t>گرفتن نقطه نظرها و ديدگاه هاي ديگران</a:t>
            </a:r>
          </a:p>
          <a:p>
            <a:pPr algn="r" rtl="1" eaLnBrk="1" hangingPunct="1"/>
            <a:r>
              <a:rPr lang="fa-IR" altLang="en-US" sz="2800" dirty="0" smtClean="0">
                <a:cs typeface="2  Titr" panose="00000700000000000000" pitchFamily="2" charset="-78"/>
              </a:rPr>
              <a:t>آزمايش پيش بيني ها</a:t>
            </a:r>
          </a:p>
          <a:p>
            <a:pPr algn="r" rtl="1" eaLnBrk="1" hangingPunct="1"/>
            <a:r>
              <a:rPr lang="fa-IR" altLang="en-US" sz="2800" dirty="0" smtClean="0">
                <a:cs typeface="2  Titr" panose="00000700000000000000" pitchFamily="2" charset="-78"/>
              </a:rPr>
              <a:t>بررسي شواهد (وارسي واقعيت)</a:t>
            </a:r>
          </a:p>
          <a:p>
            <a:pPr algn="r" rtl="1" eaLnBrk="1" hangingPunct="1"/>
            <a:r>
              <a:rPr lang="fa-IR" altLang="en-US" sz="2800" dirty="0" smtClean="0">
                <a:cs typeface="2  Titr" panose="00000700000000000000" pitchFamily="2" charset="-78"/>
              </a:rPr>
              <a:t>تجربه گري مشارکتي براي پيدا کردن و تمرين راه هايي که فرد عادت کند به جاي پرداختن به جزئيات، به کليات توجه کند.</a:t>
            </a:r>
          </a:p>
          <a:p>
            <a:pPr algn="r" rtl="1" eaLnBrk="1" hangingPunct="1"/>
            <a:r>
              <a:rPr lang="fa-IR" altLang="en-US" sz="2800" dirty="0" smtClean="0">
                <a:cs typeface="2  Titr" panose="00000700000000000000" pitchFamily="2" charset="-78"/>
              </a:rPr>
              <a:t>آموزش تحمل ابهام و عدم يقين</a:t>
            </a:r>
          </a:p>
          <a:p>
            <a:pPr algn="r" rtl="1" eaLnBrk="1" hangingPunct="1"/>
            <a:r>
              <a:rPr lang="fa-IR" altLang="en-US" sz="2800" dirty="0" smtClean="0">
                <a:cs typeface="2  Titr" panose="00000700000000000000" pitchFamily="2" charset="-78"/>
              </a:rPr>
              <a:t>تغيير طيف افرادي که فرد خودش را با آنها مقايسه مي کند.</a:t>
            </a:r>
          </a:p>
          <a:p>
            <a:pPr algn="r" rtl="1" eaLnBrk="1" hangingPunct="1"/>
            <a:r>
              <a:rPr lang="fa-IR" altLang="en-US" sz="2800" dirty="0" smtClean="0">
                <a:cs typeface="2  Titr" panose="00000700000000000000" pitchFamily="2" charset="-78"/>
              </a:rPr>
              <a:t>تمايز ارزشمندي و کامل بودن (فهرست کردن افراد ارزشمند  و پيدا کردن وجه مشترک آنها)</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D9F1845-9316-4F93-989E-803453799817}" type="slidenum">
              <a:rPr lang="en-US" altLang="en-US">
                <a:solidFill>
                  <a:srgbClr val="898989"/>
                </a:solidFill>
                <a:latin typeface="Calibri" panose="020F0502020204030204" pitchFamily="34" charset="0"/>
              </a:rPr>
              <a:pPr eaLnBrk="1" hangingPunct="1"/>
              <a:t>46</a:t>
            </a:fld>
            <a:endParaRPr lang="en-US" altLang="en-US">
              <a:solidFill>
                <a:srgbClr val="898989"/>
              </a:solidFill>
              <a:latin typeface="Calibri" panose="020F0502020204030204" pitchFamily="34"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457200" y="457200"/>
            <a:ext cx="8229600" cy="1143000"/>
          </a:xfrm>
        </p:spPr>
        <p:txBody>
          <a:bodyPr/>
          <a:lstStyle/>
          <a:p>
            <a:pPr eaLnBrk="1" hangingPunct="1"/>
            <a:r>
              <a:rPr lang="fa-IR" altLang="en-US" smtClean="0">
                <a:cs typeface="2  Titr" panose="00000700000000000000" pitchFamily="2" charset="-78"/>
              </a:rPr>
              <a:t>فنون شناختي </a:t>
            </a:r>
            <a:r>
              <a:rPr lang="fa-IR" altLang="en-US" sz="3200" smtClean="0">
                <a:cs typeface="2  Titr" panose="00000700000000000000" pitchFamily="2" charset="-78"/>
              </a:rPr>
              <a:t>(ادامه)</a:t>
            </a:r>
            <a:endParaRPr lang="en-US" altLang="en-US" smtClean="0"/>
          </a:p>
        </p:txBody>
      </p:sp>
      <p:sp>
        <p:nvSpPr>
          <p:cNvPr id="50179" name="Content Placeholder 2"/>
          <p:cNvSpPr>
            <a:spLocks noGrp="1"/>
          </p:cNvSpPr>
          <p:nvPr>
            <p:ph idx="1"/>
          </p:nvPr>
        </p:nvSpPr>
        <p:spPr/>
        <p:txBody>
          <a:bodyPr/>
          <a:lstStyle/>
          <a:p>
            <a:pPr algn="r" rtl="1" eaLnBrk="1" hangingPunct="1"/>
            <a:endParaRPr lang="fa-IR" altLang="en-US" sz="2800" dirty="0" smtClean="0">
              <a:cs typeface="2  Titr" panose="00000700000000000000" pitchFamily="2" charset="-78"/>
            </a:endParaRPr>
          </a:p>
          <a:p>
            <a:pPr algn="r" rtl="1" eaLnBrk="1" hangingPunct="1"/>
            <a:r>
              <a:rPr lang="fa-IR" altLang="en-US" sz="2800" dirty="0" smtClean="0">
                <a:cs typeface="2  Titr" panose="00000700000000000000" pitchFamily="2" charset="-78"/>
              </a:rPr>
              <a:t>فن بهترين، بدترين و واقع بينانه ترين پيامد كامل نبودن</a:t>
            </a:r>
          </a:p>
          <a:p>
            <a:pPr algn="r" rtl="1" eaLnBrk="1" hangingPunct="1"/>
            <a:r>
              <a:rPr lang="fa-IR" altLang="en-US" sz="2800" dirty="0" smtClean="0">
                <a:cs typeface="2  Titr" panose="00000700000000000000" pitchFamily="2" charset="-78"/>
              </a:rPr>
              <a:t>آزمايش رفتاري</a:t>
            </a:r>
          </a:p>
          <a:p>
            <a:pPr algn="r" rtl="1" eaLnBrk="1" hangingPunct="1"/>
            <a:r>
              <a:rPr lang="fa-IR" altLang="en-US" sz="2800" dirty="0" smtClean="0">
                <a:cs typeface="2  Titr" panose="00000700000000000000" pitchFamily="2" charset="-78"/>
              </a:rPr>
              <a:t>شناسايي خطاهاي شناختي</a:t>
            </a:r>
          </a:p>
          <a:p>
            <a:pPr algn="r" rtl="1" eaLnBrk="1" hangingPunct="1"/>
            <a:r>
              <a:rPr lang="fa-IR" altLang="en-US" sz="2800" dirty="0" smtClean="0">
                <a:cs typeface="2  Titr" panose="00000700000000000000" pitchFamily="2" charset="-78"/>
              </a:rPr>
              <a:t>چالش با خطاهاي شناختي (از جمله تفكر همه يا هيچ، فاجعه سازي، بايدها)</a:t>
            </a:r>
          </a:p>
          <a:p>
            <a:pPr algn="r" rtl="1" eaLnBrk="1" hangingPunct="1"/>
            <a:r>
              <a:rPr lang="fa-IR" altLang="en-US" sz="2800" dirty="0" smtClean="0">
                <a:cs typeface="2  Titr" panose="00000700000000000000" pitchFamily="2" charset="-78"/>
              </a:rPr>
              <a:t>فرق نيل به واقعيت و نيل به ايده آل</a:t>
            </a:r>
          </a:p>
          <a:p>
            <a:pPr algn="r" rtl="1" eaLnBrk="1" hangingPunct="1"/>
            <a:r>
              <a:rPr lang="fa-IR" altLang="en-US" sz="2800" dirty="0" smtClean="0">
                <a:cs typeface="2  Titr" panose="00000700000000000000" pitchFamily="2" charset="-78"/>
              </a:rPr>
              <a:t>تفاوت هدف پيامدي و هدف فرايندي</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90A6F97-ED53-463C-B09A-9698253B89F8}" type="slidenum">
              <a:rPr lang="en-US" altLang="en-US">
                <a:solidFill>
                  <a:srgbClr val="898989"/>
                </a:solidFill>
                <a:latin typeface="Calibri" panose="020F0502020204030204" pitchFamily="34" charset="0"/>
              </a:rPr>
              <a:pPr eaLnBrk="1" hangingPunct="1"/>
              <a:t>47</a:t>
            </a:fld>
            <a:endParaRPr lang="en-US" altLang="en-US">
              <a:solidFill>
                <a:srgbClr val="898989"/>
              </a:solidFill>
              <a:latin typeface="Calibri" panose="020F0502020204030204" pitchFamily="34"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pPr eaLnBrk="1" hangingPunct="1"/>
            <a:r>
              <a:rPr lang="fa-IR" altLang="en-US" smtClean="0">
                <a:cs typeface="2  Titr" panose="00000700000000000000" pitchFamily="2" charset="-78"/>
              </a:rPr>
              <a:t>فنون شناختي </a:t>
            </a:r>
            <a:r>
              <a:rPr lang="fa-IR" altLang="en-US" sz="3200" smtClean="0">
                <a:cs typeface="2  Titr" panose="00000700000000000000" pitchFamily="2" charset="-78"/>
              </a:rPr>
              <a:t>(ادامه)</a:t>
            </a:r>
            <a:endParaRPr lang="fa-IR" altLang="en-US" smtClean="0"/>
          </a:p>
        </p:txBody>
      </p:sp>
      <p:sp>
        <p:nvSpPr>
          <p:cNvPr id="51203" name="Content Placeholder 2"/>
          <p:cNvSpPr>
            <a:spLocks noGrp="1"/>
          </p:cNvSpPr>
          <p:nvPr>
            <p:ph idx="1"/>
          </p:nvPr>
        </p:nvSpPr>
        <p:spPr>
          <a:xfrm>
            <a:off x="457200" y="1600200"/>
            <a:ext cx="8229600" cy="3810000"/>
          </a:xfrm>
        </p:spPr>
        <p:txBody>
          <a:bodyPr/>
          <a:lstStyle/>
          <a:p>
            <a:pPr algn="r" rtl="1" eaLnBrk="1" hangingPunct="1"/>
            <a:r>
              <a:rPr lang="fa-IR" altLang="en-US" dirty="0" smtClean="0">
                <a:cs typeface="2  Titr" panose="00000700000000000000" pitchFamily="2" charset="-78"/>
              </a:rPr>
              <a:t>مقابله با خودگويي هاي ناكارآمد  </a:t>
            </a:r>
          </a:p>
          <a:p>
            <a:pPr algn="r" rtl="1" eaLnBrk="1" hangingPunct="1"/>
            <a:r>
              <a:rPr lang="fa-IR" altLang="en-US" dirty="0" smtClean="0">
                <a:cs typeface="2  Titr" panose="00000700000000000000" pitchFamily="2" charset="-78"/>
              </a:rPr>
              <a:t>مقابله با ريشه ها (پيامهاي قديمي درباره كامل بودن از جانب والدين، جامعه، معلم ها)</a:t>
            </a:r>
          </a:p>
          <a:p>
            <a:pPr algn="r" rtl="1" eaLnBrk="1" hangingPunct="1"/>
            <a:r>
              <a:rPr lang="fa-IR" altLang="en-US" dirty="0" smtClean="0">
                <a:cs typeface="2  Titr" panose="00000700000000000000" pitchFamily="2" charset="-78"/>
              </a:rPr>
              <a:t>آموزش فنون هدف گذاري واقع بينانه</a:t>
            </a:r>
          </a:p>
          <a:p>
            <a:pPr algn="r" rtl="1" eaLnBrk="1" hangingPunct="1"/>
            <a:r>
              <a:rPr lang="fa-IR" altLang="en-US" dirty="0" smtClean="0">
                <a:cs typeface="2  Titr" panose="00000700000000000000" pitchFamily="2" charset="-78"/>
              </a:rPr>
              <a:t>آموزش مشارکتي سازوکار به تعويق انداختن امور</a:t>
            </a:r>
          </a:p>
          <a:p>
            <a:pPr algn="r" rtl="1" eaLnBrk="1" hangingPunct="1"/>
            <a:r>
              <a:rPr lang="fa-IR" altLang="en-US" dirty="0" smtClean="0">
                <a:cs typeface="2  Titr" panose="00000700000000000000" pitchFamily="2" charset="-78"/>
              </a:rPr>
              <a:t>ارزيابي خود بر اساس آنچه كه فرد هست به جاي ارزيابي برمبناي موفقيت، عملكرد، يا ادراك ديگران : شما بيشتر از پيشرفتتان هستيد.</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1D9C8A1-C8B5-4B03-9562-D700797E2412}" type="slidenum">
              <a:rPr lang="en-US" altLang="en-US">
                <a:solidFill>
                  <a:srgbClr val="898989"/>
                </a:solidFill>
                <a:latin typeface="Calibri" panose="020F0502020204030204" pitchFamily="34" charset="0"/>
              </a:rPr>
              <a:pPr eaLnBrk="1" hangingPunct="1"/>
              <a:t>48</a:t>
            </a:fld>
            <a:endParaRPr lang="en-US" altLang="en-US">
              <a:solidFill>
                <a:srgbClr val="898989"/>
              </a:solidFill>
              <a:latin typeface="Calibri" panose="020F0502020204030204" pitchFamily="3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pPr eaLnBrk="1" hangingPunct="1"/>
            <a:r>
              <a:rPr lang="fa-IR" altLang="en-US" smtClean="0">
                <a:cs typeface="2  Titr" panose="00000700000000000000" pitchFamily="2" charset="-78"/>
              </a:rPr>
              <a:t>كارعملي</a:t>
            </a:r>
          </a:p>
        </p:txBody>
      </p:sp>
      <p:sp>
        <p:nvSpPr>
          <p:cNvPr id="52227" name="Content Placeholder 2"/>
          <p:cNvSpPr>
            <a:spLocks noGrp="1"/>
          </p:cNvSpPr>
          <p:nvPr>
            <p:ph idx="1"/>
          </p:nvPr>
        </p:nvSpPr>
        <p:spPr/>
        <p:txBody>
          <a:bodyPr/>
          <a:lstStyle/>
          <a:p>
            <a:pPr eaLnBrk="1" hangingPunct="1"/>
            <a:endParaRPr lang="fa-IR" altLang="en-US" dirty="0" smtClean="0">
              <a:cs typeface="2  Titr" panose="00000700000000000000" pitchFamily="2" charset="-78"/>
            </a:endParaRPr>
          </a:p>
          <a:p>
            <a:pPr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تمرين چالش شناختي</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E4E0065-972E-42AE-A485-E64A9F86B532}" type="slidenum">
              <a:rPr lang="en-US" altLang="en-US">
                <a:solidFill>
                  <a:srgbClr val="898989"/>
                </a:solidFill>
                <a:latin typeface="Calibri" panose="020F0502020204030204" pitchFamily="34" charset="0"/>
              </a:rPr>
              <a:pPr eaLnBrk="1" hangingPunct="1"/>
              <a:t>49</a:t>
            </a:fld>
            <a:endParaRPr lang="en-US" altLang="en-US">
              <a:solidFill>
                <a:srgbClr val="898989"/>
              </a:solidFill>
              <a:latin typeface="Calibri" panose="020F0502020204030204" pitchFamily="34"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pPr eaLnBrk="1" hangingPunct="1"/>
            <a:r>
              <a:rPr lang="fa-IR" altLang="en-US" smtClean="0">
                <a:cs typeface="2  Titr" panose="00000700000000000000" pitchFamily="2" charset="-78"/>
              </a:rPr>
              <a:t>فنون رفتاري</a:t>
            </a:r>
            <a:endParaRPr lang="en-US" altLang="en-US" smtClean="0"/>
          </a:p>
        </p:txBody>
      </p:sp>
      <p:sp>
        <p:nvSpPr>
          <p:cNvPr id="53251" name="Content Placeholder 2"/>
          <p:cNvSpPr>
            <a:spLocks noGrp="1"/>
          </p:cNvSpPr>
          <p:nvPr>
            <p:ph idx="1"/>
          </p:nvPr>
        </p:nvSpPr>
        <p:spPr/>
        <p:txBody>
          <a:bodyPr/>
          <a:lstStyle/>
          <a:p>
            <a:pPr algn="ctr" rtl="1" eaLnBrk="1" hangingPunct="1">
              <a:buFont typeface="Wingdings 2" panose="05020102010507070707" pitchFamily="18" charset="2"/>
              <a:buNone/>
            </a:pPr>
            <a:r>
              <a:rPr lang="fa-IR" altLang="en-US" dirty="0" smtClean="0">
                <a:solidFill>
                  <a:srgbClr val="C00000"/>
                </a:solidFill>
                <a:cs typeface="2  Titr" panose="00000700000000000000" pitchFamily="2" charset="-78"/>
              </a:rPr>
              <a:t>محور مداخله رويارويي تدريجي است</a:t>
            </a:r>
          </a:p>
          <a:p>
            <a:pPr algn="r" rtl="1" eaLnBrk="1" hangingPunct="1"/>
            <a:r>
              <a:rPr lang="fa-IR" altLang="en-US" dirty="0" smtClean="0">
                <a:cs typeface="2  Titr" panose="00000700000000000000" pitchFamily="2" charset="-78"/>
              </a:rPr>
              <a:t>تمرين اشتباه کردن</a:t>
            </a:r>
          </a:p>
          <a:p>
            <a:pPr algn="r" rtl="1" eaLnBrk="1" hangingPunct="1"/>
            <a:r>
              <a:rPr lang="fa-IR" altLang="en-US" dirty="0" smtClean="0">
                <a:cs typeface="2  Titr" panose="00000700000000000000" pitchFamily="2" charset="-78"/>
              </a:rPr>
              <a:t>تمرين کاري را معمولي انجام دادن (رويارويي تدريجي با متوسط بودن)</a:t>
            </a:r>
          </a:p>
          <a:p>
            <a:pPr algn="r" rtl="1" eaLnBrk="1" hangingPunct="1"/>
            <a:r>
              <a:rPr lang="fa-IR" altLang="en-US" dirty="0" smtClean="0">
                <a:cs typeface="2  Titr" panose="00000700000000000000" pitchFamily="2" charset="-78"/>
              </a:rPr>
              <a:t>کنار گذاشتن وارسي مکرر</a:t>
            </a:r>
          </a:p>
          <a:p>
            <a:pPr algn="r" rtl="1" eaLnBrk="1" hangingPunct="1"/>
            <a:r>
              <a:rPr lang="fa-IR" altLang="en-US" dirty="0" smtClean="0">
                <a:cs typeface="2  Titr" panose="00000700000000000000" pitchFamily="2" charset="-78"/>
              </a:rPr>
              <a:t>رويارويي با آنچه که فرد از آن اجتناب ميکند</a:t>
            </a:r>
          </a:p>
          <a:p>
            <a:pPr algn="r" rtl="1" eaLnBrk="1" hangingPunct="1"/>
            <a:r>
              <a:rPr lang="fa-IR" altLang="en-US" dirty="0" smtClean="0">
                <a:cs typeface="2  Titr" panose="00000700000000000000" pitchFamily="2" charset="-78"/>
              </a:rPr>
              <a:t>تمرين ناقص بودن</a:t>
            </a:r>
          </a:p>
          <a:p>
            <a:pPr algn="r" rtl="1" eaLnBrk="1" hangingPunct="1"/>
            <a:r>
              <a:rPr lang="fa-IR" altLang="en-US" dirty="0" smtClean="0">
                <a:cs typeface="2  Titr" panose="00000700000000000000" pitchFamily="2" charset="-78"/>
              </a:rPr>
              <a:t>آموزش مقابله با انجام ندادن کارها (شکستن کارها به گامهاي کوچک قابل اجرا، </a:t>
            </a:r>
            <a:r>
              <a:rPr lang="en-US" altLang="en-US" dirty="0" smtClean="0"/>
              <a:t>SMART</a:t>
            </a:r>
            <a:r>
              <a:rPr lang="fa-IR" altLang="en-US" dirty="0" smtClean="0">
                <a:cs typeface="2  Titr" panose="00000700000000000000" pitchFamily="2" charset="-78"/>
              </a:rPr>
              <a:t> کردن اهداف)</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F141535-53F8-4719-8516-F497B4B8D7EB}" type="slidenum">
              <a:rPr lang="en-US" altLang="en-US">
                <a:solidFill>
                  <a:srgbClr val="898989"/>
                </a:solidFill>
                <a:latin typeface="Calibri" panose="020F0502020204030204" pitchFamily="34" charset="0"/>
              </a:rPr>
              <a:pPr eaLnBrk="1" hangingPunct="1"/>
              <a:t>50</a:t>
            </a:fld>
            <a:endParaRPr lang="en-US" altLang="en-US">
              <a:solidFill>
                <a:srgbClr val="898989"/>
              </a:solidFill>
              <a:latin typeface="Calibri" panose="020F0502020204030204" pitchFamily="34"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pPr eaLnBrk="1" hangingPunct="1"/>
            <a:r>
              <a:rPr lang="fa-IR" altLang="en-US" smtClean="0">
                <a:cs typeface="2  Titr" panose="00000700000000000000" pitchFamily="2" charset="-78"/>
              </a:rPr>
              <a:t>كار عملي </a:t>
            </a:r>
          </a:p>
        </p:txBody>
      </p:sp>
      <p:sp>
        <p:nvSpPr>
          <p:cNvPr id="54275" name="Content Placeholder 2"/>
          <p:cNvSpPr>
            <a:spLocks noGrp="1"/>
          </p:cNvSpPr>
          <p:nvPr>
            <p:ph idx="1"/>
          </p:nvPr>
        </p:nvSpPr>
        <p:spPr/>
        <p:txBody>
          <a:bodyPr/>
          <a:lstStyle/>
          <a:p>
            <a:pPr eaLnBrk="1" hangingPunct="1"/>
            <a:endParaRPr lang="fa-IR" altLang="en-US" dirty="0" smtClean="0">
              <a:cs typeface="2  Titr" panose="00000700000000000000" pitchFamily="2" charset="-78"/>
            </a:endParaRPr>
          </a:p>
          <a:p>
            <a:pPr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تمرين آموزش فنون رفتاري به بيمار</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7F10C06-17F7-4450-84F1-92A3BF85B779}" type="slidenum">
              <a:rPr lang="en-US" altLang="en-US">
                <a:solidFill>
                  <a:srgbClr val="898989"/>
                </a:solidFill>
                <a:latin typeface="Calibri" panose="020F0502020204030204" pitchFamily="34" charset="0"/>
              </a:rPr>
              <a:pPr eaLnBrk="1" hangingPunct="1"/>
              <a:t>51</a:t>
            </a:fld>
            <a:endParaRPr lang="en-US" altLang="en-US">
              <a:solidFill>
                <a:srgbClr val="898989"/>
              </a:solidFill>
              <a:latin typeface="Calibri" panose="020F0502020204030204" pitchFamily="34"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pPr eaLnBrk="1" hangingPunct="1"/>
            <a:r>
              <a:rPr lang="fa-IR" altLang="en-US" smtClean="0">
                <a:cs typeface="2  Titr" panose="00000700000000000000" pitchFamily="2" charset="-78"/>
              </a:rPr>
              <a:t>تنظيم روابط اجتماعي</a:t>
            </a:r>
            <a:endParaRPr lang="en-US" altLang="en-US" smtClean="0"/>
          </a:p>
        </p:txBody>
      </p:sp>
      <p:sp>
        <p:nvSpPr>
          <p:cNvPr id="55299"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آموزش روابط بين فردي </a:t>
            </a:r>
          </a:p>
          <a:p>
            <a:pPr algn="r" rtl="1" eaLnBrk="1" hangingPunct="1"/>
            <a:r>
              <a:rPr lang="fa-IR" altLang="en-US" dirty="0" smtClean="0">
                <a:cs typeface="2  Titr" panose="00000700000000000000" pitchFamily="2" charset="-78"/>
              </a:rPr>
              <a:t>آموزش فنون ارائه بازخورد (به جاي انتقاد و سرزنش)</a:t>
            </a:r>
          </a:p>
          <a:p>
            <a:pPr algn="r" rtl="1" eaLnBrk="1" hangingPunct="1"/>
            <a:r>
              <a:rPr lang="fa-IR" altLang="en-US" dirty="0" smtClean="0">
                <a:cs typeface="2  Titr" panose="00000700000000000000" pitchFamily="2" charset="-78"/>
              </a:rPr>
              <a:t>آموزش فنون تذکر دادن</a:t>
            </a:r>
          </a:p>
          <a:p>
            <a:pPr algn="r" rtl="1" eaLnBrk="1" hangingPunct="1"/>
            <a:r>
              <a:rPr lang="fa-IR" altLang="en-US" dirty="0" smtClean="0">
                <a:cs typeface="2  Titr" panose="00000700000000000000" pitchFamily="2" charset="-78"/>
              </a:rPr>
              <a:t>تفاوت جرأتمندي و پرخاشگري در مقابله با ناکامي (از عملکرد خود و ديگران)</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E046389-EE72-4DE6-B786-E043F4454F84}" type="slidenum">
              <a:rPr lang="en-US" altLang="en-US">
                <a:solidFill>
                  <a:srgbClr val="898989"/>
                </a:solidFill>
                <a:latin typeface="Calibri" panose="020F0502020204030204" pitchFamily="34" charset="0"/>
              </a:rPr>
              <a:pPr eaLnBrk="1" hangingPunct="1"/>
              <a:t>52</a:t>
            </a:fld>
            <a:endParaRPr lang="en-US" altLang="en-US">
              <a:solidFill>
                <a:srgbClr val="898989"/>
              </a:solidFill>
              <a:latin typeface="Calibri" panose="020F0502020204030204" pitchFamily="34"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pPr eaLnBrk="1" hangingPunct="1"/>
            <a:r>
              <a:rPr lang="fa-IR" altLang="en-US" smtClean="0">
                <a:cs typeface="2  Titr" panose="00000700000000000000" pitchFamily="2" charset="-78"/>
              </a:rPr>
              <a:t>مديريت اختلالات همبود</a:t>
            </a:r>
            <a:endParaRPr lang="en-US" altLang="en-US" smtClean="0"/>
          </a:p>
        </p:txBody>
      </p:sp>
      <p:sp>
        <p:nvSpPr>
          <p:cNvPr id="56323" name="Content Placeholder 2"/>
          <p:cNvSpPr>
            <a:spLocks noGrp="1"/>
          </p:cNvSpPr>
          <p:nvPr>
            <p:ph idx="1"/>
          </p:nvPr>
        </p:nvSpPr>
        <p:spPr/>
        <p:txBody>
          <a:bodyPr/>
          <a:lstStyle/>
          <a:p>
            <a:pPr algn="r" rtl="1" eaLnBrk="1" hangingPunct="1">
              <a:buFont typeface="Wingdings 2" panose="05020102010507070707" pitchFamily="18" charset="2"/>
              <a:buNone/>
            </a:pPr>
            <a:endParaRPr lang="fa-IR" altLang="en-US" dirty="0" smtClean="0">
              <a:cs typeface="2  Titr" panose="00000700000000000000" pitchFamily="2" charset="-78"/>
            </a:endParaRPr>
          </a:p>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درمان اختلال</a:t>
            </a:r>
          </a:p>
          <a:p>
            <a:pPr algn="r" rtl="1" eaLnBrk="1" hangingPunct="1">
              <a:buFont typeface="Wingdings 2" panose="05020102010507070707" pitchFamily="18" charset="2"/>
              <a:buNone/>
            </a:pPr>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مداخله علامتي</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CFD4C95-44A0-4BAB-B19A-8BBE74FC677B}" type="slidenum">
              <a:rPr lang="en-US" altLang="en-US">
                <a:solidFill>
                  <a:srgbClr val="898989"/>
                </a:solidFill>
                <a:latin typeface="Calibri" panose="020F0502020204030204" pitchFamily="34" charset="0"/>
              </a:rPr>
              <a:pPr eaLnBrk="1" hangingPunct="1"/>
              <a:t>53</a:t>
            </a:fld>
            <a:endParaRPr lang="en-US" altLang="en-US">
              <a:solidFill>
                <a:srgbClr val="898989"/>
              </a:solidFill>
              <a:latin typeface="Calibri" panose="020F0502020204030204" pitchFamily="34"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p:txBody>
          <a:bodyPr/>
          <a:lstStyle/>
          <a:p>
            <a:pPr eaLnBrk="1" hangingPunct="1"/>
            <a:r>
              <a:rPr lang="fa-IR" altLang="en-US" smtClean="0">
                <a:cs typeface="2  Titr" panose="00000700000000000000" pitchFamily="2" charset="-78"/>
              </a:rPr>
              <a:t>غلبه بر موانع</a:t>
            </a:r>
            <a:endParaRPr lang="en-US" altLang="en-US" smtClean="0"/>
          </a:p>
        </p:txBody>
      </p:sp>
      <p:sp>
        <p:nvSpPr>
          <p:cNvPr id="57347" name="Content Placeholder 2"/>
          <p:cNvSpPr>
            <a:spLocks noGrp="1"/>
          </p:cNvSpPr>
          <p:nvPr>
            <p:ph idx="1"/>
          </p:nvPr>
        </p:nvSpPr>
        <p:spPr/>
        <p:txBody>
          <a:bodyPr/>
          <a:lstStyle/>
          <a:p>
            <a:pPr algn="r" rtl="1" eaLnBrk="1" hangingPunct="1"/>
            <a:r>
              <a:rPr lang="fa-IR" altLang="en-US" dirty="0" smtClean="0">
                <a:cs typeface="B Titr" panose="00000700000000000000" pitchFamily="2" charset="-78"/>
              </a:rPr>
              <a:t>تأييد کمالگرايي توسط اجتماع و ديگران</a:t>
            </a:r>
          </a:p>
          <a:p>
            <a:pPr algn="r" rtl="1" eaLnBrk="1" hangingPunct="1"/>
            <a:r>
              <a:rPr lang="fa-IR" altLang="en-US" dirty="0" smtClean="0">
                <a:cs typeface="B Titr" panose="00000700000000000000" pitchFamily="2" charset="-78"/>
              </a:rPr>
              <a:t>جنبه هاي طرحواره اي کمالگرايي</a:t>
            </a:r>
          </a:p>
          <a:p>
            <a:pPr algn="r" rtl="1" eaLnBrk="1" hangingPunct="1"/>
            <a:r>
              <a:rPr lang="en-US" altLang="en-US" dirty="0" smtClean="0">
                <a:cs typeface="B Titr" panose="00000700000000000000" pitchFamily="2" charset="-78"/>
              </a:rPr>
              <a:t>Trait </a:t>
            </a:r>
            <a:r>
              <a:rPr lang="fa-IR" altLang="en-US" dirty="0" smtClean="0">
                <a:cs typeface="B Titr" panose="00000700000000000000" pitchFamily="2" charset="-78"/>
              </a:rPr>
              <a:t> بودن کمالگرايي</a:t>
            </a:r>
          </a:p>
          <a:p>
            <a:pPr algn="r" rtl="1" eaLnBrk="1" hangingPunct="1"/>
            <a:r>
              <a:rPr lang="fa-IR" altLang="en-US" dirty="0" smtClean="0">
                <a:cs typeface="B Titr" panose="00000700000000000000" pitchFamily="2" charset="-78"/>
              </a:rPr>
              <a:t>نداشتن بينش: بيمار براي درمان کمالگرايي مراجعه نکرده است بلکه براي درمان تبعات آن (يعني هيجان منفي) آمده است.</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3FC9B1E-9073-4600-8AAD-0CD304C47271}" type="slidenum">
              <a:rPr lang="en-US" altLang="en-US">
                <a:solidFill>
                  <a:srgbClr val="898989"/>
                </a:solidFill>
                <a:latin typeface="Calibri" panose="020F0502020204030204" pitchFamily="34" charset="0"/>
              </a:rPr>
              <a:pPr eaLnBrk="1" hangingPunct="1"/>
              <a:t>54</a:t>
            </a:fld>
            <a:endParaRPr lang="en-US" altLang="en-US">
              <a:solidFill>
                <a:srgbClr val="898989"/>
              </a:solidFill>
              <a:latin typeface="Calibri" panose="020F0502020204030204" pitchFamily="34"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pPr eaLnBrk="1" hangingPunct="1"/>
            <a:r>
              <a:rPr lang="fa-IR" altLang="en-US" smtClean="0">
                <a:cs typeface="2  Titr" panose="00000700000000000000" pitchFamily="2" charset="-78"/>
              </a:rPr>
              <a:t>نتيجه گيري</a:t>
            </a:r>
            <a:endParaRPr lang="en-US" altLang="en-US" smtClean="0">
              <a:cs typeface="2  Titr" panose="00000700000000000000" pitchFamily="2" charset="-78"/>
            </a:endParaRPr>
          </a:p>
        </p:txBody>
      </p:sp>
      <p:sp>
        <p:nvSpPr>
          <p:cNvPr id="58371" name="Content Placeholder 2"/>
          <p:cNvSpPr>
            <a:spLocks noGrp="1"/>
          </p:cNvSpPr>
          <p:nvPr>
            <p:ph idx="1"/>
          </p:nvPr>
        </p:nvSpPr>
        <p:spPr/>
        <p:txBody>
          <a:bodyPr/>
          <a:lstStyle/>
          <a:p>
            <a:pPr algn="r" rtl="1" eaLnBrk="1" hangingPunct="1"/>
            <a:endParaRPr lang="fa-IR" altLang="en-US" dirty="0" smtClean="0">
              <a:cs typeface="2  Titr" panose="00000700000000000000" pitchFamily="2" charset="-78"/>
            </a:endParaRPr>
          </a:p>
          <a:p>
            <a:pPr algn="r" rtl="1" eaLnBrk="1" hangingPunct="1"/>
            <a:r>
              <a:rPr lang="fa-IR" altLang="en-US" dirty="0" smtClean="0">
                <a:cs typeface="2  Titr" panose="00000700000000000000" pitchFamily="2" charset="-78"/>
              </a:rPr>
              <a:t>آنچه يک کمالگرا واقعاً ميخواهد، پذيرفته شدن توسط ديگران است بدون آنکه اصلاً کاري بکند. </a:t>
            </a:r>
          </a:p>
          <a:p>
            <a:pPr algn="r" rtl="1" eaLnBrk="1" hangingPunct="1"/>
            <a:r>
              <a:rPr lang="fa-IR" altLang="en-US" dirty="0" smtClean="0">
                <a:cs typeface="2  Titr" panose="00000700000000000000" pitchFamily="2" charset="-78"/>
              </a:rPr>
              <a:t>آنچه عملاً انجام ميدهد، تا پذيرش ديگران را بدست آورد، تقلا براي رسيدن به کمال است. </a:t>
            </a:r>
          </a:p>
          <a:p>
            <a:pPr algn="r" rtl="1" eaLnBrk="1" hangingPunct="1"/>
            <a:r>
              <a:rPr lang="fa-IR" altLang="en-US" dirty="0" smtClean="0">
                <a:cs typeface="2  Titr" panose="00000700000000000000" pitchFamily="2" charset="-78"/>
              </a:rPr>
              <a:t>اين راهبرد درست مخالف با هدف غايي فرد است.</a:t>
            </a:r>
          </a:p>
          <a:p>
            <a:pPr algn="r" rtl="1" eaLnBrk="1" hangingPunct="1"/>
            <a:r>
              <a:rPr lang="fa-IR" altLang="en-US" dirty="0" smtClean="0">
                <a:cs typeface="2  Titr" panose="00000700000000000000" pitchFamily="2" charset="-78"/>
              </a:rPr>
              <a:t>هدف درمان شکل گيري کمال گرايي سازنده است.</a:t>
            </a:r>
            <a:endParaRPr lang="en-US" altLang="en-US" dirty="0"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CA1DA07-E92E-4A93-B3B0-BBEE01806689}" type="slidenum">
              <a:rPr lang="en-US" altLang="en-US">
                <a:solidFill>
                  <a:srgbClr val="898989"/>
                </a:solidFill>
                <a:latin typeface="Calibri" panose="020F0502020204030204" pitchFamily="34" charset="0"/>
              </a:rPr>
              <a:pPr eaLnBrk="1" hangingPunct="1"/>
              <a:t>55</a:t>
            </a:fld>
            <a:endParaRPr lang="en-US" altLang="en-US">
              <a:solidFill>
                <a:srgbClr val="898989"/>
              </a:solidFill>
              <a:latin typeface="Calibri" panose="020F0502020204030204" pitchFamily="34"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pPr eaLnBrk="1" hangingPunct="1"/>
            <a:endParaRPr lang="fa-IR" altLang="en-US" smtClean="0"/>
          </a:p>
        </p:txBody>
      </p:sp>
      <p:sp>
        <p:nvSpPr>
          <p:cNvPr id="3" name="Content Placeholder 2"/>
          <p:cNvSpPr>
            <a:spLocks noGrp="1"/>
          </p:cNvSpPr>
          <p:nvPr>
            <p:ph idx="1"/>
          </p:nvPr>
        </p:nvSpPr>
        <p:spPr/>
        <p:txBody>
          <a:bodyPr rtlCol="0">
            <a:normAutofit/>
          </a:bodyPr>
          <a:lstStyle/>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اين كارگاه كامل نبود زيرا:</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تمام اطلاعات ممكن در مورد كمالگرايي را ارائه نداد.</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به تمام سوالات شما پاسخ نداد.</a:t>
            </a:r>
          </a:p>
          <a:p>
            <a:pPr marL="274320" indent="-274320" algn="r" rtl="1" eaLnBrk="1" fontAlgn="auto" hangingPunct="1">
              <a:spcAft>
                <a:spcPts val="0"/>
              </a:spcAft>
              <a:buClr>
                <a:schemeClr val="accent3"/>
              </a:buClr>
              <a:buFont typeface="Wingdings 2"/>
              <a:buChar char=""/>
              <a:defRPr/>
            </a:pPr>
            <a:r>
              <a:rPr lang="fa-IR" dirty="0" smtClean="0">
                <a:cs typeface="2  Titr" pitchFamily="2" charset="-78"/>
              </a:rPr>
              <a:t>وقت كافي براي تمرين تمام مهارتها درنظر گرفته نشده بود.</a:t>
            </a:r>
          </a:p>
          <a:p>
            <a:pPr marL="274320" indent="-274320" algn="r" rtl="1" eaLnBrk="1" fontAlgn="auto" hangingPunct="1">
              <a:spcAft>
                <a:spcPts val="0"/>
              </a:spcAft>
              <a:buClr>
                <a:schemeClr val="accent3"/>
              </a:buClr>
              <a:buFont typeface="Wingdings 2"/>
              <a:buChar char=""/>
              <a:defRPr/>
            </a:pPr>
            <a:endParaRPr lang="fa-IR" dirty="0" smtClean="0">
              <a:cs typeface="2  Titr" pitchFamily="2" charset="-78"/>
            </a:endParaRPr>
          </a:p>
          <a:p>
            <a:pPr marL="274320" indent="-274320" algn="ctr" rtl="1" eaLnBrk="1" fontAlgn="auto" hangingPunct="1">
              <a:spcAft>
                <a:spcPts val="0"/>
              </a:spcAft>
              <a:buClr>
                <a:schemeClr val="accent3"/>
              </a:buClr>
              <a:buFont typeface="Wingdings 2"/>
              <a:buNone/>
              <a:defRPr/>
            </a:pPr>
            <a:r>
              <a:rPr lang="fa-IR" dirty="0" smtClean="0">
                <a:solidFill>
                  <a:srgbClr val="C00000"/>
                </a:solidFill>
                <a:effectLst>
                  <a:outerShdw blurRad="38100" dist="38100" dir="2700000" algn="tl">
                    <a:srgbClr val="000000">
                      <a:alpha val="43137"/>
                    </a:srgbClr>
                  </a:outerShdw>
                </a:effectLst>
                <a:cs typeface="2  Titr" pitchFamily="2" charset="-78"/>
              </a:rPr>
              <a:t>آيا اين بدان معني بود كه اين كارگاه ارزش شركت كردن را نداشت؟</a:t>
            </a:r>
            <a:endParaRPr lang="fa-IR" dirty="0">
              <a:solidFill>
                <a:srgbClr val="C00000"/>
              </a:solidFill>
              <a:effectLst>
                <a:outerShdw blurRad="38100" dist="38100" dir="2700000" algn="tl">
                  <a:srgbClr val="000000">
                    <a:alpha val="43137"/>
                  </a:srgbClr>
                </a:outerShdw>
              </a:effectLst>
              <a:cs typeface="2  Titr" pitchFamily="2" charset="-78"/>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B21B68A-02D1-4FBE-8468-4B045A925767}" type="slidenum">
              <a:rPr lang="en-US" altLang="en-US">
                <a:solidFill>
                  <a:srgbClr val="898989"/>
                </a:solidFill>
                <a:latin typeface="Calibri" panose="020F0502020204030204" pitchFamily="34" charset="0"/>
              </a:rPr>
              <a:pPr eaLnBrk="1" hangingPunct="1"/>
              <a:t>56</a:t>
            </a:fld>
            <a:endParaRPr lang="en-US" altLang="en-US">
              <a:solidFill>
                <a:srgbClr val="898989"/>
              </a:solidFill>
              <a:latin typeface="Calibri" panose="020F0502020204030204" pitchFamily="34"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pPr eaLnBrk="1" hangingPunct="1"/>
            <a:r>
              <a:rPr lang="fa-IR" altLang="en-US" dirty="0" smtClean="0">
                <a:cs typeface="B Titr" panose="00000700000000000000" pitchFamily="2" charset="-78"/>
              </a:rPr>
              <a:t>خلاصه و جمع بندي</a:t>
            </a: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5C498C4-8A94-4CC6-904C-CF010F54AC47}" type="slidenum">
              <a:rPr lang="en-US" altLang="en-US">
                <a:solidFill>
                  <a:srgbClr val="898989"/>
                </a:solidFill>
                <a:latin typeface="Calibri" panose="020F0502020204030204" pitchFamily="34" charset="0"/>
              </a:rPr>
              <a:pPr eaLnBrk="1" hangingPunct="1"/>
              <a:t>57</a:t>
            </a:fld>
            <a:endParaRPr lang="en-US" altLang="en-US">
              <a:solidFill>
                <a:srgbClr val="898989"/>
              </a:solidFill>
              <a:latin typeface="Calibri" panose="020F050202020403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TotalTime>
  <Words>2822</Words>
  <Application>Microsoft Office PowerPoint</Application>
  <PresentationFormat>On-screen Show (4:3)</PresentationFormat>
  <Paragraphs>410</Paragraphs>
  <Slides>57</Slides>
  <Notes>0</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Office Theme</vt:lpstr>
      <vt:lpstr>بسم الله الرحمن الرحيم</vt:lpstr>
      <vt:lpstr>کارگاهي معمولي درباره جرأت معمولي بودن</vt:lpstr>
      <vt:lpstr> تبيين و درمان شناختي رفتاري کمال‌گرايي:هدف کلي</vt:lpstr>
      <vt:lpstr>داستان مينا  داستان امير</vt:lpstr>
      <vt:lpstr>بحث گروه بزرگ</vt:lpstr>
      <vt:lpstr>تعريف کمالگرايي</vt:lpstr>
      <vt:lpstr>تعريف کمالگرايي (ادامه)</vt:lpstr>
      <vt:lpstr>اختلالهاي همبود با کمالگرايي</vt:lpstr>
      <vt:lpstr>ويژگيهاي افراد کمالگرا</vt:lpstr>
      <vt:lpstr>ويژگيهاي افراد کمالگرا (ادامه)</vt:lpstr>
      <vt:lpstr>ويژگيهاي افراد کمالگرا (ادامه)</vt:lpstr>
      <vt:lpstr>ويژگيهاي افراد کمالگرا (ادامه)</vt:lpstr>
      <vt:lpstr>حوزه هاي کمال گرايي</vt:lpstr>
      <vt:lpstr>انواع کمالگرايي</vt:lpstr>
      <vt:lpstr>مشکلات ناشي از کمال گرايي</vt:lpstr>
      <vt:lpstr>بحث گروه بزرگ</vt:lpstr>
      <vt:lpstr>تفاوت کمالگرايي سازنده و کمالگرايي آسيب زا</vt:lpstr>
      <vt:lpstr>تفاوت کمالگرايي سازنده و کمالگرايي آسيب زا (ادامه)</vt:lpstr>
      <vt:lpstr>مقايسه افراد كمالگرا و افراد موفقيت مدار</vt:lpstr>
      <vt:lpstr>کمالگرايي آسيب زا و هيجانهاي منفي</vt:lpstr>
      <vt:lpstr>مدل شناختي رفتاري کمالگرايي</vt:lpstr>
      <vt:lpstr>مدل شناختي رفتاري: ريشه هاي کمالگرايي کجاست؟</vt:lpstr>
      <vt:lpstr>مدل شناختي رفتاري: کمالگرايي چگونه ادامه پيدا ميکند؟</vt:lpstr>
      <vt:lpstr>مدل شناختي رفتاري کمالگرايي: مولفه هاي رفتاري</vt:lpstr>
      <vt:lpstr>  مدل شناختي رفتاري کمالگرايي: مولفه هاي شناختي باورها</vt:lpstr>
      <vt:lpstr>مدل شناختي رفتاري کمالگرايي: مولفه هاي شناختي(ادامه)  باورها</vt:lpstr>
      <vt:lpstr>مدل شناختي رفتاري کمالگرايي: مولفه هاي شناختي(ادامه) باورهاي مياني</vt:lpstr>
      <vt:lpstr>مدل شناختي رفتاري کمالگرايي: مولفه هاي شناختي(ادامه) باورهاي مياني</vt:lpstr>
      <vt:lpstr>ايفاي نقش</vt:lpstr>
      <vt:lpstr>مدل شناختي رفتاري دياگرام شناختي رفتاري کار به قدري طول ميکشد که نهايتاً منجر به ناقص بودن کار ميشود.</vt:lpstr>
      <vt:lpstr>PowerPoint Presentation</vt:lpstr>
      <vt:lpstr>PowerPoint Presentation</vt:lpstr>
      <vt:lpstr>PowerPoint Presentation</vt:lpstr>
      <vt:lpstr>PowerPoint Presentation</vt:lpstr>
      <vt:lpstr>PowerPoint Presentation</vt:lpstr>
      <vt:lpstr>جمع بندي ارزيابي و مفهوم پردازي</vt:lpstr>
      <vt:lpstr>جلسه اول</vt:lpstr>
      <vt:lpstr>جلسه اول (ادامه): هدف گذاري</vt:lpstr>
      <vt:lpstr> جلسه اول (ادامه):معرفي اختلال</vt:lpstr>
      <vt:lpstr>جلسه اول (ادامه): آموزش تحليل موقعيت به مراجع</vt:lpstr>
      <vt:lpstr>جلسه اول (ادامه): شناسايي توالي هاي شناختي رفتاري (هم در اقدام به فعاليت مورد نظر و هم در اجتناب از آن)</vt:lpstr>
      <vt:lpstr>درمان</vt:lpstr>
      <vt:lpstr>موانع درمان</vt:lpstr>
      <vt:lpstr>غلبه بر موانع: ايجاد انگيزه در بيمار</vt:lpstr>
      <vt:lpstr>كار عملي</vt:lpstr>
      <vt:lpstr>فنون شناختي</vt:lpstr>
      <vt:lpstr>فنون شناختي (ادامه)</vt:lpstr>
      <vt:lpstr>فنون شناختي (ادامه)</vt:lpstr>
      <vt:lpstr>كارعملي</vt:lpstr>
      <vt:lpstr>فنون رفتاري</vt:lpstr>
      <vt:lpstr>كار عملي </vt:lpstr>
      <vt:lpstr>تنظيم روابط اجتماعي</vt:lpstr>
      <vt:lpstr>مديريت اختلالات همبود</vt:lpstr>
      <vt:lpstr>غلبه بر موانع</vt:lpstr>
      <vt:lpstr>نتيجه گيري</vt:lpstr>
      <vt:lpstr>PowerPoint Presentation</vt:lpstr>
      <vt:lpstr>خلاصه و جمع بندي</vt:lpstr>
    </vt:vector>
  </TitlesOfParts>
  <Company>Office07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Windows User</cp:lastModifiedBy>
  <cp:revision>9</cp:revision>
  <dcterms:created xsi:type="dcterms:W3CDTF">2010-09-16T06:25:54Z</dcterms:created>
  <dcterms:modified xsi:type="dcterms:W3CDTF">2020-06-13T20:00:21Z</dcterms:modified>
</cp:coreProperties>
</file>