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90" r:id="rId3"/>
    <p:sldId id="291" r:id="rId4"/>
    <p:sldId id="292" r:id="rId5"/>
    <p:sldId id="284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65" autoAdjust="0"/>
    <p:restoredTop sz="94660"/>
  </p:normalViewPr>
  <p:slideViewPr>
    <p:cSldViewPr snapToGrid="0">
      <p:cViewPr varScale="1">
        <p:scale>
          <a:sx n="74" d="100"/>
          <a:sy n="74" d="100"/>
        </p:scale>
        <p:origin x="60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4" Type="http://schemas.openxmlformats.org/officeDocument/2006/relationships/image" Target="../media/image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Sunday 9/13/2015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Sunday 9/13/2015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Sunday 9/13/2015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Sunday 9/13/2015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Sunday 9/13/2015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Sunday 9/13/2015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Sunday 9/13/2015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Sunday 9/13/2015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Sunday 9/13/2015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Sunday 9/13/2015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Sunday 9/13/2015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Sunday 9/13/2015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3.bin"/><Relationship Id="rId10" Type="http://schemas.openxmlformats.org/officeDocument/2006/relationships/image" Target="../media/image6.wmf"/><Relationship Id="rId4" Type="http://schemas.openxmlformats.org/officeDocument/2006/relationships/image" Target="../media/image3.wmf"/><Relationship Id="rId9" Type="http://schemas.openxmlformats.org/officeDocument/2006/relationships/oleObject" Target="../embeddings/oleObject5.bin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90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/>
          <p:nvPr/>
        </p:nvSpPr>
        <p:spPr>
          <a:xfrm>
            <a:off x="3223032" y="5082175"/>
            <a:ext cx="6233375" cy="1023357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indent="-1905" algn="ctr" rtl="1">
              <a:lnSpc>
                <a:spcPct val="150000"/>
              </a:lnSpc>
            </a:pPr>
            <a:r>
              <a:rPr lang="fa-IR" sz="44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مدرس : مهدی </a:t>
            </a:r>
            <a:r>
              <a:rPr lang="fa-IR" sz="44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رحیمی</a:t>
            </a:r>
            <a:endParaRPr lang="en-US" sz="44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40159" y="1162640"/>
            <a:ext cx="1022336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نور و ویژگی های آن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فیزیک هشتم-فصل 14</a:t>
            </a:r>
            <a:endParaRPr lang="en-US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174568" y="1886490"/>
            <a:ext cx="4289957" cy="39703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rtl="1">
              <a:lnSpc>
                <a:spcPct val="3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- نور </a:t>
            </a:r>
            <a:r>
              <a:rPr lang="fa-IR" sz="2800" b="1" dirty="0" smtClean="0">
                <a:cs typeface="B Nazanin" panose="00000400000000000000" pitchFamily="2" charset="-78"/>
              </a:rPr>
              <a:t>– باریکه نور – پرتو نور</a:t>
            </a:r>
          </a:p>
          <a:p>
            <a:pPr algn="just" rtl="1">
              <a:lnSpc>
                <a:spcPct val="3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- تشکیل </a:t>
            </a:r>
            <a:r>
              <a:rPr lang="fa-IR" sz="2800" b="1" dirty="0" smtClean="0">
                <a:cs typeface="B Nazanin" panose="00000400000000000000" pitchFamily="2" charset="-78"/>
              </a:rPr>
              <a:t>سایه (کسوف و خسوف)</a:t>
            </a:r>
          </a:p>
          <a:p>
            <a:pPr algn="just" rtl="1">
              <a:lnSpc>
                <a:spcPct val="3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- بازتاب </a:t>
            </a:r>
            <a:r>
              <a:rPr lang="fa-IR" sz="2800" b="1" dirty="0" smtClean="0">
                <a:cs typeface="B Nazanin" panose="00000400000000000000" pitchFamily="2" charset="-78"/>
              </a:rPr>
              <a:t>نور</a:t>
            </a:r>
            <a:endParaRPr lang="fa-IR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049764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37322" y="1753969"/>
            <a:ext cx="1159565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3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مثال : چنانچه پرتو نور با زاویه 70 درجه نسبت به آینه اول برخورد نماید ،زاویه های بازتابش و تابش را در </a:t>
            </a:r>
            <a:r>
              <a:rPr lang="fa-IR" sz="2800" b="1" dirty="0" smtClean="0">
                <a:cs typeface="B Nazanin" panose="00000400000000000000" pitchFamily="2" charset="-78"/>
              </a:rPr>
              <a:t>آینه دوم  </a:t>
            </a:r>
            <a:r>
              <a:rPr lang="fa-IR" sz="2800" b="1" dirty="0" smtClean="0">
                <a:cs typeface="B Nazanin" panose="00000400000000000000" pitchFamily="2" charset="-78"/>
              </a:rPr>
              <a:t>بدست آورید؟</a:t>
            </a:r>
            <a:endParaRPr lang="fa-IR" sz="2800" b="1" dirty="0">
              <a:cs typeface="B Nazanin" panose="00000400000000000000" pitchFamily="2" charset="-78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1223493" y="4146997"/>
            <a:ext cx="1596980" cy="1094704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2786666" y="5241701"/>
            <a:ext cx="2442157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>
            <a:off x="2820473" y="5241701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>
            <a:off x="3116687" y="5241701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3432220" y="5241701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H="1">
            <a:off x="3709115" y="5241701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4024648" y="5241701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>
            <a:off x="4369157" y="5251360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H="1">
            <a:off x="2490452" y="5241701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H="1">
            <a:off x="2308538" y="5097887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>
            <a:off x="2126624" y="4954073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H="1">
            <a:off x="1914123" y="4810259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H="1">
            <a:off x="1669425" y="4681043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H="1">
            <a:off x="1469802" y="4498592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H="1">
            <a:off x="1173588" y="4354778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>
            <a:off x="2228217" y="4126507"/>
            <a:ext cx="8049" cy="61668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2233680" y="3520698"/>
            <a:ext cx="0" cy="1289135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aphicFrame>
        <p:nvGraphicFramePr>
          <p:cNvPr id="38" name="Object 3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29479737"/>
              </p:ext>
            </p:extLst>
          </p:nvPr>
        </p:nvGraphicFramePr>
        <p:xfrm>
          <a:off x="776295" y="3832917"/>
          <a:ext cx="375096" cy="3417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2" name="Equation" r:id="rId3" imgW="571320" imgH="520560" progId="Equation.DSMT4">
                  <p:embed/>
                </p:oleObj>
              </mc:Choice>
              <mc:Fallback>
                <p:oleObj name="Equation" r:id="rId3" imgW="571320" imgH="5205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76295" y="3832917"/>
                        <a:ext cx="375096" cy="34175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" name="Object 3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42102535"/>
              </p:ext>
            </p:extLst>
          </p:nvPr>
        </p:nvGraphicFramePr>
        <p:xfrm>
          <a:off x="4652963" y="5511800"/>
          <a:ext cx="400050" cy="341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3" name="Equation" r:id="rId5" imgW="609480" imgH="520560" progId="Equation.DSMT4">
                  <p:embed/>
                </p:oleObj>
              </mc:Choice>
              <mc:Fallback>
                <p:oleObj name="Equation" r:id="rId5" imgW="609480" imgH="5205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652963" y="5511800"/>
                        <a:ext cx="400050" cy="3413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" name="Object 3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19865833"/>
              </p:ext>
            </p:extLst>
          </p:nvPr>
        </p:nvGraphicFramePr>
        <p:xfrm>
          <a:off x="1460633" y="4871746"/>
          <a:ext cx="345942" cy="2996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4" name="Equation" r:id="rId7" imgW="380880" imgH="330120" progId="Equation.DSMT4">
                  <p:embed/>
                </p:oleObj>
              </mc:Choice>
              <mc:Fallback>
                <p:oleObj name="Equation" r:id="rId7" imgW="380880" imgH="3301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460633" y="4871746"/>
                        <a:ext cx="345942" cy="29967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32" name="Straight Connector 31"/>
          <p:cNvCxnSpPr/>
          <p:nvPr/>
        </p:nvCxnSpPr>
        <p:spPr>
          <a:xfrm flipV="1">
            <a:off x="1562636" y="5223920"/>
            <a:ext cx="1224030" cy="27440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Arc 8"/>
          <p:cNvSpPr/>
          <p:nvPr/>
        </p:nvSpPr>
        <p:spPr>
          <a:xfrm rot="12251581">
            <a:off x="2415041" y="4827872"/>
            <a:ext cx="408730" cy="445417"/>
          </a:xfrm>
          <a:prstGeom prst="arc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4" name="Object 3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4043793"/>
              </p:ext>
            </p:extLst>
          </p:nvPr>
        </p:nvGraphicFramePr>
        <p:xfrm>
          <a:off x="1841075" y="3931701"/>
          <a:ext cx="357188" cy="288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5" name="Equation" r:id="rId9" imgW="393480" imgH="317160" progId="Equation.DSMT4">
                  <p:embed/>
                </p:oleObj>
              </mc:Choice>
              <mc:Fallback>
                <p:oleObj name="Equation" r:id="rId9" imgW="393480" imgH="317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841075" y="3931701"/>
                        <a:ext cx="357188" cy="2889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" name="Arc 34"/>
          <p:cNvSpPr/>
          <p:nvPr/>
        </p:nvSpPr>
        <p:spPr>
          <a:xfrm rot="15875193">
            <a:off x="2023851" y="4399997"/>
            <a:ext cx="408730" cy="445417"/>
          </a:xfrm>
          <a:prstGeom prst="arc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16791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349408" y="2323813"/>
            <a:ext cx="201433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3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آینه ها </a:t>
            </a:r>
            <a:endParaRPr lang="fa-IR" sz="2800" b="1" dirty="0">
              <a:cs typeface="B Nazanin" panose="000004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513443" y="1650340"/>
            <a:ext cx="2014331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3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تخت</a:t>
            </a:r>
          </a:p>
          <a:p>
            <a:pPr algn="just" rtl="1">
              <a:lnSpc>
                <a:spcPct val="3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کروی          </a:t>
            </a:r>
            <a:endParaRPr lang="fa-IR" sz="2800" b="1" dirty="0">
              <a:cs typeface="B Nazanin" panose="000004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59017" y="2477701"/>
            <a:ext cx="2014331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3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محدب(کوژ)</a:t>
            </a:r>
          </a:p>
          <a:p>
            <a:pPr algn="just" rtl="1">
              <a:lnSpc>
                <a:spcPct val="3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مقعر(کاو)</a:t>
            </a:r>
            <a:endParaRPr lang="fa-IR" sz="2800" b="1" dirty="0">
              <a:cs typeface="B Nazanin" panose="00000400000000000000" pitchFamily="2" charset="-78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 flipH="1" flipV="1">
            <a:off x="8825948" y="2570922"/>
            <a:ext cx="1232452" cy="62105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8564218" y="3207637"/>
            <a:ext cx="1494182" cy="62224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0" name="Right Brace 9"/>
          <p:cNvSpPr/>
          <p:nvPr/>
        </p:nvSpPr>
        <p:spPr>
          <a:xfrm>
            <a:off x="6940827" y="2941413"/>
            <a:ext cx="523460" cy="2021858"/>
          </a:xfrm>
          <a:prstGeom prst="rightBrac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5218416" y="5187023"/>
            <a:ext cx="6397488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-کانون </a:t>
            </a:r>
            <a:r>
              <a:rPr lang="fa-IR" sz="2800" b="1" dirty="0" smtClean="0">
                <a:cs typeface="B Nazanin" panose="00000400000000000000" pitchFamily="2" charset="-78"/>
              </a:rPr>
              <a:t>آینه های </a:t>
            </a:r>
            <a:r>
              <a:rPr lang="fa-IR" sz="2800" b="1" dirty="0" smtClean="0">
                <a:cs typeface="B Nazanin" panose="00000400000000000000" pitchFamily="2" charset="-78"/>
              </a:rPr>
              <a:t>کروی</a:t>
            </a:r>
            <a:endParaRPr lang="fa-IR" sz="2800" b="1" dirty="0" smtClean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400016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602</TotalTime>
  <Words>73</Words>
  <Application>Microsoft Office PowerPoint</Application>
  <PresentationFormat>Widescreen</PresentationFormat>
  <Paragraphs>14</Paragraphs>
  <Slides>5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4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Equation</vt:lpstr>
      <vt:lpstr>MathType 6.0 Equation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Alireza Golestan</cp:lastModifiedBy>
  <cp:revision>95</cp:revision>
  <dcterms:created xsi:type="dcterms:W3CDTF">2015-07-06T05:06:21Z</dcterms:created>
  <dcterms:modified xsi:type="dcterms:W3CDTF">2015-09-13T11:58:45Z</dcterms:modified>
</cp:coreProperties>
</file>