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embedTrueTypeFonts="1" saveSubsetFonts="1">
  <p:sldMasterIdLst>
    <p:sldMasterId id="2147483780" r:id="rId1"/>
  </p:sldMasterIdLst>
  <p:notesMasterIdLst>
    <p:notesMasterId r:id="rId8"/>
  </p:notesMasterIdLst>
  <p:handoutMasterIdLst>
    <p:handoutMasterId r:id="rId9"/>
  </p:handoutMasterIdLst>
  <p:sldIdLst>
    <p:sldId id="257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MRT_Faraz" panose="020B0604020202020204" charset="-78"/>
      <p:bold r:id="rId14"/>
    </p:embeddedFont>
    <p:embeddedFont>
      <p:font typeface="MRT_Saadi" panose="020B0604020202020204" charset="-78"/>
      <p:bold r:id="rId15"/>
    </p:embeddedFont>
    <p:embeddedFont>
      <p:font typeface="Calibri Light" panose="020F0302020204030204" pitchFamily="34" charset="0"/>
      <p:regular r:id="rId16"/>
      <p:italic r:id="rId17"/>
    </p:embeddedFont>
  </p:embeddedFontLst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2988" autoAdjust="0"/>
    <p:restoredTop sz="94384" autoAdjust="0"/>
  </p:normalViewPr>
  <p:slideViewPr>
    <p:cSldViewPr snapToGrid="0">
      <p:cViewPr varScale="1">
        <p:scale>
          <a:sx n="70" d="100"/>
          <a:sy n="70" d="100"/>
        </p:scale>
        <p:origin x="660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9EE0F0D7-7ABB-4E59-992A-8F894EF605FB}" type="datetimeFigureOut">
              <a:rPr lang="fa-IR" smtClean="0"/>
              <a:t>16/11/1444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r>
              <a:rPr lang="fa-IR" smtClean="0"/>
              <a:t>اعماق زمین</a:t>
            </a:r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16EC5109-B17F-45F8-99EF-849C8DE2BBE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7461496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8C7D23D5-7042-4F7C-AF2C-EDB1DB76FDF0}" type="datetimeFigureOut">
              <a:rPr lang="fa-IR" smtClean="0"/>
              <a:t>16/11/1444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r>
              <a:rPr lang="fa-IR" smtClean="0"/>
              <a:t>اعماق زمین</a:t>
            </a:r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3A7D1E6-DF68-492C-9987-4AD135D8BB62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9990058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7D1E6-DF68-492C-9987-4AD135D8BB62}" type="slidenum">
              <a:rPr lang="fa-IR" smtClean="0"/>
              <a:t>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471429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7D1E6-DF68-492C-9987-4AD135D8BB62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858531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7D1E6-DF68-492C-9987-4AD135D8BB62}" type="slidenum">
              <a:rPr lang="fa-IR" smtClean="0"/>
              <a:t>6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338023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EF30AB-36EA-433A-B4D6-67AD8923DE66}" type="datetime8">
              <a:rPr lang="fa-IR" smtClean="0"/>
              <a:t>4 ژوئن 23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069E6-AEBD-4C79-94E2-BB9FFEA45C1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32884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06776-B1CE-43D3-B549-8F14E83BDF45}" type="datetime8">
              <a:rPr lang="fa-IR" smtClean="0"/>
              <a:t>4 ژوئن 23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069E6-AEBD-4C79-94E2-BB9FFEA45C1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27504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DDD69-4556-401B-9640-88DEA811F492}" type="datetime8">
              <a:rPr lang="fa-IR" smtClean="0"/>
              <a:t>4 ژوئن 23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069E6-AEBD-4C79-94E2-BB9FFEA45C1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54451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61B06A-F7D1-44ED-BE03-422A05E1B4E7}" type="datetime8">
              <a:rPr lang="fa-IR" smtClean="0"/>
              <a:t>4 ژوئن 23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069E6-AEBD-4C79-94E2-BB9FFEA45C1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12630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1A75F-4BB4-42C3-8CC9-5F3720F2949D}" type="datetime8">
              <a:rPr lang="fa-IR" smtClean="0"/>
              <a:t>4 ژوئن 23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069E6-AEBD-4C79-94E2-BB9FFEA45C1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09408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96945-342D-4ED7-AA26-D483FFCA2E25}" type="datetime8">
              <a:rPr lang="fa-IR" smtClean="0"/>
              <a:t>4 ژوئن 23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069E6-AEBD-4C79-94E2-BB9FFEA45C1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784059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2E70B-D3C6-466F-BA13-FA4C5B648D1D}" type="datetime8">
              <a:rPr lang="fa-IR" smtClean="0"/>
              <a:t>4 ژوئن 23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069E6-AEBD-4C79-94E2-BB9FFEA45C1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40329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9499F-D68A-4B63-BD6B-B163CAA3E9F8}" type="datetime8">
              <a:rPr lang="fa-IR" smtClean="0"/>
              <a:t>4 ژوئن 23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069E6-AEBD-4C79-94E2-BB9FFEA45C1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45828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69C7A-4918-4533-A190-15FC279049D8}" type="datetime8">
              <a:rPr lang="fa-IR" smtClean="0"/>
              <a:t>4 ژوئن 23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069E6-AEBD-4C79-94E2-BB9FFEA45C1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58764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A6375-1BFF-4A3F-86F4-858B7E2E3770}" type="datetime8">
              <a:rPr lang="fa-IR" smtClean="0"/>
              <a:t>4 ژوئن 23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069E6-AEBD-4C79-94E2-BB9FFEA45C1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31485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6C5DF-D719-49AC-BAD5-8BD7E4E3A15E}" type="datetime8">
              <a:rPr lang="fa-IR" smtClean="0"/>
              <a:t>4 ژوئن 23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069E6-AEBD-4C79-94E2-BB9FFEA45C1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35967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072BCB-7675-47A1-A2DA-A2897096843F}" type="datetime8">
              <a:rPr lang="fa-IR" smtClean="0"/>
              <a:t>4 ژوئن 23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8069E6-AEBD-4C79-94E2-BB9FFEA45C1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23530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sldNum="0" hdr="0" ftr="0" dt="0"/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slide" Target="slide6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800" dirty="0" smtClean="0"/>
              <a:t>بسم الله الرحمن الرحیم</a:t>
            </a:r>
            <a:endParaRPr lang="fa-IR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87574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a-IR" sz="7200" dirty="0" smtClean="0"/>
          </a:p>
          <a:p>
            <a:pPr marL="0" indent="0" algn="ctr">
              <a:buNone/>
            </a:pPr>
            <a:r>
              <a:rPr lang="fa-IR" sz="16600" dirty="0" smtClean="0">
                <a:solidFill>
                  <a:srgbClr val="FF0000"/>
                </a:solidFill>
              </a:rPr>
              <a:t>ا</a:t>
            </a:r>
            <a:r>
              <a:rPr lang="fa-IR" sz="16600" dirty="0" smtClean="0">
                <a:solidFill>
                  <a:schemeClr val="accent2"/>
                </a:solidFill>
              </a:rPr>
              <a:t>ع</a:t>
            </a:r>
            <a:r>
              <a:rPr lang="fa-IR" sz="16600" dirty="0" smtClean="0">
                <a:solidFill>
                  <a:srgbClr val="FFFF00"/>
                </a:solidFill>
              </a:rPr>
              <a:t>م</a:t>
            </a:r>
            <a:r>
              <a:rPr lang="fa-IR" sz="16600" dirty="0" smtClean="0">
                <a:solidFill>
                  <a:srgbClr val="00B050"/>
                </a:solidFill>
              </a:rPr>
              <a:t>ا</a:t>
            </a:r>
            <a:r>
              <a:rPr lang="fa-IR" sz="16600" dirty="0" smtClean="0">
                <a:solidFill>
                  <a:schemeClr val="accent1"/>
                </a:solidFill>
              </a:rPr>
              <a:t>ق</a:t>
            </a:r>
            <a:r>
              <a:rPr lang="fa-IR" sz="16600" dirty="0" smtClean="0"/>
              <a:t> </a:t>
            </a:r>
            <a:r>
              <a:rPr lang="fa-IR" sz="16600" dirty="0" smtClean="0">
                <a:solidFill>
                  <a:schemeClr val="accent1">
                    <a:lumMod val="50000"/>
                  </a:schemeClr>
                </a:solidFill>
              </a:rPr>
              <a:t>ز</a:t>
            </a:r>
            <a:r>
              <a:rPr lang="fa-IR" sz="16600" dirty="0" smtClean="0">
                <a:solidFill>
                  <a:srgbClr val="7030A0"/>
                </a:solidFill>
              </a:rPr>
              <a:t>م</a:t>
            </a:r>
            <a:r>
              <a:rPr lang="fa-IR" sz="16600" dirty="0" smtClean="0">
                <a:solidFill>
                  <a:srgbClr val="FF0000"/>
                </a:solidFill>
              </a:rPr>
              <a:t>ی</a:t>
            </a:r>
            <a:r>
              <a:rPr lang="fa-IR" sz="16600" dirty="0" smtClean="0">
                <a:solidFill>
                  <a:schemeClr val="accent2"/>
                </a:solidFill>
              </a:rPr>
              <a:t>ن</a:t>
            </a:r>
            <a:endParaRPr lang="fa-IR" sz="166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86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cs typeface="MRT_Saadi" panose="00000700000000000000" pitchFamily="2" charset="-78"/>
              </a:rPr>
              <a:t>فهرست</a:t>
            </a:r>
            <a:endParaRPr lang="fa-IR" dirty="0">
              <a:cs typeface="MRT_Saadi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fa-IR" sz="6600" dirty="0" smtClean="0">
                <a:cs typeface="MRT_Faraz" panose="00000700000000000000" pitchFamily="2" charset="-78"/>
                <a:hlinkClick r:id="rId4" action="ppaction://hlinksldjump"/>
              </a:rPr>
              <a:t>توضیحات اولیه</a:t>
            </a:r>
            <a:endParaRPr lang="fa-IR" sz="6600" dirty="0" smtClean="0">
              <a:cs typeface="MRT_Faraz" panose="00000700000000000000" pitchFamily="2" charset="-78"/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fa-IR" sz="6600" dirty="0" smtClean="0">
                <a:cs typeface="MRT_Faraz" panose="00000700000000000000" pitchFamily="2" charset="-78"/>
                <a:hlinkClick r:id="rId5" action="ppaction://hlinksldjump"/>
              </a:rPr>
              <a:t>پوسته</a:t>
            </a:r>
            <a:endParaRPr lang="fa-IR" sz="6600" dirty="0" smtClean="0">
              <a:cs typeface="MRT_Faraz" panose="00000700000000000000" pitchFamily="2" charset="-78"/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fa-IR" sz="6600" dirty="0" smtClean="0">
                <a:cs typeface="MRT_Faraz" panose="00000700000000000000" pitchFamily="2" charset="-78"/>
                <a:hlinkClick r:id="rId6" action="ppaction://hlinksldjump"/>
              </a:rPr>
              <a:t>گوشته</a:t>
            </a:r>
            <a:endParaRPr lang="fa-IR" sz="6600" dirty="0" smtClean="0">
              <a:cs typeface="MRT_Faraz" panose="00000700000000000000" pitchFamily="2" charset="-78"/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fa-IR" sz="6600" dirty="0" smtClean="0">
                <a:cs typeface="MRT_Faraz" panose="00000700000000000000" pitchFamily="2" charset="-78"/>
                <a:hlinkClick r:id="rId7" action="ppaction://hlinksldjump"/>
              </a:rPr>
              <a:t>هسته</a:t>
            </a:r>
            <a:endParaRPr lang="fa-IR" sz="6600" dirty="0">
              <a:cs typeface="MRT_Faraz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71159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cs typeface="MRT_Saadi" panose="00000700000000000000" pitchFamily="2" charset="-78"/>
              </a:rPr>
              <a:t>توضیحات اولیه</a:t>
            </a:r>
            <a:endParaRPr lang="fa-IR" dirty="0">
              <a:cs typeface="MRT_Saadi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31808" y="2385183"/>
            <a:ext cx="5921991" cy="4351338"/>
          </a:xfrm>
        </p:spPr>
        <p:txBody>
          <a:bodyPr/>
          <a:lstStyle/>
          <a:p>
            <a:pPr marL="0" indent="0">
              <a:buNone/>
            </a:pPr>
            <a:r>
              <a:rPr lang="fa-IR" dirty="0" smtClean="0">
                <a:cs typeface="MRT_Faraz" panose="00000700000000000000" pitchFamily="2" charset="-78"/>
              </a:rPr>
              <a:t>زمین بر اساس ترکیب مواد شیمیایی به 3 دسته تقسیم می شود.</a:t>
            </a:r>
          </a:p>
          <a:p>
            <a:pPr marL="0" indent="0">
              <a:buNone/>
            </a:pPr>
            <a:r>
              <a:rPr lang="fa-IR" dirty="0" smtClean="0">
                <a:cs typeface="MRT_Faraz" panose="00000700000000000000" pitchFamily="2" charset="-78"/>
              </a:rPr>
              <a:t>1 - پوسته</a:t>
            </a:r>
          </a:p>
          <a:p>
            <a:pPr marL="0" indent="0">
              <a:buNone/>
            </a:pPr>
            <a:r>
              <a:rPr lang="fa-IR" dirty="0" smtClean="0">
                <a:cs typeface="MRT_Faraz" panose="00000700000000000000" pitchFamily="2" charset="-78"/>
              </a:rPr>
              <a:t>2 – گوشته</a:t>
            </a:r>
          </a:p>
          <a:p>
            <a:pPr marL="0" indent="0">
              <a:buNone/>
            </a:pPr>
            <a:r>
              <a:rPr lang="fa-IR" dirty="0" smtClean="0">
                <a:cs typeface="MRT_Faraz" panose="00000700000000000000" pitchFamily="2" charset="-78"/>
              </a:rPr>
              <a:t>3- هسته</a:t>
            </a:r>
          </a:p>
          <a:p>
            <a:pPr marL="0" indent="0">
              <a:buNone/>
            </a:pPr>
            <a:r>
              <a:rPr lang="fa-IR" dirty="0" smtClean="0">
                <a:cs typeface="MRT_Faraz" panose="00000700000000000000" pitchFamily="2" charset="-78"/>
              </a:rPr>
              <a:t>هر چه به عمق زمین نزدیک تر می شویم تراکم مواد بیشتر می شود.</a:t>
            </a:r>
          </a:p>
          <a:p>
            <a:pPr marL="0" indent="0">
              <a:buNone/>
            </a:pPr>
            <a:r>
              <a:rPr lang="fa-IR" dirty="0" smtClean="0">
                <a:cs typeface="MRT_Faraz" panose="00000700000000000000" pitchFamily="2" charset="-78"/>
              </a:rPr>
              <a:t>در ادامه هر یک توضیح داده شده است.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648" y="2385183"/>
            <a:ext cx="4328160" cy="2978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8364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000" dirty="0" smtClean="0">
                <a:cs typeface="MRT_Saadi" panose="00000700000000000000" pitchFamily="2" charset="-78"/>
              </a:rPr>
              <a:t>پوسته</a:t>
            </a:r>
            <a:endParaRPr lang="fa-IR" sz="4000" dirty="0">
              <a:cs typeface="MRT_Saadi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50173" y="1847850"/>
            <a:ext cx="5894696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a-IR" sz="3600" dirty="0" smtClean="0">
                <a:solidFill>
                  <a:srgbClr val="002060"/>
                </a:solidFill>
                <a:cs typeface="MRT_Faraz" panose="00000700000000000000" pitchFamily="2" charset="-78"/>
              </a:rPr>
              <a:t>به سطحی ترین لایه ی زمین پوسته می گویند.</a:t>
            </a:r>
            <a:br>
              <a:rPr lang="fa-IR" sz="3600" dirty="0" smtClean="0">
                <a:solidFill>
                  <a:srgbClr val="002060"/>
                </a:solidFill>
                <a:cs typeface="MRT_Faraz" panose="00000700000000000000" pitchFamily="2" charset="-78"/>
              </a:rPr>
            </a:br>
            <a:r>
              <a:rPr lang="fa-IR" sz="3600" dirty="0" smtClean="0">
                <a:solidFill>
                  <a:srgbClr val="002060"/>
                </a:solidFill>
                <a:cs typeface="MRT_Faraz" panose="00000700000000000000" pitchFamily="2" charset="-78"/>
              </a:rPr>
              <a:t>ذخایر نفت و گاز – زغال سنگ – </a:t>
            </a:r>
            <a:r>
              <a:rPr lang="fa-IR" sz="4000" dirty="0" smtClean="0">
                <a:solidFill>
                  <a:srgbClr val="002060"/>
                </a:solidFill>
                <a:cs typeface="MRT_Faraz" panose="00000700000000000000" pitchFamily="2" charset="-78"/>
              </a:rPr>
              <a:t>سفره های اب زیر زمینی همه در روی </a:t>
            </a:r>
            <a:br>
              <a:rPr lang="fa-IR" sz="4000" dirty="0" smtClean="0">
                <a:solidFill>
                  <a:srgbClr val="002060"/>
                </a:solidFill>
                <a:cs typeface="MRT_Faraz" panose="00000700000000000000" pitchFamily="2" charset="-78"/>
              </a:rPr>
            </a:br>
            <a:r>
              <a:rPr lang="fa-IR" sz="4000" dirty="0" smtClean="0">
                <a:solidFill>
                  <a:srgbClr val="002060"/>
                </a:solidFill>
                <a:cs typeface="MRT_Faraz" panose="00000700000000000000" pitchFamily="2" charset="-78"/>
              </a:rPr>
              <a:t>پوسته قرار دارند.</a:t>
            </a:r>
            <a:endParaRPr lang="fa-IR" sz="4000" dirty="0" smtClean="0">
              <a:solidFill>
                <a:srgbClr val="FF0000"/>
              </a:solidFill>
              <a:cs typeface="MRT_Faraz" panose="00000700000000000000" pitchFamily="2" charset="-78"/>
            </a:endParaRPr>
          </a:p>
          <a:p>
            <a:pPr marL="0" indent="0">
              <a:buNone/>
            </a:pPr>
            <a:r>
              <a:rPr lang="fa-IR" sz="3600" dirty="0" smtClean="0">
                <a:cs typeface="MRT_Faraz" panose="00000700000000000000" pitchFamily="2" charset="-78"/>
              </a:rPr>
              <a:t>همه ی ما در روی پوسته زندگی می کنیم.</a:t>
            </a:r>
          </a:p>
          <a:p>
            <a:pPr marL="0" indent="0">
              <a:buNone/>
            </a:pPr>
            <a:endParaRPr lang="fa-IR" sz="3600" dirty="0">
              <a:cs typeface="MRT_Faraz" panose="000007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845" y="2073606"/>
            <a:ext cx="4286250" cy="262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661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cs typeface="MRT_Saadi" panose="00000700000000000000" pitchFamily="2" charset="-78"/>
              </a:rPr>
              <a:t>گوشته</a:t>
            </a:r>
            <a:endParaRPr lang="fa-IR" dirty="0">
              <a:cs typeface="MRT_Saadi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23377" y="1847850"/>
            <a:ext cx="5266899" cy="4351338"/>
          </a:xfrm>
        </p:spPr>
        <p:txBody>
          <a:bodyPr/>
          <a:lstStyle/>
          <a:p>
            <a:pPr marL="0" indent="0">
              <a:buNone/>
            </a:pPr>
            <a:r>
              <a:rPr lang="fa-IR" sz="3600" dirty="0" smtClean="0">
                <a:solidFill>
                  <a:srgbClr val="002060"/>
                </a:solidFill>
                <a:cs typeface="MRT_Faraz" panose="00000700000000000000" pitchFamily="2" charset="-78"/>
              </a:rPr>
              <a:t>لایه </a:t>
            </a:r>
            <a:r>
              <a:rPr lang="fa-IR" sz="3600" dirty="0">
                <a:solidFill>
                  <a:srgbClr val="002060"/>
                </a:solidFill>
                <a:cs typeface="MRT_Faraz" panose="00000700000000000000" pitchFamily="2" charset="-78"/>
              </a:rPr>
              <a:t>ی میانی زمین که از زیر پوسته اغاز می شود و تا هسته ادامه دارد گوشته نامیده می شود.لایه ی گوشته از </a:t>
            </a:r>
            <a:r>
              <a:rPr lang="fa-IR" sz="3600" dirty="0" smtClean="0">
                <a:solidFill>
                  <a:srgbClr val="002060"/>
                </a:solidFill>
                <a:cs typeface="MRT_Faraz" panose="00000700000000000000" pitchFamily="2" charset="-78"/>
              </a:rPr>
              <a:t>پوسته متراکم تر است.</a:t>
            </a:r>
          </a:p>
          <a:p>
            <a:pPr marL="0" indent="0">
              <a:buNone/>
            </a:pPr>
            <a:r>
              <a:rPr lang="fa-IR" sz="3600" dirty="0" smtClean="0">
                <a:solidFill>
                  <a:srgbClr val="002060"/>
                </a:solidFill>
                <a:cs typeface="MRT_Faraz" panose="00000700000000000000" pitchFamily="2" charset="-78"/>
              </a:rPr>
              <a:t>سنگ های گوشته با سنگ های پوسته وهسته متفاوت است.</a:t>
            </a:r>
            <a:endParaRPr lang="fa-IR" dirty="0">
              <a:cs typeface="MRT_Faraz" panose="000007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069" y="1847850"/>
            <a:ext cx="6032308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643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cs typeface="MRT_Saadi" panose="00000700000000000000" pitchFamily="2" charset="-78"/>
              </a:rPr>
              <a:t>هسته</a:t>
            </a:r>
            <a:endParaRPr lang="fa-IR" dirty="0">
              <a:cs typeface="MRT_Saadi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87857"/>
            <a:ext cx="10515600" cy="4839482"/>
          </a:xfrm>
        </p:spPr>
        <p:txBody>
          <a:bodyPr/>
          <a:lstStyle/>
          <a:p>
            <a:pPr marL="0" indent="0">
              <a:buNone/>
            </a:pPr>
            <a:r>
              <a:rPr lang="fa-IR" dirty="0" smtClean="0">
                <a:cs typeface="MRT_Faraz" panose="00000700000000000000" pitchFamily="2" charset="-78"/>
              </a:rPr>
              <a:t>مرکز زمین را هسته تشکیل می دهد.بیشتر سنگ های هسته از اهن و نیکل درست شده است.مواد هسته از مواد پوسته و گوشته متراکم تر است.هسته از دو قسمت درست شده است.</a:t>
            </a:r>
          </a:p>
          <a:p>
            <a:pPr marL="0" indent="0">
              <a:buNone/>
            </a:pPr>
            <a:r>
              <a:rPr lang="fa-IR" dirty="0" smtClean="0">
                <a:cs typeface="MRT_Faraz" panose="00000700000000000000" pitchFamily="2" charset="-78"/>
              </a:rPr>
              <a:t>1-هسته ی داخلی</a:t>
            </a:r>
          </a:p>
          <a:p>
            <a:pPr marL="0" indent="0">
              <a:buNone/>
            </a:pPr>
            <a:r>
              <a:rPr lang="fa-IR" dirty="0" smtClean="0">
                <a:cs typeface="MRT_Faraz" panose="00000700000000000000" pitchFamily="2" charset="-78"/>
              </a:rPr>
              <a:t>2-هسته ی خارجی</a:t>
            </a:r>
          </a:p>
          <a:p>
            <a:pPr marL="0" indent="0">
              <a:buNone/>
            </a:pPr>
            <a:endParaRPr lang="fa-IR" dirty="0">
              <a:cs typeface="MRT_Faraz" panose="00000700000000000000" pitchFamily="2" charset="-78"/>
            </a:endParaRPr>
          </a:p>
          <a:p>
            <a:pPr marL="0" indent="0">
              <a:buNone/>
            </a:pPr>
            <a:endParaRPr lang="fa-IR" dirty="0" smtClean="0">
              <a:solidFill>
                <a:srgbClr val="00B0F0"/>
              </a:solidFill>
              <a:cs typeface="MRT_Faraz" panose="00000700000000000000" pitchFamily="2" charset="-78"/>
            </a:endParaRPr>
          </a:p>
          <a:p>
            <a:pPr marL="0" indent="0">
              <a:buNone/>
            </a:pPr>
            <a:r>
              <a:rPr lang="fa-IR" dirty="0" smtClean="0">
                <a:solidFill>
                  <a:srgbClr val="00B0F0"/>
                </a:solidFill>
                <a:cs typeface="MRT_Faraz" panose="00000700000000000000" pitchFamily="2" charset="-78"/>
              </a:rPr>
              <a:t>هسته ی خارجی:</a:t>
            </a:r>
            <a:r>
              <a:rPr lang="fa-IR" dirty="0" smtClean="0">
                <a:solidFill>
                  <a:srgbClr val="7030A0"/>
                </a:solidFill>
                <a:cs typeface="MRT_Faraz" panose="00000700000000000000" pitchFamily="2" charset="-78"/>
              </a:rPr>
              <a:t>این قسمت مذاب است.وحالت مایع دارد.این قسمت از گوشته ی زیرین اغاز می شود و تا هسته ی داخلی ادامه دارد.</a:t>
            </a:r>
          </a:p>
          <a:p>
            <a:pPr marL="0" indent="0">
              <a:buNone/>
            </a:pPr>
            <a:r>
              <a:rPr lang="fa-IR" dirty="0" smtClean="0">
                <a:solidFill>
                  <a:srgbClr val="002060"/>
                </a:solidFill>
                <a:cs typeface="MRT_Faraz" panose="00000700000000000000" pitchFamily="2" charset="-78"/>
              </a:rPr>
              <a:t>هسته ی داخلی:</a:t>
            </a:r>
            <a:r>
              <a:rPr lang="fa-IR" dirty="0" smtClean="0">
                <a:solidFill>
                  <a:srgbClr val="7030A0"/>
                </a:solidFill>
                <a:cs typeface="MRT_Faraz" panose="00000700000000000000" pitchFamily="2" charset="-78"/>
              </a:rPr>
              <a:t>این قسمت مرکز زمین است.این لایه جامد است.و از زیر هسته ی خارجی اغاز می شود.</a:t>
            </a:r>
            <a:endParaRPr lang="fa-IR" dirty="0">
              <a:solidFill>
                <a:srgbClr val="002060"/>
              </a:solidFill>
              <a:cs typeface="MRT_Faraz" panose="000007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830" y="2361062"/>
            <a:ext cx="4062295" cy="2286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455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151</TotalTime>
  <Words>196</Words>
  <Application>Microsoft Office PowerPoint</Application>
  <PresentationFormat>Widescreen</PresentationFormat>
  <Paragraphs>32</Paragraphs>
  <Slides>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Calibri</vt:lpstr>
      <vt:lpstr>MRT_Faraz</vt:lpstr>
      <vt:lpstr>Times New Roman</vt:lpstr>
      <vt:lpstr>MRT_Saadi</vt:lpstr>
      <vt:lpstr>Calibri Light</vt:lpstr>
      <vt:lpstr>Arial</vt:lpstr>
      <vt:lpstr>Courier New</vt:lpstr>
      <vt:lpstr>Office Theme</vt:lpstr>
      <vt:lpstr>بسم الله الرحمن الرحیم</vt:lpstr>
      <vt:lpstr>فهرست</vt:lpstr>
      <vt:lpstr>توضیحات اولیه</vt:lpstr>
      <vt:lpstr>پوسته</vt:lpstr>
      <vt:lpstr>گوشته</vt:lpstr>
      <vt:lpstr>هسته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بسم الله الرحمن الرحیم</dc:title>
  <dc:creator>mostafavi</dc:creator>
  <cp:lastModifiedBy>looksfile1397@gmail.com</cp:lastModifiedBy>
  <cp:revision>20</cp:revision>
  <dcterms:created xsi:type="dcterms:W3CDTF">2017-12-26T15:16:59Z</dcterms:created>
  <dcterms:modified xsi:type="dcterms:W3CDTF">2023-06-03T22:47:36Z</dcterms:modified>
</cp:coreProperties>
</file>