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notesSlides/notesSlide11.xml" ContentType="application/vnd.openxmlformats-officedocument.presentationml.notesSlide+xml"/>
  <Override PartName="/ppt/tags/tag13.xml" ContentType="application/vnd.openxmlformats-officedocument.presentationml.tags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tags/tag15.xml" ContentType="application/vnd.openxmlformats-officedocument.presentationml.tags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notesSlides/notesSlide15.xml" ContentType="application/vnd.openxmlformats-officedocument.presentationml.notesSlide+xml"/>
  <Override PartName="/ppt/tags/tag17.xml" ContentType="application/vnd.openxmlformats-officedocument.presentationml.tags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notesSlides/notesSlide18.xml" ContentType="application/vnd.openxmlformats-officedocument.presentationml.notesSlide+xml"/>
  <Override PartName="/ppt/tags/tag20.xml" ContentType="application/vnd.openxmlformats-officedocument.presentationml.tags+xml"/>
  <Override PartName="/ppt/notesSlides/notesSlide19.xml" ContentType="application/vnd.openxmlformats-officedocument.presentationml.notesSlide+xml"/>
  <Override PartName="/ppt/tags/tag21.xml" ContentType="application/vnd.openxmlformats-officedocument.presentationml.tags+xml"/>
  <Override PartName="/ppt/notesSlides/notesSlide20.xml" ContentType="application/vnd.openxmlformats-officedocument.presentationml.notesSlide+xml"/>
  <Override PartName="/ppt/tags/tag22.xml" ContentType="application/vnd.openxmlformats-officedocument.presentationml.tags+xml"/>
  <Override PartName="/ppt/notesSlides/notesSlide21.xml" ContentType="application/vnd.openxmlformats-officedocument.presentationml.notesSlide+xml"/>
  <Override PartName="/ppt/tags/tag23.xml" ContentType="application/vnd.openxmlformats-officedocument.presentationml.tags+xml"/>
  <Override PartName="/ppt/notesSlides/notesSlide22.xml" ContentType="application/vnd.openxmlformats-officedocument.presentationml.notesSlide+xml"/>
  <Override PartName="/ppt/tags/tag24.xml" ContentType="application/vnd.openxmlformats-officedocument.presentationml.tags+xml"/>
  <Override PartName="/ppt/notesSlides/notesSlide23.xml" ContentType="application/vnd.openxmlformats-officedocument.presentationml.notesSlide+xml"/>
  <Override PartName="/ppt/tags/tag25.xml" ContentType="application/vnd.openxmlformats-officedocument.presentationml.tags+xml"/>
  <Override PartName="/ppt/notesSlides/notesSlide24.xml" ContentType="application/vnd.openxmlformats-officedocument.presentationml.notesSlide+xml"/>
  <Override PartName="/ppt/tags/tag26.xml" ContentType="application/vnd.openxmlformats-officedocument.presentationml.tags+xml"/>
  <Override PartName="/ppt/notesSlides/notesSlide25.xml" ContentType="application/vnd.openxmlformats-officedocument.presentationml.notesSlide+xml"/>
  <Override PartName="/ppt/tags/tag27.xml" ContentType="application/vnd.openxmlformats-officedocument.presentationml.tags+xml"/>
  <Override PartName="/ppt/notesSlides/notesSlide26.xml" ContentType="application/vnd.openxmlformats-officedocument.presentationml.notesSlide+xml"/>
  <Override PartName="/ppt/tags/tag28.xml" ContentType="application/vnd.openxmlformats-officedocument.presentationml.tags+xml"/>
  <Override PartName="/ppt/notesSlides/notesSlide27.xml" ContentType="application/vnd.openxmlformats-officedocument.presentationml.notesSlide+xml"/>
  <Override PartName="/ppt/tags/tag29.xml" ContentType="application/vnd.openxmlformats-officedocument.presentationml.tags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0"/>
  </p:notes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71" r:id="rId13"/>
    <p:sldId id="272" r:id="rId14"/>
    <p:sldId id="273" r:id="rId15"/>
    <p:sldId id="286" r:id="rId16"/>
    <p:sldId id="287" r:id="rId17"/>
    <p:sldId id="288" r:id="rId18"/>
    <p:sldId id="289" r:id="rId19"/>
    <p:sldId id="274" r:id="rId20"/>
    <p:sldId id="275" r:id="rId21"/>
    <p:sldId id="276" r:id="rId22"/>
    <p:sldId id="278" r:id="rId23"/>
    <p:sldId id="280" r:id="rId24"/>
    <p:sldId id="281" r:id="rId25"/>
    <p:sldId id="282" r:id="rId26"/>
    <p:sldId id="283" r:id="rId27"/>
    <p:sldId id="284" r:id="rId28"/>
    <p:sldId id="285" r:id="rId29"/>
  </p:sldIdLst>
  <p:sldSz cx="9144000" cy="6858000" type="screen4x3"/>
  <p:notesSz cx="6858000" cy="9144000"/>
  <p:custDataLst>
    <p:tags r:id="rId31"/>
  </p:custDataLst>
  <p:defaultTextStyle>
    <a:defPPr lvl="0">
      <a:defRPr lang="en-US"/>
    </a:defPPr>
    <a:lvl1pPr lvl="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lvl="1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lvl="2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lvl="3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lvl="4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lvl="6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lvl="7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lvl="8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59" autoAdjust="0"/>
    <p:restoredTop sz="86355" autoAdjust="0"/>
  </p:normalViewPr>
  <p:slideViewPr>
    <p:cSldViewPr>
      <p:cViewPr varScale="1">
        <p:scale>
          <a:sx n="63" d="100"/>
          <a:sy n="63" d="100"/>
        </p:scale>
        <p:origin x="95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37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CB7078E-6EF9-475A-B458-F28D7A1689A9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B614F292-71F2-43A8-9B85-504BE99BA0DC}">
      <dgm:prSet phldrT="[Text]"/>
      <dgm:spPr/>
      <dgm:t>
        <a:bodyPr/>
        <a:lstStyle/>
        <a:p>
          <a:pPr rtl="1"/>
          <a:r>
            <a:rPr lang="fa-IR" dirty="0" smtClean="0"/>
            <a:t>افزایش جمعیت سالمند</a:t>
          </a:r>
          <a:endParaRPr lang="fa-IR" dirty="0"/>
        </a:p>
      </dgm:t>
    </dgm:pt>
    <dgm:pt modelId="{52BD2E07-C091-4AD1-A3C3-9B18AF2EA880}" type="parTrans" cxnId="{4F6B86AB-D04D-487A-96FE-3F6A8914D980}">
      <dgm:prSet/>
      <dgm:spPr/>
      <dgm:t>
        <a:bodyPr/>
        <a:lstStyle/>
        <a:p>
          <a:pPr rtl="1"/>
          <a:endParaRPr lang="fa-IR"/>
        </a:p>
      </dgm:t>
    </dgm:pt>
    <dgm:pt modelId="{2C31BED7-89B5-4103-A841-A0767584A313}" type="sibTrans" cxnId="{4F6B86AB-D04D-487A-96FE-3F6A8914D980}">
      <dgm:prSet/>
      <dgm:spPr/>
      <dgm:t>
        <a:bodyPr/>
        <a:lstStyle/>
        <a:p>
          <a:pPr rtl="1"/>
          <a:endParaRPr lang="fa-IR"/>
        </a:p>
      </dgm:t>
    </dgm:pt>
    <dgm:pt modelId="{DCBEE779-90A6-4734-B8E9-DBB7DF1498E8}">
      <dgm:prSet phldrT="[Text]"/>
      <dgm:spPr/>
      <dgm:t>
        <a:bodyPr/>
        <a:lstStyle/>
        <a:p>
          <a:pPr rtl="1"/>
          <a:r>
            <a:rPr lang="fa-IR" dirty="0" smtClean="0"/>
            <a:t>کاهش نرخ باروری(1/2)</a:t>
          </a:r>
          <a:endParaRPr lang="fa-IR" dirty="0"/>
        </a:p>
      </dgm:t>
    </dgm:pt>
    <dgm:pt modelId="{1E94AB7D-F5A7-4783-951D-4F2696E5F689}" type="parTrans" cxnId="{2B8E5DB6-0991-4E2D-BDA9-58DEAD8506EE}">
      <dgm:prSet/>
      <dgm:spPr/>
      <dgm:t>
        <a:bodyPr/>
        <a:lstStyle/>
        <a:p>
          <a:pPr rtl="1"/>
          <a:endParaRPr lang="fa-IR"/>
        </a:p>
      </dgm:t>
    </dgm:pt>
    <dgm:pt modelId="{C3DFC3E8-2022-4A01-91A1-8FEE9AA77D90}" type="sibTrans" cxnId="{2B8E5DB6-0991-4E2D-BDA9-58DEAD8506EE}">
      <dgm:prSet/>
      <dgm:spPr/>
      <dgm:t>
        <a:bodyPr/>
        <a:lstStyle/>
        <a:p>
          <a:pPr rtl="1"/>
          <a:endParaRPr lang="fa-IR"/>
        </a:p>
      </dgm:t>
    </dgm:pt>
    <dgm:pt modelId="{C3B345DB-154C-4CFB-A804-7C51DC565854}">
      <dgm:prSet phldrT="[Text]"/>
      <dgm:spPr/>
      <dgm:t>
        <a:bodyPr/>
        <a:lstStyle/>
        <a:p>
          <a:pPr rtl="1"/>
          <a:r>
            <a:rPr lang="fa-IR" dirty="0" smtClean="0"/>
            <a:t>تغییر سیاست های جمعیتی</a:t>
          </a:r>
          <a:endParaRPr lang="fa-IR" dirty="0"/>
        </a:p>
      </dgm:t>
    </dgm:pt>
    <dgm:pt modelId="{BD3A3E0B-40FC-4824-A3E9-E1EDD03EA6D0}" type="parTrans" cxnId="{A762C692-D82B-41F3-A558-53D5AD238580}">
      <dgm:prSet/>
      <dgm:spPr/>
      <dgm:t>
        <a:bodyPr/>
        <a:lstStyle/>
        <a:p>
          <a:pPr rtl="1"/>
          <a:endParaRPr lang="fa-IR"/>
        </a:p>
      </dgm:t>
    </dgm:pt>
    <dgm:pt modelId="{8EFAD7AE-88E8-4EB1-9E21-FCBD303BB8CB}" type="sibTrans" cxnId="{A762C692-D82B-41F3-A558-53D5AD238580}">
      <dgm:prSet/>
      <dgm:spPr/>
      <dgm:t>
        <a:bodyPr/>
        <a:lstStyle/>
        <a:p>
          <a:pPr rtl="1"/>
          <a:endParaRPr lang="fa-IR"/>
        </a:p>
      </dgm:t>
    </dgm:pt>
    <dgm:pt modelId="{FE10D652-98F5-45DE-B4F3-1884E1B1FA0C}" type="pres">
      <dgm:prSet presAssocID="{5CB7078E-6EF9-475A-B458-F28D7A1689A9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95CBDA98-B324-48D8-A631-300CAB6DCA88}" type="pres">
      <dgm:prSet presAssocID="{5CB7078E-6EF9-475A-B458-F28D7A1689A9}" presName="dummyMaxCanvas" presStyleCnt="0">
        <dgm:presLayoutVars/>
      </dgm:prSet>
      <dgm:spPr/>
    </dgm:pt>
    <dgm:pt modelId="{6ACE713E-3D1D-4056-B3CE-4E83AAF5D85D}" type="pres">
      <dgm:prSet presAssocID="{5CB7078E-6EF9-475A-B458-F28D7A1689A9}" presName="ThreeNodes_1" presStyleLbl="node1" presStyleIdx="0" presStyleCnt="3" custLinFactNeighborX="24668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AC018383-D6A1-4C8F-999F-99552C84857A}" type="pres">
      <dgm:prSet presAssocID="{5CB7078E-6EF9-475A-B458-F28D7A1689A9}" presName="ThreeNodes_2" presStyleLbl="node1" presStyleIdx="1" presStyleCnt="3" custLinFactNeighborX="4720" custLinFactNeighborY="370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82D0354E-E49A-4D25-A727-82307A059074}" type="pres">
      <dgm:prSet presAssocID="{5CB7078E-6EF9-475A-B458-F28D7A1689A9}" presName="ThreeNodes_3" presStyleLbl="node1" presStyleIdx="2" presStyleCnt="3" custLinFactNeighborX="-10875" custLinFactNeighborY="-1852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9DA4E5F5-17CB-42DA-B2E7-B02963BCCCD6}" type="pres">
      <dgm:prSet presAssocID="{5CB7078E-6EF9-475A-B458-F28D7A1689A9}" presName="ThreeConn_1-2" presStyleLbl="fgAccFollowNode1" presStyleIdx="0" presStyleCnt="2" custLinFactX="-279487" custLinFactNeighborX="-300000" custLinFactNeighborY="-2706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568C9471-2A8A-4C7A-8D77-6E8EBA697C03}" type="pres">
      <dgm:prSet presAssocID="{5CB7078E-6EF9-475A-B458-F28D7A1689A9}" presName="ThreeConn_2-3" presStyleLbl="fgAccFollowNode1" presStyleIdx="1" presStyleCnt="2" custLinFactNeighborX="-3718" custLinFactNeighborY="4017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F3C87EE6-2E80-4F68-936B-3656794EC2F4}" type="pres">
      <dgm:prSet presAssocID="{5CB7078E-6EF9-475A-B458-F28D7A1689A9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A812CEAF-D7D6-43F9-9252-FA3C40B0C745}" type="pres">
      <dgm:prSet presAssocID="{5CB7078E-6EF9-475A-B458-F28D7A1689A9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7C9901E4-1B77-4C9B-9995-300BAB6357DB}" type="pres">
      <dgm:prSet presAssocID="{5CB7078E-6EF9-475A-B458-F28D7A1689A9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4F6B86AB-D04D-487A-96FE-3F6A8914D980}" srcId="{5CB7078E-6EF9-475A-B458-F28D7A1689A9}" destId="{B614F292-71F2-43A8-9B85-504BE99BA0DC}" srcOrd="0" destOrd="0" parTransId="{52BD2E07-C091-4AD1-A3C3-9B18AF2EA880}" sibTransId="{2C31BED7-89B5-4103-A841-A0767584A313}"/>
    <dgm:cxn modelId="{3074B8F8-E6F7-4C45-90D5-26BA1E8AE363}" type="presOf" srcId="{DCBEE779-90A6-4734-B8E9-DBB7DF1498E8}" destId="{AC018383-D6A1-4C8F-999F-99552C84857A}" srcOrd="0" destOrd="0" presId="urn:microsoft.com/office/officeart/2005/8/layout/vProcess5"/>
    <dgm:cxn modelId="{AB033B66-E7AB-44B0-8806-D15CDD3FF345}" type="presOf" srcId="{C3B345DB-154C-4CFB-A804-7C51DC565854}" destId="{82D0354E-E49A-4D25-A727-82307A059074}" srcOrd="0" destOrd="0" presId="urn:microsoft.com/office/officeart/2005/8/layout/vProcess5"/>
    <dgm:cxn modelId="{2B8E5DB6-0991-4E2D-BDA9-58DEAD8506EE}" srcId="{5CB7078E-6EF9-475A-B458-F28D7A1689A9}" destId="{DCBEE779-90A6-4734-B8E9-DBB7DF1498E8}" srcOrd="1" destOrd="0" parTransId="{1E94AB7D-F5A7-4783-951D-4F2696E5F689}" sibTransId="{C3DFC3E8-2022-4A01-91A1-8FEE9AA77D90}"/>
    <dgm:cxn modelId="{A762C692-D82B-41F3-A558-53D5AD238580}" srcId="{5CB7078E-6EF9-475A-B458-F28D7A1689A9}" destId="{C3B345DB-154C-4CFB-A804-7C51DC565854}" srcOrd="2" destOrd="0" parTransId="{BD3A3E0B-40FC-4824-A3E9-E1EDD03EA6D0}" sibTransId="{8EFAD7AE-88E8-4EB1-9E21-FCBD303BB8CB}"/>
    <dgm:cxn modelId="{6B6DD602-BFCB-4EE8-8A40-3A47DC05B217}" type="presOf" srcId="{DCBEE779-90A6-4734-B8E9-DBB7DF1498E8}" destId="{A812CEAF-D7D6-43F9-9252-FA3C40B0C745}" srcOrd="1" destOrd="0" presId="urn:microsoft.com/office/officeart/2005/8/layout/vProcess5"/>
    <dgm:cxn modelId="{1068E1DC-8E18-4A1B-9ECC-1A877124DD57}" type="presOf" srcId="{5CB7078E-6EF9-475A-B458-F28D7A1689A9}" destId="{FE10D652-98F5-45DE-B4F3-1884E1B1FA0C}" srcOrd="0" destOrd="0" presId="urn:microsoft.com/office/officeart/2005/8/layout/vProcess5"/>
    <dgm:cxn modelId="{97D59DA9-A0B5-46DB-9F1A-53FA9C42DD7D}" type="presOf" srcId="{B614F292-71F2-43A8-9B85-504BE99BA0DC}" destId="{F3C87EE6-2E80-4F68-936B-3656794EC2F4}" srcOrd="1" destOrd="0" presId="urn:microsoft.com/office/officeart/2005/8/layout/vProcess5"/>
    <dgm:cxn modelId="{2823887C-7B23-4D39-9617-6073FFA6E81E}" type="presOf" srcId="{2C31BED7-89B5-4103-A841-A0767584A313}" destId="{9DA4E5F5-17CB-42DA-B2E7-B02963BCCCD6}" srcOrd="0" destOrd="0" presId="urn:microsoft.com/office/officeart/2005/8/layout/vProcess5"/>
    <dgm:cxn modelId="{BF5B1068-8FAC-4AC3-8060-CA4968AA76D1}" type="presOf" srcId="{C3B345DB-154C-4CFB-A804-7C51DC565854}" destId="{7C9901E4-1B77-4C9B-9995-300BAB6357DB}" srcOrd="1" destOrd="0" presId="urn:microsoft.com/office/officeart/2005/8/layout/vProcess5"/>
    <dgm:cxn modelId="{1B563201-5C56-4CC1-952F-FE40234AC8A4}" type="presOf" srcId="{B614F292-71F2-43A8-9B85-504BE99BA0DC}" destId="{6ACE713E-3D1D-4056-B3CE-4E83AAF5D85D}" srcOrd="0" destOrd="0" presId="urn:microsoft.com/office/officeart/2005/8/layout/vProcess5"/>
    <dgm:cxn modelId="{88B6C467-4632-4A91-9830-6CD1A6D739DD}" type="presOf" srcId="{C3DFC3E8-2022-4A01-91A1-8FEE9AA77D90}" destId="{568C9471-2A8A-4C7A-8D77-6E8EBA697C03}" srcOrd="0" destOrd="0" presId="urn:microsoft.com/office/officeart/2005/8/layout/vProcess5"/>
    <dgm:cxn modelId="{A26FF9FC-512D-45A4-94BC-1F98C4CD9569}" type="presParOf" srcId="{FE10D652-98F5-45DE-B4F3-1884E1B1FA0C}" destId="{95CBDA98-B324-48D8-A631-300CAB6DCA88}" srcOrd="0" destOrd="0" presId="urn:microsoft.com/office/officeart/2005/8/layout/vProcess5"/>
    <dgm:cxn modelId="{C8C8E915-D9F4-4931-8BFD-7C135198036E}" type="presParOf" srcId="{FE10D652-98F5-45DE-B4F3-1884E1B1FA0C}" destId="{6ACE713E-3D1D-4056-B3CE-4E83AAF5D85D}" srcOrd="1" destOrd="0" presId="urn:microsoft.com/office/officeart/2005/8/layout/vProcess5"/>
    <dgm:cxn modelId="{898DE127-55CA-4D23-B985-D5CA60424995}" type="presParOf" srcId="{FE10D652-98F5-45DE-B4F3-1884E1B1FA0C}" destId="{AC018383-D6A1-4C8F-999F-99552C84857A}" srcOrd="2" destOrd="0" presId="urn:microsoft.com/office/officeart/2005/8/layout/vProcess5"/>
    <dgm:cxn modelId="{E6574D2A-A3AE-45B5-92E8-A836A6A75FB2}" type="presParOf" srcId="{FE10D652-98F5-45DE-B4F3-1884E1B1FA0C}" destId="{82D0354E-E49A-4D25-A727-82307A059074}" srcOrd="3" destOrd="0" presId="urn:microsoft.com/office/officeart/2005/8/layout/vProcess5"/>
    <dgm:cxn modelId="{4B87744D-E0BA-4D06-AFA1-8ED398523C01}" type="presParOf" srcId="{FE10D652-98F5-45DE-B4F3-1884E1B1FA0C}" destId="{9DA4E5F5-17CB-42DA-B2E7-B02963BCCCD6}" srcOrd="4" destOrd="0" presId="urn:microsoft.com/office/officeart/2005/8/layout/vProcess5"/>
    <dgm:cxn modelId="{4BB585A4-9D87-45AB-8738-D3B821CB6417}" type="presParOf" srcId="{FE10D652-98F5-45DE-B4F3-1884E1B1FA0C}" destId="{568C9471-2A8A-4C7A-8D77-6E8EBA697C03}" srcOrd="5" destOrd="0" presId="urn:microsoft.com/office/officeart/2005/8/layout/vProcess5"/>
    <dgm:cxn modelId="{0D1AF0B9-91D3-46BF-BCD1-B6B4C0C3EBCE}" type="presParOf" srcId="{FE10D652-98F5-45DE-B4F3-1884E1B1FA0C}" destId="{F3C87EE6-2E80-4F68-936B-3656794EC2F4}" srcOrd="6" destOrd="0" presId="urn:microsoft.com/office/officeart/2005/8/layout/vProcess5"/>
    <dgm:cxn modelId="{E5FF5E89-A4D5-4390-8E9D-A29870BA5FD1}" type="presParOf" srcId="{FE10D652-98F5-45DE-B4F3-1884E1B1FA0C}" destId="{A812CEAF-D7D6-43F9-9252-FA3C40B0C745}" srcOrd="7" destOrd="0" presId="urn:microsoft.com/office/officeart/2005/8/layout/vProcess5"/>
    <dgm:cxn modelId="{3EFEEC33-F74D-459D-B4EF-95CCEA2559C2}" type="presParOf" srcId="{FE10D652-98F5-45DE-B4F3-1884E1B1FA0C}" destId="{7C9901E4-1B77-4C9B-9995-300BAB6357DB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7C5760F-AF10-4E93-ACF9-82C2901A7D95}" type="doc">
      <dgm:prSet loTypeId="urn:microsoft.com/office/officeart/2005/8/layout/hierarchy6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3B4AFEFF-095D-42AF-9188-5872D626878C}">
      <dgm:prSet phldrT="[Text]"/>
      <dgm:spPr/>
      <dgm:t>
        <a:bodyPr/>
        <a:lstStyle/>
        <a:p>
          <a:pPr rtl="1"/>
          <a:r>
            <a:rPr lang="fa-IR" dirty="0" smtClean="0"/>
            <a:t>خدمات رایگان پیشگیری</a:t>
          </a:r>
          <a:endParaRPr lang="fa-IR" dirty="0"/>
        </a:p>
      </dgm:t>
    </dgm:pt>
    <dgm:pt modelId="{C92073C1-D7AF-4CEB-A2A2-854A0AA61997}" type="parTrans" cxnId="{6EB61368-736D-47EB-B6BE-D8C7CB1FD116}">
      <dgm:prSet/>
      <dgm:spPr/>
      <dgm:t>
        <a:bodyPr/>
        <a:lstStyle/>
        <a:p>
          <a:pPr rtl="1"/>
          <a:endParaRPr lang="fa-IR"/>
        </a:p>
      </dgm:t>
    </dgm:pt>
    <dgm:pt modelId="{79C2CFE8-DA1F-4652-A989-B18EE50492D4}" type="sibTrans" cxnId="{6EB61368-736D-47EB-B6BE-D8C7CB1FD116}">
      <dgm:prSet/>
      <dgm:spPr/>
      <dgm:t>
        <a:bodyPr/>
        <a:lstStyle/>
        <a:p>
          <a:pPr rtl="1"/>
          <a:endParaRPr lang="fa-IR"/>
        </a:p>
      </dgm:t>
    </dgm:pt>
    <dgm:pt modelId="{D264CD09-886E-453F-9932-D9CD8912EFC5}">
      <dgm:prSet phldrT="[Text]"/>
      <dgm:spPr/>
      <dgm:t>
        <a:bodyPr/>
        <a:lstStyle/>
        <a:p>
          <a:pPr rtl="1"/>
          <a:r>
            <a:rPr lang="fa-IR" dirty="0" smtClean="0"/>
            <a:t>رفتار پرخطر</a:t>
          </a:r>
          <a:endParaRPr lang="fa-IR" dirty="0"/>
        </a:p>
      </dgm:t>
    </dgm:pt>
    <dgm:pt modelId="{B218B5BA-CFD8-4964-814B-0B68A7D71D5D}" type="parTrans" cxnId="{20DE7556-0E9E-46A6-A75A-DFCBDF160C3C}">
      <dgm:prSet/>
      <dgm:spPr/>
      <dgm:t>
        <a:bodyPr/>
        <a:lstStyle/>
        <a:p>
          <a:pPr rtl="1"/>
          <a:endParaRPr lang="fa-IR"/>
        </a:p>
      </dgm:t>
    </dgm:pt>
    <dgm:pt modelId="{B7B6DD3E-7003-4DEE-B99B-EE983B7E66CA}" type="sibTrans" cxnId="{20DE7556-0E9E-46A6-A75A-DFCBDF160C3C}">
      <dgm:prSet/>
      <dgm:spPr/>
      <dgm:t>
        <a:bodyPr/>
        <a:lstStyle/>
        <a:p>
          <a:pPr rtl="1"/>
          <a:endParaRPr lang="fa-IR"/>
        </a:p>
      </dgm:t>
    </dgm:pt>
    <dgm:pt modelId="{F0DD5DBD-46C0-4548-87B8-393E1E6D8BDF}">
      <dgm:prSet phldrT="[Text]"/>
      <dgm:spPr/>
      <dgm:t>
        <a:bodyPr/>
        <a:lstStyle/>
        <a:p>
          <a:pPr rtl="1"/>
          <a:r>
            <a:rPr lang="fa-IR" dirty="0" smtClean="0"/>
            <a:t>باروری پر خطر</a:t>
          </a:r>
          <a:endParaRPr lang="fa-IR" dirty="0"/>
        </a:p>
      </dgm:t>
    </dgm:pt>
    <dgm:pt modelId="{23ECA581-C5F5-4BBE-8546-7B78131E23F0}" type="parTrans" cxnId="{0A4915DD-0839-4713-9EC8-AE5FF18FA169}">
      <dgm:prSet/>
      <dgm:spPr/>
      <dgm:t>
        <a:bodyPr/>
        <a:lstStyle/>
        <a:p>
          <a:pPr rtl="1"/>
          <a:endParaRPr lang="fa-IR"/>
        </a:p>
      </dgm:t>
    </dgm:pt>
    <dgm:pt modelId="{F611CF92-5BA7-4BE5-8FD3-9E3FCFB6FA54}" type="sibTrans" cxnId="{0A4915DD-0839-4713-9EC8-AE5FF18FA169}">
      <dgm:prSet/>
      <dgm:spPr/>
      <dgm:t>
        <a:bodyPr/>
        <a:lstStyle/>
        <a:p>
          <a:pPr rtl="1"/>
          <a:endParaRPr lang="fa-IR"/>
        </a:p>
      </dgm:t>
    </dgm:pt>
    <dgm:pt modelId="{38CB2B2F-CF24-416D-8A92-9677DDD6ACEB}" type="pres">
      <dgm:prSet presAssocID="{87C5760F-AF10-4E93-ACF9-82C2901A7D95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08BC57AF-3D08-4CC0-8EC4-5FB5A98CE8F8}" type="pres">
      <dgm:prSet presAssocID="{87C5760F-AF10-4E93-ACF9-82C2901A7D95}" presName="hierFlow" presStyleCnt="0"/>
      <dgm:spPr/>
    </dgm:pt>
    <dgm:pt modelId="{CA0DF6BD-2C49-4B90-B747-234D25DC72B0}" type="pres">
      <dgm:prSet presAssocID="{87C5760F-AF10-4E93-ACF9-82C2901A7D95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9830075C-81CF-4491-8FCF-E35FC3FA8B41}" type="pres">
      <dgm:prSet presAssocID="{3B4AFEFF-095D-42AF-9188-5872D626878C}" presName="Name14" presStyleCnt="0"/>
      <dgm:spPr/>
    </dgm:pt>
    <dgm:pt modelId="{433EEDC7-9FF5-4D3F-BE77-B5D4605F2C2C}" type="pres">
      <dgm:prSet presAssocID="{3B4AFEFF-095D-42AF-9188-5872D626878C}" presName="level1Shape" presStyleLbl="node0" presStyleIdx="0" presStyleCnt="1" custScaleX="437569" custScaleY="195168" custLinFactNeighborX="-19" custLinFactNeighborY="-33100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9B4391E1-E55E-4F50-AE65-1C5A1559E5AC}" type="pres">
      <dgm:prSet presAssocID="{3B4AFEFF-095D-42AF-9188-5872D626878C}" presName="hierChild2" presStyleCnt="0"/>
      <dgm:spPr/>
    </dgm:pt>
    <dgm:pt modelId="{DDB72187-5582-494E-8711-2BA80A777DEB}" type="pres">
      <dgm:prSet presAssocID="{B218B5BA-CFD8-4964-814B-0B68A7D71D5D}" presName="Name19" presStyleLbl="parChTrans1D2" presStyleIdx="0" presStyleCnt="2"/>
      <dgm:spPr/>
      <dgm:t>
        <a:bodyPr/>
        <a:lstStyle/>
        <a:p>
          <a:pPr rtl="1"/>
          <a:endParaRPr lang="fa-IR"/>
        </a:p>
      </dgm:t>
    </dgm:pt>
    <dgm:pt modelId="{67553EA4-272C-4ED7-831C-3968E5A2BA75}" type="pres">
      <dgm:prSet presAssocID="{D264CD09-886E-453F-9932-D9CD8912EFC5}" presName="Name21" presStyleCnt="0"/>
      <dgm:spPr/>
    </dgm:pt>
    <dgm:pt modelId="{BE0D5A4D-3E9D-41B2-93BD-63D5DD091D7B}" type="pres">
      <dgm:prSet presAssocID="{D264CD09-886E-453F-9932-D9CD8912EFC5}" presName="level2Shape" presStyleLbl="node2" presStyleIdx="0" presStyleCnt="2" custScaleX="148067" custScaleY="135804"/>
      <dgm:spPr/>
      <dgm:t>
        <a:bodyPr/>
        <a:lstStyle/>
        <a:p>
          <a:pPr rtl="1"/>
          <a:endParaRPr lang="fa-IR"/>
        </a:p>
      </dgm:t>
    </dgm:pt>
    <dgm:pt modelId="{037C9453-9919-483C-A837-3D9A2071F87C}" type="pres">
      <dgm:prSet presAssocID="{D264CD09-886E-453F-9932-D9CD8912EFC5}" presName="hierChild3" presStyleCnt="0"/>
      <dgm:spPr/>
    </dgm:pt>
    <dgm:pt modelId="{63E725BE-1E18-4659-8111-537A89FD1502}" type="pres">
      <dgm:prSet presAssocID="{23ECA581-C5F5-4BBE-8546-7B78131E23F0}" presName="Name19" presStyleLbl="parChTrans1D2" presStyleIdx="1" presStyleCnt="2"/>
      <dgm:spPr/>
      <dgm:t>
        <a:bodyPr/>
        <a:lstStyle/>
        <a:p>
          <a:pPr rtl="1"/>
          <a:endParaRPr lang="fa-IR"/>
        </a:p>
      </dgm:t>
    </dgm:pt>
    <dgm:pt modelId="{E38372CB-0FEC-401D-B5CB-5BA4B0774A38}" type="pres">
      <dgm:prSet presAssocID="{F0DD5DBD-46C0-4548-87B8-393E1E6D8BDF}" presName="Name21" presStyleCnt="0"/>
      <dgm:spPr/>
    </dgm:pt>
    <dgm:pt modelId="{583416E2-682D-49B4-BC01-CB04D5A86851}" type="pres">
      <dgm:prSet presAssocID="{F0DD5DBD-46C0-4548-87B8-393E1E6D8BDF}" presName="level2Shape" presStyleLbl="node2" presStyleIdx="1" presStyleCnt="2" custScaleX="149309" custScaleY="151002"/>
      <dgm:spPr/>
      <dgm:t>
        <a:bodyPr/>
        <a:lstStyle/>
        <a:p>
          <a:pPr rtl="1"/>
          <a:endParaRPr lang="fa-IR"/>
        </a:p>
      </dgm:t>
    </dgm:pt>
    <dgm:pt modelId="{9E64470B-15EA-413C-B86F-9BEDA6678C3B}" type="pres">
      <dgm:prSet presAssocID="{F0DD5DBD-46C0-4548-87B8-393E1E6D8BDF}" presName="hierChild3" presStyleCnt="0"/>
      <dgm:spPr/>
    </dgm:pt>
    <dgm:pt modelId="{FACFF2CD-DBB0-418B-88F3-976D5C76248F}" type="pres">
      <dgm:prSet presAssocID="{87C5760F-AF10-4E93-ACF9-82C2901A7D95}" presName="bgShapesFlow" presStyleCnt="0"/>
      <dgm:spPr/>
    </dgm:pt>
  </dgm:ptLst>
  <dgm:cxnLst>
    <dgm:cxn modelId="{6EB61368-736D-47EB-B6BE-D8C7CB1FD116}" srcId="{87C5760F-AF10-4E93-ACF9-82C2901A7D95}" destId="{3B4AFEFF-095D-42AF-9188-5872D626878C}" srcOrd="0" destOrd="0" parTransId="{C92073C1-D7AF-4CEB-A2A2-854A0AA61997}" sibTransId="{79C2CFE8-DA1F-4652-A989-B18EE50492D4}"/>
    <dgm:cxn modelId="{0A4915DD-0839-4713-9EC8-AE5FF18FA169}" srcId="{3B4AFEFF-095D-42AF-9188-5872D626878C}" destId="{F0DD5DBD-46C0-4548-87B8-393E1E6D8BDF}" srcOrd="1" destOrd="0" parTransId="{23ECA581-C5F5-4BBE-8546-7B78131E23F0}" sibTransId="{F611CF92-5BA7-4BE5-8FD3-9E3FCFB6FA54}"/>
    <dgm:cxn modelId="{915AFB3F-8937-4ADA-8F5D-FB529C34928E}" type="presOf" srcId="{23ECA581-C5F5-4BBE-8546-7B78131E23F0}" destId="{63E725BE-1E18-4659-8111-537A89FD1502}" srcOrd="0" destOrd="0" presId="urn:microsoft.com/office/officeart/2005/8/layout/hierarchy6"/>
    <dgm:cxn modelId="{20DE7556-0E9E-46A6-A75A-DFCBDF160C3C}" srcId="{3B4AFEFF-095D-42AF-9188-5872D626878C}" destId="{D264CD09-886E-453F-9932-D9CD8912EFC5}" srcOrd="0" destOrd="0" parTransId="{B218B5BA-CFD8-4964-814B-0B68A7D71D5D}" sibTransId="{B7B6DD3E-7003-4DEE-B99B-EE983B7E66CA}"/>
    <dgm:cxn modelId="{5FFF6905-2DE1-4DBC-9948-7B01A8CE7132}" type="presOf" srcId="{3B4AFEFF-095D-42AF-9188-5872D626878C}" destId="{433EEDC7-9FF5-4D3F-BE77-B5D4605F2C2C}" srcOrd="0" destOrd="0" presId="urn:microsoft.com/office/officeart/2005/8/layout/hierarchy6"/>
    <dgm:cxn modelId="{0710430B-B67F-49E3-903C-DFA006630E62}" type="presOf" srcId="{B218B5BA-CFD8-4964-814B-0B68A7D71D5D}" destId="{DDB72187-5582-494E-8711-2BA80A777DEB}" srcOrd="0" destOrd="0" presId="urn:microsoft.com/office/officeart/2005/8/layout/hierarchy6"/>
    <dgm:cxn modelId="{F1CCE932-D52B-45A1-B032-DB2655E8B29A}" type="presOf" srcId="{D264CD09-886E-453F-9932-D9CD8912EFC5}" destId="{BE0D5A4D-3E9D-41B2-93BD-63D5DD091D7B}" srcOrd="0" destOrd="0" presId="urn:microsoft.com/office/officeart/2005/8/layout/hierarchy6"/>
    <dgm:cxn modelId="{2E7A3F7B-E8CB-4D2F-AF46-CC02F8F45954}" type="presOf" srcId="{F0DD5DBD-46C0-4548-87B8-393E1E6D8BDF}" destId="{583416E2-682D-49B4-BC01-CB04D5A86851}" srcOrd="0" destOrd="0" presId="urn:microsoft.com/office/officeart/2005/8/layout/hierarchy6"/>
    <dgm:cxn modelId="{A6474CC7-6D00-4E31-A1DF-E9B7C3755917}" type="presOf" srcId="{87C5760F-AF10-4E93-ACF9-82C2901A7D95}" destId="{38CB2B2F-CF24-416D-8A92-9677DDD6ACEB}" srcOrd="0" destOrd="0" presId="urn:microsoft.com/office/officeart/2005/8/layout/hierarchy6"/>
    <dgm:cxn modelId="{F3CC5F51-B0B8-474B-BEFD-F1515944ECD7}" type="presParOf" srcId="{38CB2B2F-CF24-416D-8A92-9677DDD6ACEB}" destId="{08BC57AF-3D08-4CC0-8EC4-5FB5A98CE8F8}" srcOrd="0" destOrd="0" presId="urn:microsoft.com/office/officeart/2005/8/layout/hierarchy6"/>
    <dgm:cxn modelId="{D4C5ABE3-4C80-46E1-9EC0-A0C29400F04F}" type="presParOf" srcId="{08BC57AF-3D08-4CC0-8EC4-5FB5A98CE8F8}" destId="{CA0DF6BD-2C49-4B90-B747-234D25DC72B0}" srcOrd="0" destOrd="0" presId="urn:microsoft.com/office/officeart/2005/8/layout/hierarchy6"/>
    <dgm:cxn modelId="{1F558773-2FFF-4E87-BC49-429D167FB351}" type="presParOf" srcId="{CA0DF6BD-2C49-4B90-B747-234D25DC72B0}" destId="{9830075C-81CF-4491-8FCF-E35FC3FA8B41}" srcOrd="0" destOrd="0" presId="urn:microsoft.com/office/officeart/2005/8/layout/hierarchy6"/>
    <dgm:cxn modelId="{B93013CA-2A45-4A6C-A41D-1F9E8CF52166}" type="presParOf" srcId="{9830075C-81CF-4491-8FCF-E35FC3FA8B41}" destId="{433EEDC7-9FF5-4D3F-BE77-B5D4605F2C2C}" srcOrd="0" destOrd="0" presId="urn:microsoft.com/office/officeart/2005/8/layout/hierarchy6"/>
    <dgm:cxn modelId="{933EB668-D81C-498C-B0F0-C7B4BC4459D3}" type="presParOf" srcId="{9830075C-81CF-4491-8FCF-E35FC3FA8B41}" destId="{9B4391E1-E55E-4F50-AE65-1C5A1559E5AC}" srcOrd="1" destOrd="0" presId="urn:microsoft.com/office/officeart/2005/8/layout/hierarchy6"/>
    <dgm:cxn modelId="{61B4F5A1-166F-4896-992C-8B1891A6A48A}" type="presParOf" srcId="{9B4391E1-E55E-4F50-AE65-1C5A1559E5AC}" destId="{DDB72187-5582-494E-8711-2BA80A777DEB}" srcOrd="0" destOrd="0" presId="urn:microsoft.com/office/officeart/2005/8/layout/hierarchy6"/>
    <dgm:cxn modelId="{E230896E-48B4-4FA4-AE8D-CEC22358C447}" type="presParOf" srcId="{9B4391E1-E55E-4F50-AE65-1C5A1559E5AC}" destId="{67553EA4-272C-4ED7-831C-3968E5A2BA75}" srcOrd="1" destOrd="0" presId="urn:microsoft.com/office/officeart/2005/8/layout/hierarchy6"/>
    <dgm:cxn modelId="{48E5B866-1099-4D61-B3D0-A7B86F18F89C}" type="presParOf" srcId="{67553EA4-272C-4ED7-831C-3968E5A2BA75}" destId="{BE0D5A4D-3E9D-41B2-93BD-63D5DD091D7B}" srcOrd="0" destOrd="0" presId="urn:microsoft.com/office/officeart/2005/8/layout/hierarchy6"/>
    <dgm:cxn modelId="{205B52A7-403E-48CB-A56F-4D2582FFD5FA}" type="presParOf" srcId="{67553EA4-272C-4ED7-831C-3968E5A2BA75}" destId="{037C9453-9919-483C-A837-3D9A2071F87C}" srcOrd="1" destOrd="0" presId="urn:microsoft.com/office/officeart/2005/8/layout/hierarchy6"/>
    <dgm:cxn modelId="{EE903100-45B0-4493-BE60-DFB20EA6E3A5}" type="presParOf" srcId="{9B4391E1-E55E-4F50-AE65-1C5A1559E5AC}" destId="{63E725BE-1E18-4659-8111-537A89FD1502}" srcOrd="2" destOrd="0" presId="urn:microsoft.com/office/officeart/2005/8/layout/hierarchy6"/>
    <dgm:cxn modelId="{9AA5AC72-1B4E-4733-AF5E-C586D0AB1180}" type="presParOf" srcId="{9B4391E1-E55E-4F50-AE65-1C5A1559E5AC}" destId="{E38372CB-0FEC-401D-B5CB-5BA4B0774A38}" srcOrd="3" destOrd="0" presId="urn:microsoft.com/office/officeart/2005/8/layout/hierarchy6"/>
    <dgm:cxn modelId="{9ACC3A8B-7459-4C44-BC30-3C6D58855A20}" type="presParOf" srcId="{E38372CB-0FEC-401D-B5CB-5BA4B0774A38}" destId="{583416E2-682D-49B4-BC01-CB04D5A86851}" srcOrd="0" destOrd="0" presId="urn:microsoft.com/office/officeart/2005/8/layout/hierarchy6"/>
    <dgm:cxn modelId="{DED466BC-1417-4E18-950A-948B3C6091D7}" type="presParOf" srcId="{E38372CB-0FEC-401D-B5CB-5BA4B0774A38}" destId="{9E64470B-15EA-413C-B86F-9BEDA6678C3B}" srcOrd="1" destOrd="0" presId="urn:microsoft.com/office/officeart/2005/8/layout/hierarchy6"/>
    <dgm:cxn modelId="{2E8981FD-B8E7-400D-8FE6-2218A4BBB280}" type="presParOf" srcId="{38CB2B2F-CF24-416D-8A92-9677DDD6ACEB}" destId="{FACFF2CD-DBB0-418B-88F3-976D5C76248F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53A652C-2C91-42AF-B3FA-2621CEE43A62}" type="doc">
      <dgm:prSet loTypeId="urn:microsoft.com/office/officeart/2005/8/layout/hList6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pPr rtl="1"/>
          <a:endParaRPr lang="fa-IR"/>
        </a:p>
      </dgm:t>
    </dgm:pt>
    <dgm:pt modelId="{22205576-BC9F-4658-A93F-437599C79047}">
      <dgm:prSet phldrT="[Text]" custT="1"/>
      <dgm:spPr/>
      <dgm:t>
        <a:bodyPr/>
        <a:lstStyle/>
        <a:p>
          <a:pPr algn="ctr" rtl="1"/>
          <a:r>
            <a:rPr lang="fa-IR" sz="4800" dirty="0" smtClean="0"/>
            <a:t>سالانه جهانی</a:t>
          </a:r>
          <a:endParaRPr lang="fa-IR" sz="4800" dirty="0"/>
        </a:p>
      </dgm:t>
    </dgm:pt>
    <dgm:pt modelId="{C176F939-421A-4471-982C-BF1B037A668B}" type="parTrans" cxnId="{2651D64E-40CF-457F-BA41-B83EC59C71D8}">
      <dgm:prSet/>
      <dgm:spPr/>
      <dgm:t>
        <a:bodyPr/>
        <a:lstStyle/>
        <a:p>
          <a:pPr rtl="1"/>
          <a:endParaRPr lang="fa-IR"/>
        </a:p>
      </dgm:t>
    </dgm:pt>
    <dgm:pt modelId="{B5289995-A2DB-4891-B4BB-2188988B4896}" type="sibTrans" cxnId="{2651D64E-40CF-457F-BA41-B83EC59C71D8}">
      <dgm:prSet/>
      <dgm:spPr/>
      <dgm:t>
        <a:bodyPr/>
        <a:lstStyle/>
        <a:p>
          <a:pPr rtl="1"/>
          <a:endParaRPr lang="fa-IR"/>
        </a:p>
      </dgm:t>
    </dgm:pt>
    <dgm:pt modelId="{D800055A-E9A5-45DB-B4F7-A790517395CE}">
      <dgm:prSet phldrT="[Text]" custT="1"/>
      <dgm:spPr/>
      <dgm:t>
        <a:bodyPr/>
        <a:lstStyle/>
        <a:p>
          <a:pPr algn="r" rtl="1"/>
          <a:r>
            <a:rPr lang="fa-IR" sz="3200" dirty="0" smtClean="0"/>
            <a:t>200میلیون بارداری</a:t>
          </a:r>
          <a:endParaRPr lang="fa-IR" sz="3200" dirty="0"/>
        </a:p>
      </dgm:t>
    </dgm:pt>
    <dgm:pt modelId="{628A2220-2AD4-47C8-BC5F-EA398FA2428A}" type="parTrans" cxnId="{18140C00-2F3A-490B-A30E-FC6CF8DDC1B0}">
      <dgm:prSet/>
      <dgm:spPr/>
      <dgm:t>
        <a:bodyPr/>
        <a:lstStyle/>
        <a:p>
          <a:pPr rtl="1"/>
          <a:endParaRPr lang="fa-IR"/>
        </a:p>
      </dgm:t>
    </dgm:pt>
    <dgm:pt modelId="{EAF6C8DD-3FC1-4011-AE43-ADCA02E53F74}" type="sibTrans" cxnId="{18140C00-2F3A-490B-A30E-FC6CF8DDC1B0}">
      <dgm:prSet/>
      <dgm:spPr/>
      <dgm:t>
        <a:bodyPr/>
        <a:lstStyle/>
        <a:p>
          <a:pPr rtl="1"/>
          <a:endParaRPr lang="fa-IR"/>
        </a:p>
      </dgm:t>
    </dgm:pt>
    <dgm:pt modelId="{010BC02E-74F3-4A18-883A-87B789F4AFBC}">
      <dgm:prSet phldrT="[Text]"/>
      <dgm:spPr/>
      <dgm:t>
        <a:bodyPr/>
        <a:lstStyle/>
        <a:p>
          <a:pPr rtl="1"/>
          <a:r>
            <a:rPr lang="fa-IR" dirty="0" smtClean="0"/>
            <a:t>ایران</a:t>
          </a:r>
          <a:endParaRPr lang="fa-IR" dirty="0"/>
        </a:p>
      </dgm:t>
    </dgm:pt>
    <dgm:pt modelId="{7DD63846-8F88-4F8B-92B2-BF42DFAE21D1}" type="parTrans" cxnId="{33CB28D3-1C15-41A4-8427-7B7581CB322B}">
      <dgm:prSet/>
      <dgm:spPr/>
      <dgm:t>
        <a:bodyPr/>
        <a:lstStyle/>
        <a:p>
          <a:pPr rtl="1"/>
          <a:endParaRPr lang="fa-IR"/>
        </a:p>
      </dgm:t>
    </dgm:pt>
    <dgm:pt modelId="{5E76D48E-D8BF-47B7-BAE9-EDF2349059CA}" type="sibTrans" cxnId="{33CB28D3-1C15-41A4-8427-7B7581CB322B}">
      <dgm:prSet/>
      <dgm:spPr/>
      <dgm:t>
        <a:bodyPr/>
        <a:lstStyle/>
        <a:p>
          <a:pPr rtl="1"/>
          <a:endParaRPr lang="fa-IR"/>
        </a:p>
      </dgm:t>
    </dgm:pt>
    <dgm:pt modelId="{F446FC6F-C1E1-403B-BBA3-7F1E5909EFB6}">
      <dgm:prSet phldrT="[Text]"/>
      <dgm:spPr/>
      <dgm:t>
        <a:bodyPr/>
        <a:lstStyle/>
        <a:p>
          <a:pPr rtl="1"/>
          <a:r>
            <a:rPr lang="fa-IR" dirty="0" smtClean="0"/>
            <a:t>5میلیون</a:t>
          </a:r>
          <a:endParaRPr lang="fa-IR" dirty="0"/>
        </a:p>
      </dgm:t>
    </dgm:pt>
    <dgm:pt modelId="{19ADFE4B-7E03-4419-90DD-DD747B7A4DA2}" type="parTrans" cxnId="{07C06F96-ED28-4ADE-B817-1AB7E536E6AE}">
      <dgm:prSet/>
      <dgm:spPr/>
      <dgm:t>
        <a:bodyPr/>
        <a:lstStyle/>
        <a:p>
          <a:pPr rtl="1"/>
          <a:endParaRPr lang="fa-IR"/>
        </a:p>
      </dgm:t>
    </dgm:pt>
    <dgm:pt modelId="{6A394D2D-09E3-4714-9EB7-20086D00D2F2}" type="sibTrans" cxnId="{07C06F96-ED28-4ADE-B817-1AB7E536E6AE}">
      <dgm:prSet/>
      <dgm:spPr/>
      <dgm:t>
        <a:bodyPr/>
        <a:lstStyle/>
        <a:p>
          <a:pPr rtl="1"/>
          <a:endParaRPr lang="fa-IR"/>
        </a:p>
      </dgm:t>
    </dgm:pt>
    <dgm:pt modelId="{B5E4453A-0B45-44EB-B9C5-59D7A17BAB18}">
      <dgm:prSet phldrT="[Text]"/>
      <dgm:spPr/>
      <dgm:t>
        <a:bodyPr/>
        <a:lstStyle/>
        <a:p>
          <a:pPr rtl="1"/>
          <a:r>
            <a:rPr lang="fa-IR" dirty="0" smtClean="0"/>
            <a:t>2میلیون</a:t>
          </a:r>
          <a:endParaRPr lang="fa-IR" dirty="0"/>
        </a:p>
      </dgm:t>
    </dgm:pt>
    <dgm:pt modelId="{D2B0D7A7-86AB-4A67-A1EE-55DBD8B54562}" type="parTrans" cxnId="{BAF84D51-8086-4410-BF2B-3275AF2B0A31}">
      <dgm:prSet/>
      <dgm:spPr/>
      <dgm:t>
        <a:bodyPr/>
        <a:lstStyle/>
        <a:p>
          <a:pPr rtl="1"/>
          <a:endParaRPr lang="fa-IR"/>
        </a:p>
      </dgm:t>
    </dgm:pt>
    <dgm:pt modelId="{CF55230C-B912-498B-BE05-B48B4FD8BCF6}" type="sibTrans" cxnId="{BAF84D51-8086-4410-BF2B-3275AF2B0A31}">
      <dgm:prSet/>
      <dgm:spPr/>
      <dgm:t>
        <a:bodyPr/>
        <a:lstStyle/>
        <a:p>
          <a:pPr rtl="1"/>
          <a:endParaRPr lang="fa-IR"/>
        </a:p>
      </dgm:t>
    </dgm:pt>
    <dgm:pt modelId="{A428EE31-CBE9-47D0-B3FD-2E813D957FE8}">
      <dgm:prSet phldrT="[Text]"/>
      <dgm:spPr/>
      <dgm:t>
        <a:bodyPr/>
        <a:lstStyle/>
        <a:p>
          <a:pPr rtl="1"/>
          <a:r>
            <a:rPr lang="fa-IR" dirty="0" smtClean="0"/>
            <a:t>عوارض</a:t>
          </a:r>
          <a:endParaRPr lang="fa-IR" dirty="0"/>
        </a:p>
      </dgm:t>
    </dgm:pt>
    <dgm:pt modelId="{577CDB59-BF0C-4A8A-B9D4-C576B544CF96}" type="parTrans" cxnId="{31EB500A-469C-4512-9C67-F13112E38DD1}">
      <dgm:prSet/>
      <dgm:spPr/>
      <dgm:t>
        <a:bodyPr/>
        <a:lstStyle/>
        <a:p>
          <a:pPr rtl="1"/>
          <a:endParaRPr lang="fa-IR"/>
        </a:p>
      </dgm:t>
    </dgm:pt>
    <dgm:pt modelId="{3CEF8BE3-5F03-4CD4-B69E-6E1C5DCE6D11}" type="sibTrans" cxnId="{31EB500A-469C-4512-9C67-F13112E38DD1}">
      <dgm:prSet/>
      <dgm:spPr/>
      <dgm:t>
        <a:bodyPr/>
        <a:lstStyle/>
        <a:p>
          <a:pPr rtl="1"/>
          <a:endParaRPr lang="fa-IR"/>
        </a:p>
      </dgm:t>
    </dgm:pt>
    <dgm:pt modelId="{6B87D5C8-33D5-44E6-8D7F-92A7C5161E31}">
      <dgm:prSet phldrT="[Text]"/>
      <dgm:spPr/>
      <dgm:t>
        <a:bodyPr/>
        <a:lstStyle/>
        <a:p>
          <a:pPr rtl="1"/>
          <a:r>
            <a:rPr lang="fa-IR" dirty="0" smtClean="0"/>
            <a:t>13%مرگ</a:t>
          </a:r>
          <a:endParaRPr lang="fa-IR" dirty="0"/>
        </a:p>
      </dgm:t>
    </dgm:pt>
    <dgm:pt modelId="{E32A30EA-F630-40A9-B56C-85D3998DD4D5}" type="parTrans" cxnId="{370311EE-E648-4B16-9A5A-4EDEABA10BD6}">
      <dgm:prSet/>
      <dgm:spPr/>
      <dgm:t>
        <a:bodyPr/>
        <a:lstStyle/>
        <a:p>
          <a:pPr rtl="1"/>
          <a:endParaRPr lang="fa-IR"/>
        </a:p>
      </dgm:t>
    </dgm:pt>
    <dgm:pt modelId="{D804AAE8-ACE0-48C4-BAC3-2423EC54529B}" type="sibTrans" cxnId="{370311EE-E648-4B16-9A5A-4EDEABA10BD6}">
      <dgm:prSet/>
      <dgm:spPr/>
      <dgm:t>
        <a:bodyPr/>
        <a:lstStyle/>
        <a:p>
          <a:pPr rtl="1"/>
          <a:endParaRPr lang="fa-IR"/>
        </a:p>
      </dgm:t>
    </dgm:pt>
    <dgm:pt modelId="{168B3B68-6F58-4EEB-9101-D8F3B2EDA695}">
      <dgm:prSet phldrT="[Text]"/>
      <dgm:spPr/>
      <dgm:t>
        <a:bodyPr/>
        <a:lstStyle/>
        <a:p>
          <a:pPr rtl="1"/>
          <a:r>
            <a:rPr lang="fa-IR" dirty="0" smtClean="0"/>
            <a:t>معلولیت</a:t>
          </a:r>
          <a:endParaRPr lang="fa-IR" dirty="0"/>
        </a:p>
      </dgm:t>
    </dgm:pt>
    <dgm:pt modelId="{272DD229-49C4-4483-8F1D-5CE866F5FF7C}" type="parTrans" cxnId="{435B68AD-7EF9-447C-A409-81128C26A0A9}">
      <dgm:prSet/>
      <dgm:spPr/>
      <dgm:t>
        <a:bodyPr/>
        <a:lstStyle/>
        <a:p>
          <a:pPr rtl="1"/>
          <a:endParaRPr lang="fa-IR"/>
        </a:p>
      </dgm:t>
    </dgm:pt>
    <dgm:pt modelId="{CAD7F146-F5B7-4851-8670-27A9D3A86D99}" type="sibTrans" cxnId="{435B68AD-7EF9-447C-A409-81128C26A0A9}">
      <dgm:prSet/>
      <dgm:spPr/>
      <dgm:t>
        <a:bodyPr/>
        <a:lstStyle/>
        <a:p>
          <a:pPr rtl="1"/>
          <a:endParaRPr lang="fa-IR"/>
        </a:p>
      </dgm:t>
    </dgm:pt>
    <dgm:pt modelId="{4A2266C9-7731-4991-80A6-C5C17164661E}">
      <dgm:prSet phldrT="[Text]"/>
      <dgm:spPr/>
      <dgm:t>
        <a:bodyPr/>
        <a:lstStyle/>
        <a:p>
          <a:pPr algn="ctr" rtl="1"/>
          <a:r>
            <a:rPr lang="fa-IR" sz="4100" dirty="0" smtClean="0"/>
            <a:t>1/3ناخواسته</a:t>
          </a:r>
          <a:endParaRPr lang="fa-IR" sz="4100" dirty="0"/>
        </a:p>
      </dgm:t>
    </dgm:pt>
    <dgm:pt modelId="{CF4B82A8-E72B-4C8E-A7F7-22D85400198A}" type="parTrans" cxnId="{303026DC-CDD6-47B5-860A-A905BC5A6B86}">
      <dgm:prSet/>
      <dgm:spPr/>
      <dgm:t>
        <a:bodyPr/>
        <a:lstStyle/>
        <a:p>
          <a:pPr rtl="1"/>
          <a:endParaRPr lang="fa-IR"/>
        </a:p>
      </dgm:t>
    </dgm:pt>
    <dgm:pt modelId="{13E71036-991D-4B8B-8416-D9FCCFCC9289}" type="sibTrans" cxnId="{303026DC-CDD6-47B5-860A-A905BC5A6B86}">
      <dgm:prSet/>
      <dgm:spPr/>
      <dgm:t>
        <a:bodyPr/>
        <a:lstStyle/>
        <a:p>
          <a:pPr rtl="1"/>
          <a:endParaRPr lang="fa-IR"/>
        </a:p>
      </dgm:t>
    </dgm:pt>
    <dgm:pt modelId="{538534DF-1D32-4328-BA60-8ECA524C3C90}" type="pres">
      <dgm:prSet presAssocID="{153A652C-2C91-42AF-B3FA-2621CEE43A6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87ABA3B7-A53F-4A57-8608-3F34DE3605A5}" type="pres">
      <dgm:prSet presAssocID="{22205576-BC9F-4658-A93F-437599C79047}" presName="node" presStyleLbl="node1" presStyleIdx="0" presStyleCnt="3" custLinFactNeighborX="33922" custLinFactNeighborY="1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C83BB1CA-C241-4A22-8152-4C896176051F}" type="pres">
      <dgm:prSet presAssocID="{B5289995-A2DB-4891-B4BB-2188988B4896}" presName="sibTrans" presStyleCnt="0"/>
      <dgm:spPr/>
    </dgm:pt>
    <dgm:pt modelId="{4D37B6F5-B0EE-402F-8434-A3C23E2FEB45}" type="pres">
      <dgm:prSet presAssocID="{010BC02E-74F3-4A18-883A-87B789F4AFBC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99309DCD-49F8-43F9-A8A3-2A03D2311B5C}" type="pres">
      <dgm:prSet presAssocID="{5E76D48E-D8BF-47B7-BAE9-EDF2349059CA}" presName="sibTrans" presStyleCnt="0"/>
      <dgm:spPr/>
    </dgm:pt>
    <dgm:pt modelId="{B2326490-092D-4119-8342-242DC65AB1AB}" type="pres">
      <dgm:prSet presAssocID="{A428EE31-CBE9-47D0-B3FD-2E813D957FE8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775CFDA8-F11B-463E-B017-1303D14F1655}" type="presOf" srcId="{A428EE31-CBE9-47D0-B3FD-2E813D957FE8}" destId="{B2326490-092D-4119-8342-242DC65AB1AB}" srcOrd="0" destOrd="0" presId="urn:microsoft.com/office/officeart/2005/8/layout/hList6"/>
    <dgm:cxn modelId="{BAF84D51-8086-4410-BF2B-3275AF2B0A31}" srcId="{010BC02E-74F3-4A18-883A-87B789F4AFBC}" destId="{B5E4453A-0B45-44EB-B9C5-59D7A17BAB18}" srcOrd="1" destOrd="0" parTransId="{D2B0D7A7-86AB-4A67-A1EE-55DBD8B54562}" sibTransId="{CF55230C-B912-498B-BE05-B48B4FD8BCF6}"/>
    <dgm:cxn modelId="{435B68AD-7EF9-447C-A409-81128C26A0A9}" srcId="{A428EE31-CBE9-47D0-B3FD-2E813D957FE8}" destId="{168B3B68-6F58-4EEB-9101-D8F3B2EDA695}" srcOrd="1" destOrd="0" parTransId="{272DD229-49C4-4483-8F1D-5CE866F5FF7C}" sibTransId="{CAD7F146-F5B7-4851-8670-27A9D3A86D99}"/>
    <dgm:cxn modelId="{07C06F96-ED28-4ADE-B817-1AB7E536E6AE}" srcId="{010BC02E-74F3-4A18-883A-87B789F4AFBC}" destId="{F446FC6F-C1E1-403B-BBA3-7F1E5909EFB6}" srcOrd="0" destOrd="0" parTransId="{19ADFE4B-7E03-4419-90DD-DD747B7A4DA2}" sibTransId="{6A394D2D-09E3-4714-9EB7-20086D00D2F2}"/>
    <dgm:cxn modelId="{2651D64E-40CF-457F-BA41-B83EC59C71D8}" srcId="{153A652C-2C91-42AF-B3FA-2621CEE43A62}" destId="{22205576-BC9F-4658-A93F-437599C79047}" srcOrd="0" destOrd="0" parTransId="{C176F939-421A-4471-982C-BF1B037A668B}" sibTransId="{B5289995-A2DB-4891-B4BB-2188988B4896}"/>
    <dgm:cxn modelId="{37187463-4035-4F4C-B0EB-8FF275C8AA34}" type="presOf" srcId="{F446FC6F-C1E1-403B-BBA3-7F1E5909EFB6}" destId="{4D37B6F5-B0EE-402F-8434-A3C23E2FEB45}" srcOrd="0" destOrd="1" presId="urn:microsoft.com/office/officeart/2005/8/layout/hList6"/>
    <dgm:cxn modelId="{2F5D4052-B08B-4A2D-ACCA-CF154E2CAB63}" type="presOf" srcId="{B5E4453A-0B45-44EB-B9C5-59D7A17BAB18}" destId="{4D37B6F5-B0EE-402F-8434-A3C23E2FEB45}" srcOrd="0" destOrd="2" presId="urn:microsoft.com/office/officeart/2005/8/layout/hList6"/>
    <dgm:cxn modelId="{C717EBB2-D2ED-41BC-833C-547723C4EE20}" type="presOf" srcId="{D800055A-E9A5-45DB-B4F7-A790517395CE}" destId="{87ABA3B7-A53F-4A57-8608-3F34DE3605A5}" srcOrd="0" destOrd="1" presId="urn:microsoft.com/office/officeart/2005/8/layout/hList6"/>
    <dgm:cxn modelId="{18140C00-2F3A-490B-A30E-FC6CF8DDC1B0}" srcId="{22205576-BC9F-4658-A93F-437599C79047}" destId="{D800055A-E9A5-45DB-B4F7-A790517395CE}" srcOrd="0" destOrd="0" parTransId="{628A2220-2AD4-47C8-BC5F-EA398FA2428A}" sibTransId="{EAF6C8DD-3FC1-4011-AE43-ADCA02E53F74}"/>
    <dgm:cxn modelId="{D6DDDC52-0096-43FE-9E1F-A1EDBB7E9B13}" type="presOf" srcId="{010BC02E-74F3-4A18-883A-87B789F4AFBC}" destId="{4D37B6F5-B0EE-402F-8434-A3C23E2FEB45}" srcOrd="0" destOrd="0" presId="urn:microsoft.com/office/officeart/2005/8/layout/hList6"/>
    <dgm:cxn modelId="{F302BAE9-2FEC-4612-9DCF-1696A304A4F1}" type="presOf" srcId="{22205576-BC9F-4658-A93F-437599C79047}" destId="{87ABA3B7-A53F-4A57-8608-3F34DE3605A5}" srcOrd="0" destOrd="0" presId="urn:microsoft.com/office/officeart/2005/8/layout/hList6"/>
    <dgm:cxn modelId="{D28DA838-0C6E-4EF3-AD18-CDEFF04FA54F}" type="presOf" srcId="{6B87D5C8-33D5-44E6-8D7F-92A7C5161E31}" destId="{B2326490-092D-4119-8342-242DC65AB1AB}" srcOrd="0" destOrd="1" presId="urn:microsoft.com/office/officeart/2005/8/layout/hList6"/>
    <dgm:cxn modelId="{0F81281F-9F72-403A-99E7-3A1093F9B45B}" type="presOf" srcId="{153A652C-2C91-42AF-B3FA-2621CEE43A62}" destId="{538534DF-1D32-4328-BA60-8ECA524C3C90}" srcOrd="0" destOrd="0" presId="urn:microsoft.com/office/officeart/2005/8/layout/hList6"/>
    <dgm:cxn modelId="{5B608401-D75A-4921-A706-820EA17709C6}" type="presOf" srcId="{4A2266C9-7731-4991-80A6-C5C17164661E}" destId="{87ABA3B7-A53F-4A57-8608-3F34DE3605A5}" srcOrd="0" destOrd="2" presId="urn:microsoft.com/office/officeart/2005/8/layout/hList6"/>
    <dgm:cxn modelId="{370311EE-E648-4B16-9A5A-4EDEABA10BD6}" srcId="{A428EE31-CBE9-47D0-B3FD-2E813D957FE8}" destId="{6B87D5C8-33D5-44E6-8D7F-92A7C5161E31}" srcOrd="0" destOrd="0" parTransId="{E32A30EA-F630-40A9-B56C-85D3998DD4D5}" sibTransId="{D804AAE8-ACE0-48C4-BAC3-2423EC54529B}"/>
    <dgm:cxn modelId="{FB1C0F31-5506-45F4-8AA0-9310BDB17666}" type="presOf" srcId="{168B3B68-6F58-4EEB-9101-D8F3B2EDA695}" destId="{B2326490-092D-4119-8342-242DC65AB1AB}" srcOrd="0" destOrd="2" presId="urn:microsoft.com/office/officeart/2005/8/layout/hList6"/>
    <dgm:cxn modelId="{31EB500A-469C-4512-9C67-F13112E38DD1}" srcId="{153A652C-2C91-42AF-B3FA-2621CEE43A62}" destId="{A428EE31-CBE9-47D0-B3FD-2E813D957FE8}" srcOrd="2" destOrd="0" parTransId="{577CDB59-BF0C-4A8A-B9D4-C576B544CF96}" sibTransId="{3CEF8BE3-5F03-4CD4-B69E-6E1C5DCE6D11}"/>
    <dgm:cxn modelId="{303026DC-CDD6-47B5-860A-A905BC5A6B86}" srcId="{22205576-BC9F-4658-A93F-437599C79047}" destId="{4A2266C9-7731-4991-80A6-C5C17164661E}" srcOrd="1" destOrd="0" parTransId="{CF4B82A8-E72B-4C8E-A7F7-22D85400198A}" sibTransId="{13E71036-991D-4B8B-8416-D9FCCFCC9289}"/>
    <dgm:cxn modelId="{33CB28D3-1C15-41A4-8427-7B7581CB322B}" srcId="{153A652C-2C91-42AF-B3FA-2621CEE43A62}" destId="{010BC02E-74F3-4A18-883A-87B789F4AFBC}" srcOrd="1" destOrd="0" parTransId="{7DD63846-8F88-4F8B-92B2-BF42DFAE21D1}" sibTransId="{5E76D48E-D8BF-47B7-BAE9-EDF2349059CA}"/>
    <dgm:cxn modelId="{D7674222-D2C3-4AE0-A611-5FE08F9F1254}" type="presParOf" srcId="{538534DF-1D32-4328-BA60-8ECA524C3C90}" destId="{87ABA3B7-A53F-4A57-8608-3F34DE3605A5}" srcOrd="0" destOrd="0" presId="urn:microsoft.com/office/officeart/2005/8/layout/hList6"/>
    <dgm:cxn modelId="{7CC98D68-76FA-48F6-A994-DD2266CFE3BE}" type="presParOf" srcId="{538534DF-1D32-4328-BA60-8ECA524C3C90}" destId="{C83BB1CA-C241-4A22-8152-4C896176051F}" srcOrd="1" destOrd="0" presId="urn:microsoft.com/office/officeart/2005/8/layout/hList6"/>
    <dgm:cxn modelId="{11EED5DD-D6E0-4C9C-9CE1-CA0173EA595E}" type="presParOf" srcId="{538534DF-1D32-4328-BA60-8ECA524C3C90}" destId="{4D37B6F5-B0EE-402F-8434-A3C23E2FEB45}" srcOrd="2" destOrd="0" presId="urn:microsoft.com/office/officeart/2005/8/layout/hList6"/>
    <dgm:cxn modelId="{B827F52C-BA97-4DEB-A0B5-6CD2B9C988D4}" type="presParOf" srcId="{538534DF-1D32-4328-BA60-8ECA524C3C90}" destId="{99309DCD-49F8-43F9-A8A3-2A03D2311B5C}" srcOrd="3" destOrd="0" presId="urn:microsoft.com/office/officeart/2005/8/layout/hList6"/>
    <dgm:cxn modelId="{E684434C-14DF-44C9-AA4E-9143CF732E89}" type="presParOf" srcId="{538534DF-1D32-4328-BA60-8ECA524C3C90}" destId="{B2326490-092D-4119-8342-242DC65AB1AB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CE713E-3D1D-4056-B3CE-4E83AAF5D85D}">
      <dsp:nvSpPr>
        <dsp:cNvPr id="0" name=""/>
        <dsp:cNvSpPr/>
      </dsp:nvSpPr>
      <dsp:spPr>
        <a:xfrm>
          <a:off x="750607" y="0"/>
          <a:ext cx="4253440" cy="8424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kern="1200" dirty="0" smtClean="0"/>
            <a:t>افزایش جمعیت سالمند</a:t>
          </a:r>
          <a:endParaRPr lang="fa-IR" sz="2800" kern="1200" dirty="0"/>
        </a:p>
      </dsp:txBody>
      <dsp:txXfrm>
        <a:off x="775283" y="24676"/>
        <a:ext cx="3344324" cy="793141"/>
      </dsp:txXfrm>
    </dsp:sp>
    <dsp:sp modelId="{AC018383-D6A1-4C8F-999F-99552C84857A}">
      <dsp:nvSpPr>
        <dsp:cNvPr id="0" name=""/>
        <dsp:cNvSpPr/>
      </dsp:nvSpPr>
      <dsp:spPr>
        <a:xfrm>
          <a:off x="576066" y="1014115"/>
          <a:ext cx="4253440" cy="8424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kern="1200" dirty="0" smtClean="0"/>
            <a:t>کاهش نرخ باروری(1/2)</a:t>
          </a:r>
          <a:endParaRPr lang="fa-IR" sz="2800" kern="1200" dirty="0"/>
        </a:p>
      </dsp:txBody>
      <dsp:txXfrm>
        <a:off x="600742" y="1038791"/>
        <a:ext cx="3281164" cy="793141"/>
      </dsp:txXfrm>
    </dsp:sp>
    <dsp:sp modelId="{82D0354E-E49A-4D25-A727-82307A059074}">
      <dsp:nvSpPr>
        <dsp:cNvPr id="0" name=""/>
        <dsp:cNvSpPr/>
      </dsp:nvSpPr>
      <dsp:spPr>
        <a:xfrm>
          <a:off x="288045" y="1950215"/>
          <a:ext cx="4253440" cy="8424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kern="1200" dirty="0" smtClean="0"/>
            <a:t>تغییر سیاست های جمعیتی</a:t>
          </a:r>
          <a:endParaRPr lang="fa-IR" sz="2800" kern="1200" dirty="0"/>
        </a:p>
      </dsp:txBody>
      <dsp:txXfrm>
        <a:off x="312721" y="1974891"/>
        <a:ext cx="3281164" cy="793141"/>
      </dsp:txXfrm>
    </dsp:sp>
    <dsp:sp modelId="{9DA4E5F5-17CB-42DA-B2E7-B02963BCCCD6}">
      <dsp:nvSpPr>
        <dsp:cNvPr id="0" name=""/>
        <dsp:cNvSpPr/>
      </dsp:nvSpPr>
      <dsp:spPr>
        <a:xfrm>
          <a:off x="532428" y="624072"/>
          <a:ext cx="547620" cy="54762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2600" kern="1200"/>
        </a:p>
      </dsp:txBody>
      <dsp:txXfrm>
        <a:off x="655643" y="624072"/>
        <a:ext cx="301191" cy="412084"/>
      </dsp:txXfrm>
    </dsp:sp>
    <dsp:sp modelId="{568C9471-2A8A-4C7A-8D77-6E8EBA697C03}">
      <dsp:nvSpPr>
        <dsp:cNvPr id="0" name=""/>
        <dsp:cNvSpPr/>
      </dsp:nvSpPr>
      <dsp:spPr>
        <a:xfrm>
          <a:off x="4060763" y="1638181"/>
          <a:ext cx="547620" cy="54762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2600" kern="1200"/>
        </a:p>
      </dsp:txBody>
      <dsp:txXfrm>
        <a:off x="4183978" y="1638181"/>
        <a:ext cx="301191" cy="41208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3EEDC7-9FF5-4D3F-BE77-B5D4605F2C2C}">
      <dsp:nvSpPr>
        <dsp:cNvPr id="0" name=""/>
        <dsp:cNvSpPr/>
      </dsp:nvSpPr>
      <dsp:spPr>
        <a:xfrm>
          <a:off x="0" y="576063"/>
          <a:ext cx="4283597" cy="12737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/>
            <a:t>خدمات رایگان پیشگیری</a:t>
          </a:r>
          <a:endParaRPr lang="fa-IR" sz="2400" kern="1200" dirty="0"/>
        </a:p>
      </dsp:txBody>
      <dsp:txXfrm>
        <a:off x="37306" y="613369"/>
        <a:ext cx="4208985" cy="1199124"/>
      </dsp:txXfrm>
    </dsp:sp>
    <dsp:sp modelId="{DDB72187-5582-494E-8711-2BA80A777DEB}">
      <dsp:nvSpPr>
        <dsp:cNvPr id="0" name=""/>
        <dsp:cNvSpPr/>
      </dsp:nvSpPr>
      <dsp:spPr>
        <a:xfrm>
          <a:off x="1264308" y="1849799"/>
          <a:ext cx="877490" cy="477076"/>
        </a:xfrm>
        <a:custGeom>
          <a:avLst/>
          <a:gdLst/>
          <a:ahLst/>
          <a:cxnLst/>
          <a:rect l="0" t="0" r="0" b="0"/>
          <a:pathLst>
            <a:path>
              <a:moveTo>
                <a:pt x="877490" y="0"/>
              </a:moveTo>
              <a:lnTo>
                <a:pt x="877490" y="238538"/>
              </a:lnTo>
              <a:lnTo>
                <a:pt x="0" y="238538"/>
              </a:lnTo>
              <a:lnTo>
                <a:pt x="0" y="47707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0D5A4D-3E9D-41B2-93BD-63D5DD091D7B}">
      <dsp:nvSpPr>
        <dsp:cNvPr id="0" name=""/>
        <dsp:cNvSpPr/>
      </dsp:nvSpPr>
      <dsp:spPr>
        <a:xfrm>
          <a:off x="539554" y="2326876"/>
          <a:ext cx="1449507" cy="8863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/>
            <a:t>رفتار پرخطر</a:t>
          </a:r>
          <a:endParaRPr lang="fa-IR" sz="2400" kern="1200" dirty="0"/>
        </a:p>
      </dsp:txBody>
      <dsp:txXfrm>
        <a:off x="565513" y="2352835"/>
        <a:ext cx="1397589" cy="834387"/>
      </dsp:txXfrm>
    </dsp:sp>
    <dsp:sp modelId="{63E725BE-1E18-4659-8111-537A89FD1502}">
      <dsp:nvSpPr>
        <dsp:cNvPr id="0" name=""/>
        <dsp:cNvSpPr/>
      </dsp:nvSpPr>
      <dsp:spPr>
        <a:xfrm>
          <a:off x="2141798" y="1849799"/>
          <a:ext cx="871781" cy="4770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8538"/>
              </a:lnTo>
              <a:lnTo>
                <a:pt x="871781" y="238538"/>
              </a:lnTo>
              <a:lnTo>
                <a:pt x="871781" y="47707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3416E2-682D-49B4-BC01-CB04D5A86851}">
      <dsp:nvSpPr>
        <dsp:cNvPr id="0" name=""/>
        <dsp:cNvSpPr/>
      </dsp:nvSpPr>
      <dsp:spPr>
        <a:xfrm>
          <a:off x="2282747" y="2326876"/>
          <a:ext cx="1461665" cy="9854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/>
            <a:t>باروری پر خطر</a:t>
          </a:r>
          <a:endParaRPr lang="fa-IR" sz="2400" kern="1200" dirty="0"/>
        </a:p>
      </dsp:txBody>
      <dsp:txXfrm>
        <a:off x="2311611" y="2355740"/>
        <a:ext cx="1403937" cy="92776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ABA3B7-A53F-4A57-8608-3F34DE3605A5}">
      <dsp:nvSpPr>
        <dsp:cNvPr id="0" name=""/>
        <dsp:cNvSpPr/>
      </dsp:nvSpPr>
      <dsp:spPr>
        <a:xfrm rot="16200000">
          <a:off x="-910167" y="982176"/>
          <a:ext cx="4752553" cy="2788200"/>
        </a:xfrm>
        <a:prstGeom prst="flowChartManualOperati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0" tIns="0" rIns="304800" bIns="0" numCol="1" spcCol="1270" anchor="t" anchorCtr="0">
          <a:noAutofit/>
        </a:bodyPr>
        <a:lstStyle/>
        <a:p>
          <a:pPr lvl="0" algn="ctr" defTabSz="2133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4800" kern="1200" dirty="0" smtClean="0"/>
            <a:t>سالانه جهانی</a:t>
          </a:r>
          <a:endParaRPr lang="fa-IR" sz="4800" kern="1200" dirty="0"/>
        </a:p>
        <a:p>
          <a:pPr marL="285750" lvl="1" indent="-285750" algn="r" defTabSz="1422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3200" kern="1200" dirty="0" smtClean="0"/>
            <a:t>200میلیون بارداری</a:t>
          </a:r>
          <a:endParaRPr lang="fa-IR" sz="3200" kern="1200" dirty="0"/>
        </a:p>
        <a:p>
          <a:pPr marL="285750" lvl="1" indent="-285750" algn="ctr" defTabSz="18224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4100" kern="1200" dirty="0" smtClean="0"/>
            <a:t>1/3ناخواسته</a:t>
          </a:r>
          <a:endParaRPr lang="fa-IR" sz="4100" kern="1200" dirty="0"/>
        </a:p>
      </dsp:txBody>
      <dsp:txXfrm rot="5400000">
        <a:off x="72009" y="950511"/>
        <a:ext cx="2788200" cy="2851531"/>
      </dsp:txXfrm>
    </dsp:sp>
    <dsp:sp modelId="{4D37B6F5-B0EE-402F-8434-A3C23E2FEB45}">
      <dsp:nvSpPr>
        <dsp:cNvPr id="0" name=""/>
        <dsp:cNvSpPr/>
      </dsp:nvSpPr>
      <dsp:spPr>
        <a:xfrm rot="16200000">
          <a:off x="2016211" y="982176"/>
          <a:ext cx="4752553" cy="2788200"/>
        </a:xfrm>
        <a:prstGeom prst="flowChartManualOperation">
          <a:avLst/>
        </a:prstGeom>
        <a:solidFill>
          <a:schemeClr val="accent4">
            <a:hueOff val="3461475"/>
            <a:satOff val="9286"/>
            <a:lumOff val="2372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0" tIns="0" rIns="323453" bIns="0" numCol="1" spcCol="1270" anchor="t" anchorCtr="0">
          <a:noAutofit/>
        </a:bodyPr>
        <a:lstStyle/>
        <a:p>
          <a:pPr lvl="0" algn="r" defTabSz="22669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5100" kern="1200" dirty="0" smtClean="0"/>
            <a:t>ایران</a:t>
          </a:r>
          <a:endParaRPr lang="fa-IR" sz="5100" kern="1200" dirty="0"/>
        </a:p>
        <a:p>
          <a:pPr marL="285750" lvl="1" indent="-285750" algn="r" defTabSz="1778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4000" kern="1200" dirty="0" smtClean="0"/>
            <a:t>5میلیون</a:t>
          </a:r>
          <a:endParaRPr lang="fa-IR" sz="4000" kern="1200" dirty="0"/>
        </a:p>
        <a:p>
          <a:pPr marL="285750" lvl="1" indent="-285750" algn="r" defTabSz="1778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4000" kern="1200" dirty="0" smtClean="0"/>
            <a:t>2میلیون</a:t>
          </a:r>
          <a:endParaRPr lang="fa-IR" sz="4000" kern="1200" dirty="0"/>
        </a:p>
      </dsp:txBody>
      <dsp:txXfrm rot="5400000">
        <a:off x="2998387" y="950511"/>
        <a:ext cx="2788200" cy="2851531"/>
      </dsp:txXfrm>
    </dsp:sp>
    <dsp:sp modelId="{B2326490-092D-4119-8342-242DC65AB1AB}">
      <dsp:nvSpPr>
        <dsp:cNvPr id="0" name=""/>
        <dsp:cNvSpPr/>
      </dsp:nvSpPr>
      <dsp:spPr>
        <a:xfrm rot="16200000">
          <a:off x="5013526" y="982176"/>
          <a:ext cx="4752553" cy="2788200"/>
        </a:xfrm>
        <a:prstGeom prst="flowChartManualOperation">
          <a:avLst/>
        </a:prstGeom>
        <a:solidFill>
          <a:schemeClr val="accent4">
            <a:hueOff val="6922951"/>
            <a:satOff val="18572"/>
            <a:lumOff val="474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0" tIns="0" rIns="323453" bIns="0" numCol="1" spcCol="1270" anchor="t" anchorCtr="0">
          <a:noAutofit/>
        </a:bodyPr>
        <a:lstStyle/>
        <a:p>
          <a:pPr lvl="0" algn="r" defTabSz="22669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5100" kern="1200" dirty="0" smtClean="0"/>
            <a:t>عوارض</a:t>
          </a:r>
          <a:endParaRPr lang="fa-IR" sz="5100" kern="1200" dirty="0"/>
        </a:p>
        <a:p>
          <a:pPr marL="285750" lvl="1" indent="-285750" algn="r" defTabSz="1778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4000" kern="1200" dirty="0" smtClean="0"/>
            <a:t>13%مرگ</a:t>
          </a:r>
          <a:endParaRPr lang="fa-IR" sz="4000" kern="1200" dirty="0"/>
        </a:p>
        <a:p>
          <a:pPr marL="285750" lvl="1" indent="-285750" algn="r" defTabSz="1778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4000" kern="1200" dirty="0" smtClean="0"/>
            <a:t>معلولیت</a:t>
          </a:r>
          <a:endParaRPr lang="fa-IR" sz="4000" kern="1200" dirty="0"/>
        </a:p>
      </dsp:txBody>
      <dsp:txXfrm rot="5400000">
        <a:off x="5995702" y="950511"/>
        <a:ext cx="2788200" cy="28515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819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2A24D27-358A-4F8E-B22B-A1BF506B7A9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6771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44B109F-FDC4-4FDB-9CF0-45836883CC57}" type="slidenum">
              <a:rPr lang="en-US"/>
              <a:pPr/>
              <a:t>1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85362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1DFBE94-8F5B-4B1D-8A96-AC5BD7888649}" type="slidenum">
              <a:rPr lang="en-US"/>
              <a:pPr/>
              <a:t>2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2367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24D27-358A-4F8E-B22B-A1BF506B7A9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9302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24D27-358A-4F8E-B22B-A1BF506B7A9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967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24D27-358A-4F8E-B22B-A1BF506B7A9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9774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6" name="Shape 11264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</p:sp>
      <p:sp>
        <p:nvSpPr>
          <p:cNvPr id="112647" name="Shape 11264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2648" name="Shape 112648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b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fa-IR"/>
              <a:pPr lvl="0" rtl="0">
                <a:spcBef>
                  <a:spcPts val="0"/>
                </a:spcBef>
                <a:buNone/>
              </a:pPr>
              <a:t>6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066513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24D27-358A-4F8E-B22B-A1BF506B7A9A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8045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24D27-358A-4F8E-B22B-A1BF506B7A9A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51170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24D27-358A-4F8E-B22B-A1BF506B7A9A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7920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24D27-358A-4F8E-B22B-A1BF506B7A9A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6748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24D27-358A-4F8E-B22B-A1BF506B7A9A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0589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24D27-358A-4F8E-B22B-A1BF506B7A9A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1054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24D27-358A-4F8E-B22B-A1BF506B7A9A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3031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24D27-358A-4F8E-B22B-A1BF506B7A9A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1346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24D27-358A-4F8E-B22B-A1BF506B7A9A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4936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24D27-358A-4F8E-B22B-A1BF506B7A9A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9830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24D27-358A-4F8E-B22B-A1BF506B7A9A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5525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24D27-358A-4F8E-B22B-A1BF506B7A9A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43893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24D27-358A-4F8E-B22B-A1BF506B7A9A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6717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24D27-358A-4F8E-B22B-A1BF506B7A9A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6362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24D27-358A-4F8E-B22B-A1BF506B7A9A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0053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24D27-358A-4F8E-B22B-A1BF506B7A9A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3303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24D27-358A-4F8E-B22B-A1BF506B7A9A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389137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24D27-358A-4F8E-B22B-A1BF506B7A9A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97407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24D27-358A-4F8E-B22B-A1BF506B7A9A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66181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24D27-358A-4F8E-B22B-A1BF506B7A9A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90289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24D27-358A-4F8E-B22B-A1BF506B7A9A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302034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24D27-358A-4F8E-B22B-A1BF506B7A9A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8908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66800" y="3352800"/>
            <a:ext cx="7086600" cy="704850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4000"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66800" y="3978275"/>
            <a:ext cx="7086600" cy="441325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>
              <a:buFontTx/>
              <a:buNone/>
              <a:defRPr sz="280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7730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14017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600" y="1143000"/>
            <a:ext cx="3848100" cy="5486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91100" y="1143000"/>
            <a:ext cx="3848100" cy="5486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5598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12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0055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03458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848114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9290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881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24650" y="274638"/>
            <a:ext cx="2114550" cy="63547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274638"/>
            <a:ext cx="6191250" cy="63547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199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274638"/>
            <a:ext cx="8458200" cy="71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1143000"/>
            <a:ext cx="78486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bg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2"/>
          </a:solidFill>
          <a:latin typeface="Microsoft Sans Serif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2"/>
          </a:solidFill>
          <a:latin typeface="Microsoft Sans Serif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2"/>
          </a:solidFill>
          <a:latin typeface="Microsoft Sans Serif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2"/>
          </a:solidFill>
          <a:latin typeface="Microsoft Sans Serif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2"/>
          </a:solidFill>
          <a:latin typeface="Microsoft Sans Serif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2"/>
          </a:solidFill>
          <a:latin typeface="Microsoft Sans Serif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2"/>
          </a:solidFill>
          <a:latin typeface="Microsoft Sans Serif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2"/>
          </a:solidFill>
          <a:latin typeface="Microsoft Sans Serif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3" Type="http://schemas.openxmlformats.org/officeDocument/2006/relationships/notesSlide" Target="../notesSlides/notesSlide1.xml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0" Type="http://schemas.openxmlformats.org/officeDocument/2006/relationships/diagramLayout" Target="../diagrams/layout2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notesSlide" Target="../notesSlides/notesSlide3.xml"/><Relationship Id="rId7" Type="http://schemas.openxmlformats.org/officeDocument/2006/relationships/diagramColors" Target="../diagrams/colors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11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23.xml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24.xml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25.xml"/><Relationship Id="rId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26.xml"/><Relationship Id="rId4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27.xml"/><Relationship Id="rId4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28.xml"/><Relationship Id="rId4" Type="http://schemas.openxmlformats.org/officeDocument/2006/relationships/image" Target="../media/image2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29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534400" cy="715963"/>
          </a:xfrm>
        </p:spPr>
        <p:txBody>
          <a:bodyPr/>
          <a:lstStyle/>
          <a:p>
            <a:pPr algn="r"/>
            <a:r>
              <a:rPr lang="fa-IR" sz="4000" b="1" dirty="0" smtClean="0"/>
              <a:t>معرفی برنامه باروری سالم:</a:t>
            </a:r>
            <a:endParaRPr lang="ru-RU" sz="4000" b="1" dirty="0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83568" y="1412776"/>
            <a:ext cx="7560840" cy="5001344"/>
          </a:xfrm>
        </p:spPr>
        <p:txBody>
          <a:bodyPr/>
          <a:lstStyle/>
          <a:p>
            <a:pPr algn="r">
              <a:buNone/>
            </a:pPr>
            <a:endParaRPr lang="fa-IR" sz="4800" dirty="0" smtClean="0">
              <a:solidFill>
                <a:srgbClr val="00B050"/>
              </a:solidFill>
            </a:endParaRPr>
          </a:p>
          <a:p>
            <a:pPr algn="r">
              <a:buNone/>
            </a:pPr>
            <a:endParaRPr lang="fa-IR" sz="4800" dirty="0" smtClean="0">
              <a:solidFill>
                <a:srgbClr val="00B050"/>
              </a:solidFill>
            </a:endParaRPr>
          </a:p>
          <a:p>
            <a:pPr algn="r">
              <a:buNone/>
            </a:pPr>
            <a:endParaRPr lang="fa-IR" sz="4800" dirty="0" smtClean="0">
              <a:solidFill>
                <a:srgbClr val="00B050"/>
              </a:solidFill>
            </a:endParaRPr>
          </a:p>
          <a:p>
            <a:pPr algn="r">
              <a:buNone/>
            </a:pPr>
            <a:endParaRPr lang="fa-IR" sz="2400" dirty="0" smtClean="0">
              <a:solidFill>
                <a:srgbClr val="00B050"/>
              </a:solidFill>
            </a:endParaRPr>
          </a:p>
          <a:p>
            <a:pPr algn="r">
              <a:buNone/>
            </a:pPr>
            <a:endParaRPr lang="fa-IR" sz="2400" dirty="0" smtClean="0">
              <a:solidFill>
                <a:srgbClr val="00B050"/>
              </a:solidFill>
            </a:endParaRPr>
          </a:p>
          <a:p>
            <a:pPr algn="r">
              <a:buNone/>
            </a:pPr>
            <a:endParaRPr lang="fa-IR" sz="2400" dirty="0" smtClean="0">
              <a:solidFill>
                <a:srgbClr val="00B050"/>
              </a:solidFill>
            </a:endParaRPr>
          </a:p>
          <a:p>
            <a:pPr algn="r">
              <a:buNone/>
            </a:pPr>
            <a:endParaRPr lang="fa-IR" sz="2400" dirty="0" smtClean="0">
              <a:solidFill>
                <a:srgbClr val="00B050"/>
              </a:solidFill>
            </a:endParaRPr>
          </a:p>
          <a:p>
            <a:pPr algn="r">
              <a:buNone/>
            </a:pPr>
            <a:r>
              <a:rPr lang="fa-IR" sz="2400" dirty="0" smtClean="0">
                <a:solidFill>
                  <a:srgbClr val="00B050"/>
                </a:solidFill>
              </a:rPr>
              <a:t>*</a:t>
            </a:r>
            <a:r>
              <a:rPr lang="fa-IR" sz="2400" dirty="0" smtClean="0"/>
              <a:t>پس ازتغییرسیاستهاي جمعیتی، نام برنامه تنظیم خانواده به </a:t>
            </a:r>
            <a:r>
              <a:rPr lang="fa-IR" sz="2400" b="1" dirty="0" smtClean="0"/>
              <a:t>باروري سالم </a:t>
            </a:r>
            <a:r>
              <a:rPr lang="fa-IR" sz="2400" dirty="0" smtClean="0"/>
              <a:t>تغییر</a:t>
            </a:r>
            <a:r>
              <a:rPr lang="fa-IR" sz="2400" dirty="0" smtClean="0">
                <a:solidFill>
                  <a:srgbClr val="00B050"/>
                </a:solidFill>
              </a:rPr>
              <a:t> </a:t>
            </a:r>
            <a:r>
              <a:rPr lang="fa-IR" sz="2400" dirty="0" smtClean="0">
                <a:solidFill>
                  <a:srgbClr val="000000"/>
                </a:solidFill>
              </a:rPr>
              <a:t>کرد</a:t>
            </a:r>
            <a:r>
              <a:rPr lang="fa-IR" sz="2400" dirty="0" smtClean="0"/>
              <a:t>.</a:t>
            </a:r>
            <a:endParaRPr lang="ru-RU" sz="2400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33555139"/>
              </p:ext>
            </p:extLst>
          </p:nvPr>
        </p:nvGraphicFramePr>
        <p:xfrm>
          <a:off x="4139952" y="1412776"/>
          <a:ext cx="5004048" cy="2808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508054876"/>
              </p:ext>
            </p:extLst>
          </p:nvPr>
        </p:nvGraphicFramePr>
        <p:xfrm>
          <a:off x="0" y="2276872"/>
          <a:ext cx="4283968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884238"/>
            <a:ext cx="6934200" cy="715962"/>
          </a:xfrm>
        </p:spPr>
        <p:txBody>
          <a:bodyPr/>
          <a:lstStyle/>
          <a:p>
            <a:pPr algn="r"/>
            <a:r>
              <a:rPr lang="fa-IR" sz="4000" b="1" dirty="0" smtClean="0"/>
              <a:t>برنامه های باروری سالم:</a:t>
            </a:r>
            <a:endParaRPr lang="en-US" sz="4000" b="1" dirty="0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905000"/>
            <a:ext cx="6934200" cy="4548336"/>
          </a:xfrm>
        </p:spPr>
        <p:txBody>
          <a:bodyPr/>
          <a:lstStyle/>
          <a:p>
            <a:pPr algn="r">
              <a:lnSpc>
                <a:spcPct val="120000"/>
              </a:lnSpc>
              <a:buNone/>
            </a:pPr>
            <a:r>
              <a:rPr lang="fa-IR" sz="2000" b="1" dirty="0" smtClean="0"/>
              <a:t>1- </a:t>
            </a:r>
            <a:r>
              <a:rPr lang="fa-IR" sz="2000" b="1" dirty="0" smtClean="0">
                <a:solidFill>
                  <a:srgbClr val="0070C0"/>
                </a:solidFill>
              </a:rPr>
              <a:t>آموزش و ارتقاي توانمندي</a:t>
            </a:r>
            <a:r>
              <a:rPr lang="fa-IR" sz="2000" dirty="0" smtClean="0">
                <a:solidFill>
                  <a:srgbClr val="0070C0"/>
                </a:solidFill>
              </a:rPr>
              <a:t> </a:t>
            </a:r>
            <a:r>
              <a:rPr lang="fa-IR" sz="2000" dirty="0" smtClean="0"/>
              <a:t>پرسنل سطوح مختلف در مورد ارایه خدمات باروري سالم بر مبناي حقوق سلامت باروري.</a:t>
            </a:r>
          </a:p>
          <a:p>
            <a:pPr algn="r">
              <a:lnSpc>
                <a:spcPct val="120000"/>
              </a:lnSpc>
              <a:buNone/>
            </a:pPr>
            <a:r>
              <a:rPr lang="fa-IR" sz="2000" b="1" dirty="0" smtClean="0"/>
              <a:t>2- </a:t>
            </a:r>
            <a:r>
              <a:rPr lang="fa-IR" sz="2000" b="1" dirty="0" smtClean="0">
                <a:solidFill>
                  <a:srgbClr val="0070C0"/>
                </a:solidFill>
              </a:rPr>
              <a:t>بازنگري در استانداردهاي مشاوره خدمات باروري سالم:</a:t>
            </a:r>
          </a:p>
          <a:p>
            <a:pPr algn="r">
              <a:lnSpc>
                <a:spcPct val="120000"/>
              </a:lnSpc>
              <a:buNone/>
            </a:pPr>
            <a:r>
              <a:rPr lang="fa-IR" sz="2000" dirty="0" smtClean="0"/>
              <a:t>     افزایش بارداري هاي ارادي و برنامه ریزي شده، کاهش میانگین فاصله زمانی بین ازدواج و فرزند اول و کاهش میانگین فاصله زمانی بین فرزندان،کاهش بارداري هاي پرخطر، کاهش سقط غیرقانونی و غیر شرعی</a:t>
            </a:r>
          </a:p>
          <a:p>
            <a:pPr algn="r">
              <a:lnSpc>
                <a:spcPct val="120000"/>
              </a:lnSpc>
              <a:buNone/>
            </a:pPr>
            <a:r>
              <a:rPr lang="fa-IR" sz="2000" b="1" dirty="0" smtClean="0"/>
              <a:t>3- </a:t>
            </a:r>
            <a:r>
              <a:rPr lang="fa-IR" sz="2000" b="1" dirty="0" smtClean="0">
                <a:solidFill>
                  <a:srgbClr val="0070C0"/>
                </a:solidFill>
              </a:rPr>
              <a:t>تامین خدمات باروري سالم:</a:t>
            </a:r>
          </a:p>
          <a:p>
            <a:pPr algn="r">
              <a:lnSpc>
                <a:spcPct val="120000"/>
              </a:lnSpc>
              <a:buNone/>
            </a:pPr>
            <a:r>
              <a:rPr lang="fa-IR" sz="2000" dirty="0" smtClean="0"/>
              <a:t>     ایجاد دسترسی به خدمات بازگشت باروري پس از اعمال جراحی پیشگیري ازبارداري،بازنگري در شاخص هاي برنامه سلامت باروري، استفاده از ظرفیت موجود در بخش خصوصی و سایر دستگاه ها،تعیین اولویت هاي پژوهش هاي کاربردي در راستاي سلامت باروري و فرزند آوري</a:t>
            </a:r>
          </a:p>
          <a:p>
            <a:pPr>
              <a:lnSpc>
                <a:spcPct val="80000"/>
              </a:lnSpc>
            </a:pPr>
            <a:endParaRPr lang="en-US" sz="2000" dirty="0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58200" cy="1080120"/>
          </a:xfrm>
        </p:spPr>
        <p:txBody>
          <a:bodyPr/>
          <a:lstStyle/>
          <a:p>
            <a:pPr algn="r"/>
            <a:r>
              <a:rPr lang="fa-IR" sz="3600" b="1" dirty="0" smtClean="0"/>
              <a:t>بارداري برنامه ریزي شده وپیشگیري ازبارداري هاي ناخواسته :</a:t>
            </a:r>
            <a:endParaRPr lang="fa-IR" sz="36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6450922"/>
              </p:ext>
            </p:extLst>
          </p:nvPr>
        </p:nvGraphicFramePr>
        <p:xfrm>
          <a:off x="179512" y="1628775"/>
          <a:ext cx="8784976" cy="47525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0"/>
            <a:ext cx="8458200" cy="1196752"/>
          </a:xfrm>
        </p:spPr>
        <p:txBody>
          <a:bodyPr/>
          <a:lstStyle/>
          <a:p>
            <a:pPr algn="r"/>
            <a:r>
              <a:rPr lang="fa-IR" sz="4000" b="1" dirty="0" smtClean="0"/>
              <a:t>بارداري برنامه ریزي شده وپیشگیري ازبارداري هاي ناخواسته :</a:t>
            </a:r>
            <a:endParaRPr lang="fa-IR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340768"/>
            <a:ext cx="7181800" cy="5288632"/>
          </a:xfrm>
        </p:spPr>
        <p:txBody>
          <a:bodyPr/>
          <a:lstStyle/>
          <a:p>
            <a:pPr algn="r">
              <a:buNone/>
            </a:pPr>
            <a:r>
              <a:rPr lang="fa-IR" dirty="0" smtClean="0"/>
              <a:t>بدین ترتیب توسعه آموزش هاي وسیع و همه جانبه </a:t>
            </a:r>
            <a:r>
              <a:rPr lang="en-US" dirty="0" smtClean="0"/>
              <a:t>  </a:t>
            </a:r>
          </a:p>
          <a:p>
            <a:pPr algn="r">
              <a:buNone/>
            </a:pPr>
            <a:r>
              <a:rPr lang="fa-IR" dirty="0" smtClean="0"/>
              <a:t>کارکنان شاغل در برنامه و مشاوره باروری سالم </a:t>
            </a:r>
          </a:p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b="1" dirty="0" smtClean="0"/>
              <a:t> فشار اقتصادي </a:t>
            </a:r>
            <a:r>
              <a:rPr lang="fa-IR" dirty="0" smtClean="0"/>
              <a:t>ناشی ازداشتن فرزندناخواسته</a:t>
            </a:r>
          </a:p>
          <a:p>
            <a:pPr algn="r">
              <a:buNone/>
            </a:pPr>
            <a:r>
              <a:rPr lang="fa-IR" b="1" dirty="0" smtClean="0"/>
              <a:t> تحمیل بارمالی </a:t>
            </a:r>
            <a:r>
              <a:rPr lang="fa-IR" dirty="0" smtClean="0"/>
              <a:t>به سیستم بهداشت</a:t>
            </a:r>
          </a:p>
          <a:p>
            <a:pPr algn="r">
              <a:buNone/>
            </a:pPr>
            <a:r>
              <a:rPr lang="fa-IR" b="1" dirty="0" smtClean="0"/>
              <a:t> فشار روحی-روانی </a:t>
            </a:r>
            <a:r>
              <a:rPr lang="fa-IR" dirty="0" smtClean="0"/>
              <a:t>به مادر و خانواده</a:t>
            </a:r>
          </a:p>
        </p:txBody>
      </p:sp>
      <p:sp>
        <p:nvSpPr>
          <p:cNvPr id="5" name="Down Arrow 4"/>
          <p:cNvSpPr/>
          <p:nvPr/>
        </p:nvSpPr>
        <p:spPr bwMode="auto">
          <a:xfrm>
            <a:off x="4067944" y="2564904"/>
            <a:ext cx="1924792" cy="2304256"/>
          </a:xfrm>
          <a:prstGeom prst="downArrow">
            <a:avLst/>
          </a:prstGeom>
          <a:solidFill>
            <a:srgbClr val="00B05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1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کاهش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/>
              <a:t>برنامه آموزش هنگام ازدواج: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8443664" cy="5256584"/>
          </a:xfrm>
        </p:spPr>
        <p:txBody>
          <a:bodyPr/>
          <a:lstStyle/>
          <a:p>
            <a:pPr algn="r">
              <a:buNone/>
            </a:pPr>
            <a:r>
              <a:rPr lang="fa-IR" sz="2800" dirty="0" smtClean="0"/>
              <a:t>باتوجه به بروزتحولات سن ازدواج وکاهش فرزندآوري بدلایل مختلف </a:t>
            </a:r>
            <a:r>
              <a:rPr lang="en-US" sz="2800" dirty="0" smtClean="0"/>
              <a:t> </a:t>
            </a:r>
            <a:r>
              <a:rPr lang="fa-IR" sz="2800" dirty="0" smtClean="0"/>
              <a:t>مانندعدم آگاهی کافی زوجین در آستانه تشکیل خانواده و </a:t>
            </a:r>
            <a:r>
              <a:rPr lang="fa-IR" sz="2800" b="1" dirty="0" smtClean="0"/>
              <a:t>پس از</a:t>
            </a:r>
          </a:p>
          <a:p>
            <a:pPr algn="r">
              <a:buNone/>
            </a:pPr>
            <a:r>
              <a:rPr lang="fa-IR" sz="2800" b="1" dirty="0" smtClean="0"/>
              <a:t>ازدواج </a:t>
            </a:r>
            <a:r>
              <a:rPr lang="fa-IR" sz="2800" dirty="0" smtClean="0"/>
              <a:t>درباره روابط زناشویی، عاطفی و سلامت باروري وسلامت جنسی ومحدودیت دسترسی زوجین به اطلاعات و خدمات صحیح و قابل اعتماد، </a:t>
            </a:r>
            <a:r>
              <a:rPr lang="en-US" sz="2800" dirty="0" smtClean="0"/>
              <a:t> </a:t>
            </a:r>
            <a:r>
              <a:rPr lang="fa-IR" sz="2800" dirty="0" smtClean="0"/>
              <a:t>رویکرددفترسلامت خانواده،کاهش مشکلا ت خانواده ها در زمینه هاي سلامت و سلامت باروري می باشد.</a:t>
            </a:r>
            <a:endParaRPr lang="fa-IR" sz="2800" dirty="0"/>
          </a:p>
        </p:txBody>
      </p:sp>
      <p:pic>
        <p:nvPicPr>
          <p:cNvPr id="1026" name="Picture 2" descr="C:\Users\micropardaz\Desktop\392426_51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05064"/>
            <a:ext cx="4211960" cy="285293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0" name="Shape 112650"/>
          <p:cNvSpPr txBox="1">
            <a:spLocks noGrp="1"/>
          </p:cNvSpPr>
          <p:nvPr>
            <p:ph type="ctrTitle"/>
          </p:nvPr>
        </p:nvSpPr>
        <p:spPr>
          <a:xfrm>
            <a:off x="1066800" y="3352800"/>
            <a:ext cx="7086600" cy="704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12651" name="Shape 112651"/>
          <p:cNvSpPr txBox="1">
            <a:spLocks noGrp="1"/>
          </p:cNvSpPr>
          <p:nvPr>
            <p:ph type="subTitle" idx="1"/>
          </p:nvPr>
        </p:nvSpPr>
        <p:spPr>
          <a:xfrm>
            <a:off x="1066800" y="3978275"/>
            <a:ext cx="7086600" cy="441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pic>
        <p:nvPicPr>
          <p:cNvPr id="112652" name="Shape 11265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3150" y="170875"/>
            <a:ext cx="8357699" cy="6516251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0" y="142852"/>
            <a:ext cx="9144000" cy="6715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428604"/>
            <a:ext cx="8501121" cy="6215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1"/>
                  </a:outerShdw>
                </a:effectLst>
              </a14:hiddenEffects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571480"/>
            <a:ext cx="8072493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1"/>
                  </a:outerShdw>
                </a:effectLst>
              </a14:hiddenEffects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0"/>
            <a:ext cx="7858180" cy="6643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1"/>
                  </a:outerShdw>
                </a:effectLst>
              </a14:hiddenEffects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357166"/>
            <a:ext cx="8501122" cy="6500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1"/>
                  </a:outerShdw>
                </a:effectLst>
              </a14:hiddenEffects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باروری سالم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 rtl="1">
              <a:buNone/>
            </a:pPr>
            <a:endParaRPr lang="en-US" sz="2400" dirty="0" smtClean="0">
              <a:latin typeface="کودک" pitchFamily="2" charset="-78"/>
              <a:cs typeface="کودک" pitchFamily="2" charset="-78"/>
            </a:endParaRPr>
          </a:p>
          <a:p>
            <a:pPr marL="457200" indent="-457200" algn="just" rtl="1">
              <a:buFont typeface="+mj-lt"/>
              <a:buAutoNum type="arabicPeriod"/>
            </a:pPr>
            <a:endParaRPr lang="fa-IR" sz="2400" dirty="0" smtClean="0">
              <a:latin typeface="کودک" pitchFamily="2" charset="-78"/>
              <a:cs typeface="کودک" pitchFamily="2" charset="-78"/>
            </a:endParaRPr>
          </a:p>
          <a:p>
            <a:pPr marL="457200" indent="-457200" algn="just" rtl="1">
              <a:buFont typeface="+mj-lt"/>
              <a:buAutoNum type="arabicPeriod"/>
            </a:pPr>
            <a:r>
              <a:rPr lang="fa-IR" sz="2800" dirty="0">
                <a:solidFill>
                  <a:srgbClr val="FF0000"/>
                </a:solidFill>
                <a:latin typeface="کودک" pitchFamily="2" charset="-78"/>
                <a:cs typeface="کودک" pitchFamily="2" charset="-78"/>
              </a:rPr>
              <a:t>هدف از برنامه باروری </a:t>
            </a:r>
            <a:r>
              <a:rPr lang="fa-IR" sz="2800" dirty="0" smtClean="0">
                <a:solidFill>
                  <a:srgbClr val="FF0000"/>
                </a:solidFill>
                <a:latin typeface="کودک" pitchFamily="2" charset="-78"/>
                <a:cs typeface="کودک" pitchFamily="2" charset="-78"/>
              </a:rPr>
              <a:t>سالم</a:t>
            </a:r>
          </a:p>
          <a:p>
            <a:pPr marL="457200" indent="-457200" algn="just" rtl="1">
              <a:buFont typeface="+mj-lt"/>
              <a:buAutoNum type="arabicPeriod"/>
            </a:pPr>
            <a:endParaRPr lang="fa-IR" sz="2400" dirty="0" smtClean="0">
              <a:latin typeface="کودک" pitchFamily="2" charset="-78"/>
              <a:cs typeface="کودک" pitchFamily="2" charset="-78"/>
            </a:endParaRPr>
          </a:p>
          <a:p>
            <a:pPr marL="457200" indent="-457200" algn="just" rtl="1">
              <a:buFont typeface="+mj-lt"/>
              <a:buAutoNum type="arabicPeriod"/>
            </a:pPr>
            <a:r>
              <a:rPr lang="fa-IR" sz="2400" dirty="0" smtClean="0">
                <a:latin typeface="کودک" pitchFamily="2" charset="-78"/>
                <a:cs typeface="کودک" pitchFamily="2" charset="-78"/>
              </a:rPr>
              <a:t>میزان باروری کل ،نشان دهنده متوسط تعداد فرزندان زنده متولد شده از هر زن در طول دوره فرزند آوری است</a:t>
            </a:r>
            <a:r>
              <a:rPr lang="en-US" sz="2400" dirty="0" smtClean="0">
                <a:latin typeface="کودک" pitchFamily="2" charset="-78"/>
                <a:cs typeface="کودک" pitchFamily="2" charset="-78"/>
              </a:rPr>
              <a:t> . (</a:t>
            </a:r>
            <a:r>
              <a:rPr lang="fa-IR" sz="2400" dirty="0" smtClean="0">
                <a:latin typeface="کودک" pitchFamily="2" charset="-78"/>
                <a:cs typeface="کودک" pitchFamily="2" charset="-78"/>
              </a:rPr>
              <a:t>یعنی تعداد فرزندانی که جانشین والدین می شوند ) اگر نرخ باروری کل کمتر از 1/2 باشد کاهش تدریجی جمعیت و نهایتاً انقراض نسل را بدنبال دارد</a:t>
            </a:r>
            <a:r>
              <a:rPr lang="en-US" sz="2400" dirty="0" smtClean="0">
                <a:latin typeface="کودک" pitchFamily="2" charset="-78"/>
                <a:cs typeface="کودک" pitchFamily="2" charset="-78"/>
              </a:rPr>
              <a:t> . </a:t>
            </a:r>
            <a:endParaRPr lang="fa-IR" sz="2400" dirty="0" smtClean="0">
              <a:latin typeface="کودک" pitchFamily="2" charset="-78"/>
              <a:cs typeface="کودک" pitchFamily="2" charset="-78"/>
            </a:endParaRPr>
          </a:p>
          <a:p>
            <a:pPr marL="457200" indent="-457200" algn="just">
              <a:buNone/>
            </a:pPr>
            <a:endParaRPr lang="fa-IR" sz="2400" dirty="0" smtClean="0">
              <a:latin typeface="کودک" pitchFamily="2" charset="-78"/>
              <a:cs typeface="کودک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85249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http://vista.ir/include/content/images/social/sociology/population/anthropology/18.gif"/>
          <p:cNvPicPr>
            <a:picLocks noGrp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57166"/>
            <a:ext cx="8929718" cy="6286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83195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a-IR" sz="2400" dirty="0" smtClean="0">
                <a:latin typeface="کودک" pitchFamily="2" charset="-78"/>
                <a:cs typeface="کودک" pitchFamily="2" charset="-78"/>
              </a:rPr>
              <a:t>ميزان رشد جمعيت ايران ۲۰۳۰ - ۱۹۵۰</a:t>
            </a:r>
            <a:r>
              <a:rPr lang="en-US" sz="2400" dirty="0" smtClean="0">
                <a:latin typeface="کودک" pitchFamily="2" charset="-78"/>
                <a:cs typeface="کودک" pitchFamily="2" charset="-78"/>
              </a:rPr>
              <a:t/>
            </a:r>
            <a:br>
              <a:rPr lang="en-US" sz="2400" dirty="0" smtClean="0">
                <a:latin typeface="کودک" pitchFamily="2" charset="-78"/>
                <a:cs typeface="کودک" pitchFamily="2" charset="-78"/>
              </a:rPr>
            </a:br>
            <a:r>
              <a:rPr lang="fa-IR" sz="2400" dirty="0" smtClean="0">
                <a:latin typeface="کودک" pitchFamily="2" charset="-78"/>
                <a:cs typeface="کودک" pitchFamily="2" charset="-78"/>
              </a:rPr>
              <a:t>سال</a:t>
            </a:r>
            <a:r>
              <a:rPr lang="en-US" sz="2400" dirty="0" smtClean="0">
                <a:latin typeface="کودک" pitchFamily="2" charset="-78"/>
                <a:cs typeface="کودک" pitchFamily="2" charset="-78"/>
              </a:rPr>
              <a:t/>
            </a:r>
            <a:br>
              <a:rPr lang="en-US" sz="2400" dirty="0" smtClean="0">
                <a:latin typeface="کودک" pitchFamily="2" charset="-78"/>
                <a:cs typeface="کودک" pitchFamily="2" charset="-78"/>
              </a:rPr>
            </a:br>
            <a:r>
              <a:rPr lang="fa-IR" sz="2400" dirty="0" smtClean="0">
                <a:latin typeface="کودک" pitchFamily="2" charset="-78"/>
                <a:cs typeface="کودک" pitchFamily="2" charset="-78"/>
              </a:rPr>
              <a:t>ميزان رشد درصد</a:t>
            </a:r>
            <a:endParaRPr lang="fa-IR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fa-IR" dirty="0" smtClean="0">
                <a:latin typeface="کودک" pitchFamily="2" charset="-78"/>
                <a:cs typeface="کودک" pitchFamily="2" charset="-78"/>
              </a:rPr>
              <a:t>۱۹۶۰-۱۹۵۰</a:t>
            </a:r>
            <a:endParaRPr lang="en-US" dirty="0" smtClean="0">
              <a:latin typeface="کودک" pitchFamily="2" charset="-78"/>
              <a:cs typeface="کودک" pitchFamily="2" charset="-78"/>
            </a:endParaRPr>
          </a:p>
          <a:p>
            <a:pPr algn="ctr">
              <a:buNone/>
            </a:pPr>
            <a:r>
              <a:rPr lang="fa-IR" dirty="0" smtClean="0">
                <a:latin typeface="کودک" pitchFamily="2" charset="-78"/>
                <a:cs typeface="کودک" pitchFamily="2" charset="-78"/>
              </a:rPr>
              <a:t>۲/۸</a:t>
            </a:r>
            <a:endParaRPr lang="en-US" dirty="0" smtClean="0">
              <a:latin typeface="کودک" pitchFamily="2" charset="-78"/>
              <a:cs typeface="کودک" pitchFamily="2" charset="-78"/>
            </a:endParaRPr>
          </a:p>
          <a:p>
            <a:pPr algn="ctr">
              <a:buNone/>
            </a:pPr>
            <a:r>
              <a:rPr lang="fa-IR" dirty="0" smtClean="0">
                <a:latin typeface="کودک" pitchFamily="2" charset="-78"/>
                <a:cs typeface="کودک" pitchFamily="2" charset="-78"/>
              </a:rPr>
              <a:t>۱۹۷۰-۱۹۶۰</a:t>
            </a:r>
            <a:endParaRPr lang="en-US" dirty="0" smtClean="0">
              <a:latin typeface="کودک" pitchFamily="2" charset="-78"/>
              <a:cs typeface="کودک" pitchFamily="2" charset="-78"/>
            </a:endParaRPr>
          </a:p>
          <a:p>
            <a:pPr algn="ctr">
              <a:buNone/>
            </a:pPr>
            <a:r>
              <a:rPr lang="fa-IR" dirty="0" smtClean="0">
                <a:latin typeface="کودک" pitchFamily="2" charset="-78"/>
                <a:cs typeface="کودک" pitchFamily="2" charset="-78"/>
              </a:rPr>
              <a:t>۲/۹</a:t>
            </a:r>
            <a:endParaRPr lang="en-US" dirty="0" smtClean="0">
              <a:latin typeface="کودک" pitchFamily="2" charset="-78"/>
              <a:cs typeface="کودک" pitchFamily="2" charset="-78"/>
            </a:endParaRPr>
          </a:p>
          <a:p>
            <a:pPr algn="ctr">
              <a:buNone/>
            </a:pPr>
            <a:r>
              <a:rPr lang="fa-IR" dirty="0" smtClean="0">
                <a:latin typeface="کودک" pitchFamily="2" charset="-78"/>
                <a:cs typeface="کودک" pitchFamily="2" charset="-78"/>
              </a:rPr>
              <a:t>۱۹۸۰-۱۹۷۰</a:t>
            </a:r>
            <a:endParaRPr lang="en-US" dirty="0" smtClean="0">
              <a:latin typeface="کودک" pitchFamily="2" charset="-78"/>
              <a:cs typeface="کودک" pitchFamily="2" charset="-78"/>
            </a:endParaRPr>
          </a:p>
          <a:p>
            <a:pPr algn="ctr">
              <a:buNone/>
            </a:pPr>
            <a:r>
              <a:rPr lang="fa-IR" dirty="0" smtClean="0">
                <a:latin typeface="کودک" pitchFamily="2" charset="-78"/>
                <a:cs typeface="کودک" pitchFamily="2" charset="-78"/>
              </a:rPr>
              <a:t>۳/۱</a:t>
            </a:r>
            <a:endParaRPr lang="en-US" dirty="0" smtClean="0">
              <a:latin typeface="کودک" pitchFamily="2" charset="-78"/>
              <a:cs typeface="کودک" pitchFamily="2" charset="-78"/>
            </a:endParaRPr>
          </a:p>
          <a:p>
            <a:pPr algn="ctr">
              <a:buNone/>
            </a:pPr>
            <a:r>
              <a:rPr lang="fa-IR" dirty="0" smtClean="0">
                <a:latin typeface="کودک" pitchFamily="2" charset="-78"/>
                <a:cs typeface="کودک" pitchFamily="2" charset="-78"/>
              </a:rPr>
              <a:t>۱۹۹۰-۱۹۸۰</a:t>
            </a:r>
            <a:endParaRPr lang="en-US" dirty="0" smtClean="0">
              <a:latin typeface="کودک" pitchFamily="2" charset="-78"/>
              <a:cs typeface="کودک" pitchFamily="2" charset="-78"/>
            </a:endParaRPr>
          </a:p>
          <a:p>
            <a:pPr algn="ctr">
              <a:buNone/>
            </a:pPr>
            <a:r>
              <a:rPr lang="fa-IR" dirty="0" smtClean="0">
                <a:latin typeface="کودک" pitchFamily="2" charset="-78"/>
                <a:cs typeface="کودک" pitchFamily="2" charset="-78"/>
              </a:rPr>
              <a:t>۳/۵</a:t>
            </a:r>
            <a:endParaRPr lang="en-US" dirty="0" smtClean="0">
              <a:latin typeface="کودک" pitchFamily="2" charset="-78"/>
              <a:cs typeface="کودک" pitchFamily="2" charset="-78"/>
            </a:endParaRPr>
          </a:p>
          <a:p>
            <a:pPr algn="ctr">
              <a:buNone/>
            </a:pPr>
            <a:r>
              <a:rPr lang="fa-IR" dirty="0" smtClean="0">
                <a:latin typeface="کودک" pitchFamily="2" charset="-78"/>
                <a:cs typeface="کودک" pitchFamily="2" charset="-78"/>
              </a:rPr>
              <a:t>۲۰۰۰-۱۹۹۰</a:t>
            </a:r>
            <a:endParaRPr lang="en-US" dirty="0" smtClean="0">
              <a:latin typeface="کودک" pitchFamily="2" charset="-78"/>
              <a:cs typeface="کودک" pitchFamily="2" charset="-78"/>
            </a:endParaRPr>
          </a:p>
          <a:p>
            <a:pPr algn="ctr">
              <a:buNone/>
            </a:pPr>
            <a:r>
              <a:rPr lang="fa-IR" dirty="0" smtClean="0">
                <a:latin typeface="کودک" pitchFamily="2" charset="-78"/>
                <a:cs typeface="کودک" pitchFamily="2" charset="-78"/>
              </a:rPr>
              <a:t>۱/۶</a:t>
            </a:r>
            <a:endParaRPr lang="en-US" dirty="0" smtClean="0">
              <a:latin typeface="کودک" pitchFamily="2" charset="-78"/>
              <a:cs typeface="کودک" pitchFamily="2" charset="-78"/>
            </a:endParaRPr>
          </a:p>
          <a:p>
            <a:pPr algn="ctr">
              <a:buNone/>
            </a:pPr>
            <a:r>
              <a:rPr lang="fa-IR" dirty="0" smtClean="0">
                <a:latin typeface="کودک" pitchFamily="2" charset="-78"/>
                <a:cs typeface="کودک" pitchFamily="2" charset="-78"/>
              </a:rPr>
              <a:t>۲۰۱۰-۲۰۰۰</a:t>
            </a:r>
            <a:endParaRPr lang="en-US" dirty="0" smtClean="0">
              <a:latin typeface="کودک" pitchFamily="2" charset="-78"/>
              <a:cs typeface="کودک" pitchFamily="2" charset="-78"/>
            </a:endParaRPr>
          </a:p>
          <a:p>
            <a:pPr algn="ctr">
              <a:buNone/>
            </a:pPr>
            <a:r>
              <a:rPr lang="fa-IR" dirty="0" smtClean="0">
                <a:latin typeface="کودک" pitchFamily="2" charset="-78"/>
                <a:cs typeface="کودک" pitchFamily="2" charset="-78"/>
              </a:rPr>
              <a:t>۱/۲</a:t>
            </a:r>
            <a:endParaRPr lang="en-US" dirty="0" smtClean="0">
              <a:latin typeface="کودک" pitchFamily="2" charset="-78"/>
              <a:cs typeface="کودک" pitchFamily="2" charset="-78"/>
            </a:endParaRPr>
          </a:p>
          <a:p>
            <a:pPr algn="ctr">
              <a:buNone/>
            </a:pPr>
            <a:r>
              <a:rPr lang="fa-IR" dirty="0" smtClean="0">
                <a:latin typeface="کودک" pitchFamily="2" charset="-78"/>
                <a:cs typeface="کودک" pitchFamily="2" charset="-78"/>
              </a:rPr>
              <a:t>۲۰۲۰-۲۰۱۰</a:t>
            </a:r>
            <a:endParaRPr lang="en-US" dirty="0" smtClean="0">
              <a:latin typeface="کودک" pitchFamily="2" charset="-78"/>
              <a:cs typeface="کودک" pitchFamily="2" charset="-78"/>
            </a:endParaRPr>
          </a:p>
          <a:p>
            <a:pPr algn="ctr">
              <a:buNone/>
            </a:pPr>
            <a:r>
              <a:rPr lang="fa-IR" dirty="0" smtClean="0">
                <a:latin typeface="کودک" pitchFamily="2" charset="-78"/>
                <a:cs typeface="کودک" pitchFamily="2" charset="-78"/>
              </a:rPr>
              <a:t>۱/۳</a:t>
            </a:r>
            <a:endParaRPr lang="en-US" dirty="0" smtClean="0">
              <a:latin typeface="کودک" pitchFamily="2" charset="-78"/>
              <a:cs typeface="کودک" pitchFamily="2" charset="-78"/>
            </a:endParaRPr>
          </a:p>
          <a:p>
            <a:pPr algn="ctr">
              <a:buNone/>
            </a:pPr>
            <a:r>
              <a:rPr lang="fa-IR" dirty="0" smtClean="0">
                <a:latin typeface="کودک" pitchFamily="2" charset="-78"/>
                <a:cs typeface="کودک" pitchFamily="2" charset="-78"/>
              </a:rPr>
              <a:t>۲۰۳۰-۲۰۲۰</a:t>
            </a:r>
            <a:endParaRPr lang="en-US" dirty="0" smtClean="0">
              <a:latin typeface="کودک" pitchFamily="2" charset="-78"/>
              <a:cs typeface="کودک" pitchFamily="2" charset="-78"/>
            </a:endParaRPr>
          </a:p>
          <a:p>
            <a:pPr algn="ctr">
              <a:buNone/>
            </a:pPr>
            <a:r>
              <a:rPr lang="fa-IR" dirty="0" smtClean="0">
                <a:latin typeface="کودک" pitchFamily="2" charset="-78"/>
                <a:cs typeface="کودک" pitchFamily="2" charset="-78"/>
              </a:rPr>
              <a:t>۰/۹</a:t>
            </a:r>
            <a:endParaRPr lang="en-US" dirty="0" smtClean="0">
              <a:latin typeface="کودک" pitchFamily="2" charset="-78"/>
              <a:cs typeface="کودک" pitchFamily="2" charset="-78"/>
            </a:endParaRPr>
          </a:p>
          <a:p>
            <a:endParaRPr lang="fa-IR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25115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679859"/>
            <a:ext cx="7848600" cy="4412682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41859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679859"/>
            <a:ext cx="7848600" cy="4412682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38235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679859"/>
            <a:ext cx="7848600" cy="4412682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9721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824630"/>
            <a:ext cx="7848600" cy="4412682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28275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sz="2400" i="1" dirty="0" smtClean="0">
                <a:latin typeface="کودک" pitchFamily="2" charset="-78"/>
                <a:cs typeface="کودک" pitchFamily="2" charset="-78"/>
              </a:rPr>
              <a:t>رشد جمعیت از سال 1365 به بعد رو به کاهش نهاد که این امر را می توان ناشی ازدلایل زیر</a:t>
            </a:r>
            <a:endParaRPr lang="fa-IR" sz="2400" dirty="0">
              <a:latin typeface="کودک" pitchFamily="2" charset="-78"/>
              <a:cs typeface="کودک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r">
              <a:lnSpc>
                <a:spcPct val="170000"/>
              </a:lnSpc>
              <a:buNone/>
            </a:pPr>
            <a:r>
              <a:rPr lang="en-US" sz="2400" i="1" dirty="0" smtClean="0">
                <a:cs typeface="B Nazanin" panose="00000400000000000000" pitchFamily="2" charset="-78"/>
              </a:rPr>
              <a:t>•       </a:t>
            </a:r>
            <a:r>
              <a:rPr lang="fa-IR" sz="2400" i="1" dirty="0" smtClean="0">
                <a:cs typeface="B Nazanin" panose="00000400000000000000" pitchFamily="2" charset="-78"/>
              </a:rPr>
              <a:t>تغییر نگرش به فرزندآوری در خانواده ها</a:t>
            </a:r>
            <a:r>
              <a:rPr lang="en-US" sz="2400" i="1" dirty="0" smtClean="0">
                <a:cs typeface="B Nazanin" panose="00000400000000000000" pitchFamily="2" charset="-78"/>
              </a:rPr>
              <a:t/>
            </a:r>
            <a:br>
              <a:rPr lang="en-US" sz="2400" i="1" dirty="0" smtClean="0">
                <a:cs typeface="B Nazanin" panose="00000400000000000000" pitchFamily="2" charset="-78"/>
              </a:rPr>
            </a:br>
            <a:r>
              <a:rPr lang="en-US" sz="2400" i="1" dirty="0" smtClean="0">
                <a:cs typeface="B Nazanin" panose="00000400000000000000" pitchFamily="2" charset="-78"/>
              </a:rPr>
              <a:t>• </a:t>
            </a:r>
            <a:r>
              <a:rPr lang="fa-IR" sz="2400" i="1" dirty="0" smtClean="0">
                <a:cs typeface="B Nazanin" panose="00000400000000000000" pitchFamily="2" charset="-78"/>
              </a:rPr>
              <a:t>احساس فشارهای اجتماعی بر فرزندان(ترس از آینده مبهم</a:t>
            </a:r>
            <a:r>
              <a:rPr lang="en-US" sz="2400" i="1" dirty="0" smtClean="0">
                <a:cs typeface="B Nazanin" panose="00000400000000000000" pitchFamily="2" charset="-78"/>
              </a:rPr>
              <a:t>)</a:t>
            </a:r>
            <a:br>
              <a:rPr lang="en-US" sz="2400" i="1" dirty="0" smtClean="0">
                <a:cs typeface="B Nazanin" panose="00000400000000000000" pitchFamily="2" charset="-78"/>
              </a:rPr>
            </a:br>
            <a:r>
              <a:rPr lang="en-US" sz="2400" i="1" dirty="0" smtClean="0">
                <a:cs typeface="B Nazanin" panose="00000400000000000000" pitchFamily="2" charset="-78"/>
              </a:rPr>
              <a:t>• </a:t>
            </a:r>
            <a:r>
              <a:rPr lang="fa-IR" sz="2400" i="1" dirty="0" smtClean="0">
                <a:cs typeface="B Nazanin" panose="00000400000000000000" pitchFamily="2" charset="-78"/>
              </a:rPr>
              <a:t>میزان کنترل بر امکانات ومنابع اقتصادی</a:t>
            </a:r>
            <a:r>
              <a:rPr lang="en-US" sz="2400" i="1" dirty="0" smtClean="0">
                <a:cs typeface="B Nazanin" panose="00000400000000000000" pitchFamily="2" charset="-78"/>
              </a:rPr>
              <a:t/>
            </a:r>
            <a:br>
              <a:rPr lang="en-US" sz="2400" i="1" dirty="0" smtClean="0">
                <a:cs typeface="B Nazanin" panose="00000400000000000000" pitchFamily="2" charset="-78"/>
              </a:rPr>
            </a:br>
            <a:r>
              <a:rPr lang="en-US" sz="2400" i="1" dirty="0" smtClean="0">
                <a:cs typeface="B Nazanin" panose="00000400000000000000" pitchFamily="2" charset="-78"/>
              </a:rPr>
              <a:t>• </a:t>
            </a:r>
            <a:r>
              <a:rPr lang="fa-IR" sz="2400" i="1" dirty="0" smtClean="0">
                <a:cs typeface="B Nazanin" panose="00000400000000000000" pitchFamily="2" charset="-78"/>
              </a:rPr>
              <a:t>مسایل حمایتی مورد نیاز برای داشتن فرزند دیگر</a:t>
            </a:r>
            <a:r>
              <a:rPr lang="en-US" sz="2400" i="1" dirty="0" smtClean="0">
                <a:cs typeface="B Nazanin" panose="00000400000000000000" pitchFamily="2" charset="-78"/>
              </a:rPr>
              <a:t/>
            </a:r>
            <a:br>
              <a:rPr lang="en-US" sz="2400" i="1" dirty="0" smtClean="0">
                <a:cs typeface="B Nazanin" panose="00000400000000000000" pitchFamily="2" charset="-78"/>
              </a:rPr>
            </a:br>
            <a:r>
              <a:rPr lang="en-US" sz="2400" i="1" dirty="0" smtClean="0">
                <a:cs typeface="B Nazanin" panose="00000400000000000000" pitchFamily="2" charset="-78"/>
              </a:rPr>
              <a:t>• </a:t>
            </a:r>
            <a:r>
              <a:rPr lang="fa-IR" sz="2400" i="1" dirty="0" smtClean="0">
                <a:cs typeface="B Nazanin" panose="00000400000000000000" pitchFamily="2" charset="-78"/>
              </a:rPr>
              <a:t>اشتغال وشهرنشینی</a:t>
            </a:r>
            <a:r>
              <a:rPr lang="en-US" sz="2400" i="1" dirty="0" smtClean="0">
                <a:cs typeface="B Nazanin" panose="00000400000000000000" pitchFamily="2" charset="-78"/>
              </a:rPr>
              <a:t/>
            </a:r>
            <a:br>
              <a:rPr lang="en-US" sz="2400" i="1" dirty="0" smtClean="0">
                <a:cs typeface="B Nazanin" panose="00000400000000000000" pitchFamily="2" charset="-78"/>
              </a:rPr>
            </a:br>
            <a:r>
              <a:rPr lang="en-US" sz="2400" i="1" dirty="0" smtClean="0">
                <a:cs typeface="B Nazanin" panose="00000400000000000000" pitchFamily="2" charset="-78"/>
              </a:rPr>
              <a:t>• </a:t>
            </a:r>
            <a:r>
              <a:rPr lang="fa-IR" sz="2400" i="1" dirty="0" smtClean="0">
                <a:cs typeface="B Nazanin" panose="00000400000000000000" pitchFamily="2" charset="-78"/>
              </a:rPr>
              <a:t>افزایش سن ازدواج</a:t>
            </a:r>
            <a:r>
              <a:rPr lang="en-US" sz="2400" i="1" dirty="0" smtClean="0">
                <a:cs typeface="B Nazanin" panose="00000400000000000000" pitchFamily="2" charset="-78"/>
              </a:rPr>
              <a:t> </a:t>
            </a:r>
            <a:br>
              <a:rPr lang="en-US" sz="2400" i="1" dirty="0" smtClean="0">
                <a:cs typeface="B Nazanin" panose="00000400000000000000" pitchFamily="2" charset="-78"/>
              </a:rPr>
            </a:br>
            <a:r>
              <a:rPr lang="en-US" sz="2400" i="1" dirty="0" smtClean="0">
                <a:cs typeface="B Nazanin" panose="00000400000000000000" pitchFamily="2" charset="-78"/>
              </a:rPr>
              <a:t>• </a:t>
            </a:r>
            <a:r>
              <a:rPr lang="fa-IR" sz="2400" i="1" dirty="0" smtClean="0">
                <a:cs typeface="B Nazanin" panose="00000400000000000000" pitchFamily="2" charset="-78"/>
              </a:rPr>
              <a:t>تغییر سبک زندگی</a:t>
            </a:r>
            <a:r>
              <a:rPr lang="en-US" sz="2400" i="1" dirty="0" smtClean="0">
                <a:cs typeface="B Nazanin" panose="00000400000000000000" pitchFamily="2" charset="-78"/>
              </a:rPr>
              <a:t/>
            </a:r>
            <a:br>
              <a:rPr lang="en-US" sz="2400" i="1" dirty="0" smtClean="0">
                <a:cs typeface="B Nazanin" panose="00000400000000000000" pitchFamily="2" charset="-78"/>
              </a:rPr>
            </a:br>
            <a:endParaRPr lang="fa-IR" sz="2400" dirty="0">
              <a:cs typeface="B Nazanin" panose="000004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95642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sz="2400" i="1" dirty="0" smtClean="0">
                <a:solidFill>
                  <a:srgbClr val="FF0000"/>
                </a:solidFill>
                <a:latin typeface="کودک" pitchFamily="2" charset="-78"/>
                <a:cs typeface="کودک" pitchFamily="2" charset="-78"/>
              </a:rPr>
              <a:t>رشد جمعیت از سال 1365 به بعد رو به کاهش نهاد که این امر را می توان ناشی ازدلایل زیر</a:t>
            </a:r>
            <a:endParaRPr lang="fa-IR" sz="24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lnSpc>
                <a:spcPct val="150000"/>
              </a:lnSpc>
              <a:buNone/>
            </a:pPr>
            <a:r>
              <a:rPr lang="fa-IR" sz="2400" i="1" dirty="0" smtClean="0">
                <a:cs typeface="B Nazanin" panose="00000400000000000000" pitchFamily="2" charset="-78"/>
              </a:rPr>
              <a:t>         افزایش آمار طلاق بویژه در 5سال اول زندگی</a:t>
            </a:r>
            <a:r>
              <a:rPr lang="en-US" sz="2400" i="1" dirty="0" smtClean="0">
                <a:cs typeface="B Nazanin" panose="00000400000000000000" pitchFamily="2" charset="-78"/>
              </a:rPr>
              <a:t> </a:t>
            </a:r>
            <a:br>
              <a:rPr lang="en-US" sz="2400" i="1" dirty="0" smtClean="0">
                <a:cs typeface="B Nazanin" panose="00000400000000000000" pitchFamily="2" charset="-78"/>
              </a:rPr>
            </a:br>
            <a:r>
              <a:rPr lang="en-US" sz="2400" i="1" dirty="0" smtClean="0">
                <a:cs typeface="B Nazanin" panose="00000400000000000000" pitchFamily="2" charset="-78"/>
              </a:rPr>
              <a:t>    </a:t>
            </a:r>
            <a:r>
              <a:rPr lang="fa-IR" sz="2400" i="1" dirty="0" smtClean="0">
                <a:cs typeface="B Nazanin" panose="00000400000000000000" pitchFamily="2" charset="-78"/>
              </a:rPr>
              <a:t>افزایش زنان واقع در سنین باروری که بدون همسر ”در اثر فوت همسر؛میزان تجرد قطعی ، مطلقه</a:t>
            </a:r>
            <a:r>
              <a:rPr lang="en-US" sz="2400" i="1" dirty="0" smtClean="0">
                <a:cs typeface="B Nazanin" panose="00000400000000000000" pitchFamily="2" charset="-78"/>
              </a:rPr>
              <a:t> </a:t>
            </a:r>
            <a:br>
              <a:rPr lang="en-US" sz="2400" i="1" dirty="0" smtClean="0">
                <a:cs typeface="B Nazanin" panose="00000400000000000000" pitchFamily="2" charset="-78"/>
              </a:rPr>
            </a:br>
            <a:r>
              <a:rPr lang="fa-IR" sz="2400" i="1" dirty="0" smtClean="0">
                <a:cs typeface="B Nazanin" panose="00000400000000000000" pitchFamily="2" charset="-78"/>
              </a:rPr>
              <a:t>   افزایش میزان ناباروری</a:t>
            </a:r>
            <a:r>
              <a:rPr lang="en-US" sz="2400" i="1" dirty="0" smtClean="0">
                <a:cs typeface="B Nazanin" panose="00000400000000000000" pitchFamily="2" charset="-78"/>
              </a:rPr>
              <a:t> </a:t>
            </a:r>
            <a:br>
              <a:rPr lang="en-US" sz="2400" i="1" dirty="0" smtClean="0">
                <a:cs typeface="B Nazanin" panose="00000400000000000000" pitchFamily="2" charset="-78"/>
              </a:rPr>
            </a:br>
            <a:r>
              <a:rPr lang="fa-IR" sz="2400" i="1" dirty="0" smtClean="0">
                <a:cs typeface="B Nazanin" panose="00000400000000000000" pitchFamily="2" charset="-78"/>
              </a:rPr>
              <a:t>  </a:t>
            </a:r>
            <a:r>
              <a:rPr lang="en-US" sz="2400" i="1" dirty="0" smtClean="0">
                <a:cs typeface="B Nazanin" panose="00000400000000000000" pitchFamily="2" charset="-78"/>
              </a:rPr>
              <a:t> </a:t>
            </a:r>
            <a:r>
              <a:rPr lang="fa-IR" sz="2400" i="1" dirty="0" smtClean="0">
                <a:cs typeface="B Nazanin" panose="00000400000000000000" pitchFamily="2" charset="-78"/>
              </a:rPr>
              <a:t>افزایش سقط جنین عمدی و غیر عمدی</a:t>
            </a:r>
            <a:endParaRPr lang="fa-IR" sz="2400" dirty="0" smtClean="0">
              <a:cs typeface="B Nazanin" panose="00000400000000000000" pitchFamily="2" charset="-78"/>
            </a:endParaRPr>
          </a:p>
          <a:p>
            <a:pPr algn="r">
              <a:lnSpc>
                <a:spcPct val="170000"/>
              </a:lnSpc>
            </a:pPr>
            <a:endParaRPr lang="fa-IR" dirty="0" smtClean="0">
              <a:cs typeface="B Nazanin" panose="00000400000000000000" pitchFamily="2" charset="-78"/>
            </a:endParaRPr>
          </a:p>
          <a:p>
            <a:pPr algn="r"/>
            <a:endParaRPr lang="fa-IR" dirty="0">
              <a:cs typeface="B Nazanin" panose="000004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17867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539751"/>
            <a:ext cx="7329510" cy="1162050"/>
          </a:xfrm>
        </p:spPr>
        <p:txBody>
          <a:bodyPr>
            <a:normAutofit fontScale="90000"/>
          </a:bodyPr>
          <a:lstStyle/>
          <a:p>
            <a:r>
              <a:rPr lang="fa-IR" b="0" dirty="0" smtClean="0">
                <a:solidFill>
                  <a:srgbClr val="FF0000"/>
                </a:solidFill>
                <a:latin typeface="کودک" pitchFamily="2" charset="-78"/>
                <a:cs typeface="B Nazanin" panose="00000400000000000000" pitchFamily="2" charset="-78"/>
              </a:rPr>
              <a:t>با توجه به روند کاهش تدریجی باروری و رسیدن به پایین تر از سطح جانشینی، مسائل زیر از جمله چالش های آینده جمعیتی ایران خواهد بود</a:t>
            </a:r>
            <a:endParaRPr lang="fa-IR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472" y="1701801"/>
            <a:ext cx="6880848" cy="3811588"/>
          </a:xfrm>
        </p:spPr>
        <p:txBody>
          <a:bodyPr>
            <a:noAutofit/>
          </a:bodyPr>
          <a:lstStyle/>
          <a:p>
            <a:pPr algn="r" rtl="1"/>
            <a:r>
              <a:rPr lang="en-US" sz="2400" dirty="0" smtClean="0">
                <a:latin typeface="کودک" pitchFamily="2" charset="-78"/>
                <a:cs typeface="کودک" pitchFamily="2" charset="-78"/>
                <a:sym typeface="Symbol"/>
              </a:rPr>
              <a:t></a:t>
            </a:r>
            <a:r>
              <a:rPr lang="en-US" sz="2400" dirty="0" smtClean="0">
                <a:latin typeface="کودک" pitchFamily="2" charset="-78"/>
                <a:cs typeface="کودک" pitchFamily="2" charset="-78"/>
              </a:rPr>
              <a:t> </a:t>
            </a:r>
            <a:r>
              <a:rPr lang="fa-IR" sz="2400" dirty="0" smtClean="0">
                <a:latin typeface="کودک" pitchFamily="2" charset="-78"/>
                <a:cs typeface="کودک" pitchFamily="2" charset="-78"/>
              </a:rPr>
              <a:t>کاهش میزان باروری و تجدید نسل</a:t>
            </a:r>
            <a:r>
              <a:rPr lang="en-US" sz="2400" dirty="0" smtClean="0">
                <a:latin typeface="کودک" pitchFamily="2" charset="-78"/>
                <a:cs typeface="کودک" pitchFamily="2" charset="-78"/>
              </a:rPr>
              <a:t> </a:t>
            </a:r>
            <a:br>
              <a:rPr lang="en-US" sz="2400" dirty="0" smtClean="0">
                <a:latin typeface="کودک" pitchFamily="2" charset="-78"/>
                <a:cs typeface="کودک" pitchFamily="2" charset="-78"/>
              </a:rPr>
            </a:br>
            <a:r>
              <a:rPr lang="en-US" sz="2400" dirty="0" smtClean="0">
                <a:latin typeface="کودک" pitchFamily="2" charset="-78"/>
                <a:cs typeface="کودک" pitchFamily="2" charset="-78"/>
                <a:sym typeface="Symbol"/>
              </a:rPr>
              <a:t></a:t>
            </a:r>
            <a:r>
              <a:rPr lang="en-US" sz="2400" dirty="0" smtClean="0">
                <a:latin typeface="کودک" pitchFamily="2" charset="-78"/>
                <a:cs typeface="کودک" pitchFamily="2" charset="-78"/>
              </a:rPr>
              <a:t> </a:t>
            </a:r>
            <a:r>
              <a:rPr lang="fa-IR" sz="2400" dirty="0" smtClean="0">
                <a:latin typeface="کودک" pitchFamily="2" charset="-78"/>
                <a:cs typeface="کودک" pitchFamily="2" charset="-78"/>
              </a:rPr>
              <a:t>كاهش حجم كل جمعيت ملي</a:t>
            </a:r>
            <a:r>
              <a:rPr lang="en-US" sz="2400" dirty="0" smtClean="0">
                <a:latin typeface="کودک" pitchFamily="2" charset="-78"/>
                <a:cs typeface="کودک" pitchFamily="2" charset="-78"/>
              </a:rPr>
              <a:t> </a:t>
            </a:r>
            <a:br>
              <a:rPr lang="en-US" sz="2400" dirty="0" smtClean="0">
                <a:latin typeface="کودک" pitchFamily="2" charset="-78"/>
                <a:cs typeface="کودک" pitchFamily="2" charset="-78"/>
              </a:rPr>
            </a:br>
            <a:r>
              <a:rPr lang="en-US" sz="2400" dirty="0" smtClean="0">
                <a:latin typeface="کودک" pitchFamily="2" charset="-78"/>
                <a:cs typeface="کودک" pitchFamily="2" charset="-78"/>
                <a:sym typeface="Symbol"/>
              </a:rPr>
              <a:t></a:t>
            </a:r>
            <a:r>
              <a:rPr lang="en-US" sz="2400" dirty="0" smtClean="0">
                <a:latin typeface="کودک" pitchFamily="2" charset="-78"/>
                <a:cs typeface="کودک" pitchFamily="2" charset="-78"/>
              </a:rPr>
              <a:t> </a:t>
            </a:r>
            <a:r>
              <a:rPr lang="fa-IR" sz="2400" dirty="0" smtClean="0">
                <a:latin typeface="کودک" pitchFamily="2" charset="-78"/>
                <a:cs typeface="کودک" pitchFamily="2" charset="-78"/>
              </a:rPr>
              <a:t>بحران كاهش نيروي در سن كار</a:t>
            </a:r>
            <a:r>
              <a:rPr lang="en-US" sz="2400" dirty="0" smtClean="0">
                <a:latin typeface="کودک" pitchFamily="2" charset="-78"/>
                <a:cs typeface="کودک" pitchFamily="2" charset="-78"/>
              </a:rPr>
              <a:t> </a:t>
            </a:r>
            <a:br>
              <a:rPr lang="en-US" sz="2400" dirty="0" smtClean="0">
                <a:latin typeface="کودک" pitchFamily="2" charset="-78"/>
                <a:cs typeface="کودک" pitchFamily="2" charset="-78"/>
              </a:rPr>
            </a:br>
            <a:r>
              <a:rPr lang="en-US" sz="2400" dirty="0" smtClean="0">
                <a:latin typeface="کودک" pitchFamily="2" charset="-78"/>
                <a:cs typeface="کودک" pitchFamily="2" charset="-78"/>
                <a:sym typeface="Symbol"/>
              </a:rPr>
              <a:t></a:t>
            </a:r>
            <a:r>
              <a:rPr lang="en-US" sz="2400" dirty="0" smtClean="0">
                <a:latin typeface="کودک" pitchFamily="2" charset="-78"/>
                <a:cs typeface="کودک" pitchFamily="2" charset="-78"/>
              </a:rPr>
              <a:t> </a:t>
            </a:r>
            <a:r>
              <a:rPr lang="fa-IR" sz="2400" dirty="0" smtClean="0">
                <a:latin typeface="کودک" pitchFamily="2" charset="-78"/>
                <a:cs typeface="کودک" pitchFamily="2" charset="-78"/>
              </a:rPr>
              <a:t>بحران سالمندي جمعيت</a:t>
            </a:r>
            <a:r>
              <a:rPr lang="en-US" sz="2400" dirty="0" smtClean="0">
                <a:latin typeface="کودک" pitchFamily="2" charset="-78"/>
                <a:cs typeface="کودک" pitchFamily="2" charset="-78"/>
              </a:rPr>
              <a:t> </a:t>
            </a:r>
            <a:br>
              <a:rPr lang="en-US" sz="2400" dirty="0" smtClean="0">
                <a:latin typeface="کودک" pitchFamily="2" charset="-78"/>
                <a:cs typeface="کودک" pitchFamily="2" charset="-78"/>
              </a:rPr>
            </a:br>
            <a:r>
              <a:rPr lang="en-US" sz="2400" dirty="0" smtClean="0">
                <a:latin typeface="کودک" pitchFamily="2" charset="-78"/>
                <a:cs typeface="کودک" pitchFamily="2" charset="-78"/>
                <a:sym typeface="Symbol"/>
              </a:rPr>
              <a:t></a:t>
            </a:r>
            <a:r>
              <a:rPr lang="en-US" sz="2400" dirty="0" smtClean="0">
                <a:latin typeface="کودک" pitchFamily="2" charset="-78"/>
                <a:cs typeface="کودک" pitchFamily="2" charset="-78"/>
              </a:rPr>
              <a:t> </a:t>
            </a:r>
            <a:r>
              <a:rPr lang="fa-IR" sz="2400" dirty="0" smtClean="0">
                <a:latin typeface="کودک" pitchFamily="2" charset="-78"/>
                <a:cs typeface="کودک" pitchFamily="2" charset="-78"/>
              </a:rPr>
              <a:t>افزايش مهاجرتهاي بين المللي و تغييرات هويتي و فرهنگي</a:t>
            </a:r>
            <a:r>
              <a:rPr lang="en-US" sz="2400" dirty="0" smtClean="0">
                <a:latin typeface="کودک" pitchFamily="2" charset="-78"/>
                <a:cs typeface="کودک" pitchFamily="2" charset="-78"/>
              </a:rPr>
              <a:t> </a:t>
            </a:r>
            <a:br>
              <a:rPr lang="en-US" sz="2400" dirty="0" smtClean="0">
                <a:latin typeface="کودک" pitchFamily="2" charset="-78"/>
                <a:cs typeface="کودک" pitchFamily="2" charset="-78"/>
              </a:rPr>
            </a:br>
            <a:r>
              <a:rPr lang="en-US" sz="2400" dirty="0" smtClean="0">
                <a:latin typeface="کودک" pitchFamily="2" charset="-78"/>
                <a:cs typeface="کودک" pitchFamily="2" charset="-78"/>
                <a:sym typeface="Symbol"/>
              </a:rPr>
              <a:t></a:t>
            </a:r>
            <a:r>
              <a:rPr lang="en-US" sz="2400" dirty="0" smtClean="0">
                <a:latin typeface="کودک" pitchFamily="2" charset="-78"/>
                <a:cs typeface="کودک" pitchFamily="2" charset="-78"/>
              </a:rPr>
              <a:t> </a:t>
            </a:r>
            <a:r>
              <a:rPr lang="fa-IR" sz="2400" dirty="0" smtClean="0">
                <a:latin typeface="کودک" pitchFamily="2" charset="-78"/>
                <a:cs typeface="کودک" pitchFamily="2" charset="-78"/>
              </a:rPr>
              <a:t>بحران ساختاري خانواده</a:t>
            </a:r>
            <a:r>
              <a:rPr lang="en-US" sz="2400" dirty="0" smtClean="0">
                <a:latin typeface="کودک" pitchFamily="2" charset="-78"/>
                <a:cs typeface="کودک" pitchFamily="2" charset="-78"/>
              </a:rPr>
              <a:t/>
            </a:r>
            <a:br>
              <a:rPr lang="en-US" sz="2400" dirty="0" smtClean="0">
                <a:latin typeface="کودک" pitchFamily="2" charset="-78"/>
                <a:cs typeface="کودک" pitchFamily="2" charset="-78"/>
              </a:rPr>
            </a:br>
            <a:r>
              <a:rPr lang="en-US" sz="2400" dirty="0" smtClean="0">
                <a:latin typeface="کودک" pitchFamily="2" charset="-78"/>
                <a:cs typeface="کودک" pitchFamily="2" charset="-78"/>
                <a:sym typeface="Symbol"/>
              </a:rPr>
              <a:t></a:t>
            </a:r>
            <a:r>
              <a:rPr lang="en-US" sz="2400" dirty="0" smtClean="0">
                <a:latin typeface="کودک" pitchFamily="2" charset="-78"/>
                <a:cs typeface="کودک" pitchFamily="2" charset="-78"/>
              </a:rPr>
              <a:t> </a:t>
            </a:r>
            <a:r>
              <a:rPr lang="fa-IR" sz="2400" dirty="0" smtClean="0">
                <a:latin typeface="کودک" pitchFamily="2" charset="-78"/>
                <a:cs typeface="کودک" pitchFamily="2" charset="-78"/>
              </a:rPr>
              <a:t>بهم خوردن توازن جمعیت در فرقه های مذهبی</a:t>
            </a:r>
            <a:r>
              <a:rPr lang="en-US" sz="2400" dirty="0" smtClean="0">
                <a:latin typeface="کودک" pitchFamily="2" charset="-78"/>
                <a:cs typeface="کودک" pitchFamily="2" charset="-78"/>
              </a:rPr>
              <a:t/>
            </a:r>
            <a:br>
              <a:rPr lang="en-US" sz="2400" dirty="0" smtClean="0">
                <a:latin typeface="کودک" pitchFamily="2" charset="-78"/>
                <a:cs typeface="کودک" pitchFamily="2" charset="-78"/>
              </a:rPr>
            </a:br>
            <a:r>
              <a:rPr lang="en-US" sz="2400" dirty="0" smtClean="0">
                <a:latin typeface="کودک" pitchFamily="2" charset="-78"/>
                <a:cs typeface="کودک" pitchFamily="2" charset="-78"/>
                <a:sym typeface="Symbol"/>
              </a:rPr>
              <a:t></a:t>
            </a:r>
            <a:r>
              <a:rPr lang="en-US" sz="2400" dirty="0" smtClean="0">
                <a:latin typeface="کودک" pitchFamily="2" charset="-78"/>
                <a:cs typeface="کودک" pitchFamily="2" charset="-78"/>
              </a:rPr>
              <a:t> </a:t>
            </a:r>
            <a:r>
              <a:rPr lang="fa-IR" sz="2400" dirty="0" smtClean="0">
                <a:latin typeface="کودک" pitchFamily="2" charset="-78"/>
                <a:cs typeface="کودک" pitchFamily="2" charset="-78"/>
              </a:rPr>
              <a:t>شكاف هاي نسلي در اثر بهم خوردن توازن جمعيت نسل ها،</a:t>
            </a:r>
            <a:r>
              <a:rPr lang="en-US" sz="2400" dirty="0" smtClean="0">
                <a:latin typeface="کودک" pitchFamily="2" charset="-78"/>
                <a:cs typeface="کودک" pitchFamily="2" charset="-78"/>
              </a:rPr>
              <a:t/>
            </a:r>
            <a:br>
              <a:rPr lang="en-US" sz="2400" dirty="0" smtClean="0">
                <a:latin typeface="کودک" pitchFamily="2" charset="-78"/>
                <a:cs typeface="کودک" pitchFamily="2" charset="-78"/>
              </a:rPr>
            </a:br>
            <a:r>
              <a:rPr lang="en-US" sz="2400" dirty="0" smtClean="0">
                <a:latin typeface="کودک" pitchFamily="2" charset="-78"/>
                <a:cs typeface="کودک" pitchFamily="2" charset="-78"/>
                <a:sym typeface="Symbol"/>
              </a:rPr>
              <a:t></a:t>
            </a:r>
            <a:r>
              <a:rPr lang="en-US" sz="2400" dirty="0" smtClean="0">
                <a:latin typeface="کودک" pitchFamily="2" charset="-78"/>
                <a:cs typeface="کودک" pitchFamily="2" charset="-78"/>
              </a:rPr>
              <a:t> </a:t>
            </a:r>
            <a:r>
              <a:rPr lang="fa-IR" sz="2400" dirty="0" smtClean="0">
                <a:latin typeface="کودک" pitchFamily="2" charset="-78"/>
                <a:cs typeface="کودک" pitchFamily="2" charset="-78"/>
              </a:rPr>
              <a:t>چالشهای سیاسی- امنیتی-اقتصادی-اجتماعی</a:t>
            </a:r>
            <a:r>
              <a:rPr lang="en-US" sz="2400" dirty="0" smtClean="0">
                <a:latin typeface="کودک" pitchFamily="2" charset="-78"/>
                <a:cs typeface="کودک" pitchFamily="2" charset="-78"/>
              </a:rPr>
              <a:t> </a:t>
            </a:r>
            <a:br>
              <a:rPr lang="en-US" sz="2400" dirty="0" smtClean="0">
                <a:latin typeface="کودک" pitchFamily="2" charset="-78"/>
                <a:cs typeface="کودک" pitchFamily="2" charset="-78"/>
              </a:rPr>
            </a:br>
            <a:r>
              <a:rPr lang="en-US" sz="2400" dirty="0" smtClean="0">
                <a:latin typeface="کودک" pitchFamily="2" charset="-78"/>
                <a:cs typeface="کودک" pitchFamily="2" charset="-78"/>
                <a:sym typeface="Symbol"/>
              </a:rPr>
              <a:t></a:t>
            </a:r>
            <a:r>
              <a:rPr lang="en-US" sz="2400" dirty="0" smtClean="0">
                <a:latin typeface="کودک" pitchFamily="2" charset="-78"/>
                <a:cs typeface="کودک" pitchFamily="2" charset="-78"/>
              </a:rPr>
              <a:t> </a:t>
            </a:r>
            <a:r>
              <a:rPr lang="fa-IR" sz="2400" dirty="0" smtClean="0">
                <a:latin typeface="کودک" pitchFamily="2" charset="-78"/>
                <a:cs typeface="کودک" pitchFamily="2" charset="-78"/>
              </a:rPr>
              <a:t>کاهش نیروی کار</a:t>
            </a:r>
            <a:r>
              <a:rPr lang="en-US" sz="2400" dirty="0" smtClean="0">
                <a:latin typeface="کودک" pitchFamily="2" charset="-78"/>
                <a:cs typeface="کودک" pitchFamily="2" charset="-78"/>
              </a:rPr>
              <a:t/>
            </a:r>
            <a:br>
              <a:rPr lang="en-US" sz="2400" dirty="0" smtClean="0">
                <a:latin typeface="کودک" pitchFamily="2" charset="-78"/>
                <a:cs typeface="کودک" pitchFamily="2" charset="-78"/>
              </a:rPr>
            </a:br>
            <a:r>
              <a:rPr lang="en-US" sz="2400" dirty="0" smtClean="0">
                <a:latin typeface="کودک" pitchFamily="2" charset="-78"/>
                <a:cs typeface="کودک" pitchFamily="2" charset="-78"/>
                <a:sym typeface="Symbol"/>
              </a:rPr>
              <a:t></a:t>
            </a:r>
            <a:r>
              <a:rPr lang="en-US" sz="2400" dirty="0" smtClean="0">
                <a:latin typeface="کودک" pitchFamily="2" charset="-78"/>
                <a:cs typeface="کودک" pitchFamily="2" charset="-78"/>
              </a:rPr>
              <a:t> </a:t>
            </a:r>
            <a:r>
              <a:rPr lang="fa-IR" sz="2400" dirty="0" smtClean="0">
                <a:latin typeface="کودک" pitchFamily="2" charset="-78"/>
                <a:cs typeface="کودک" pitchFamily="2" charset="-78"/>
              </a:rPr>
              <a:t>افزایش سهم سالمندان و مسائل مربوطه</a:t>
            </a:r>
          </a:p>
          <a:p>
            <a:pPr algn="r" rtl="1"/>
            <a:endParaRPr lang="fa-IR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1974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124744"/>
            <a:ext cx="7329314" cy="4536504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39193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124744"/>
            <a:ext cx="7905378" cy="5112568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70255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238" y="692696"/>
            <a:ext cx="7886700" cy="5832648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34297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124744"/>
            <a:ext cx="7545338" cy="5400600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54925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124744"/>
            <a:ext cx="7545338" cy="5184576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11757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124744"/>
            <a:ext cx="7329314" cy="5040560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60526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420888"/>
            <a:ext cx="7689354" cy="3600806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54426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437FD76C-16D0-4D10-BAEC-9E6736C2E828}"/>
  <p:tag name="ISPRING_RESOURCE_FOLDER" val="C:\Users\dr pashaei\Desktop\powierpoint\بهداشت باروری\باروری سالم\باروری سالم\"/>
  <p:tag name="ISPRING_PRESENTATION_PATH" val="C:\Users\dr pashaei\Desktop\powierpoint\بهداشت باروری\باروری سالم\باروری سالم.pptx"/>
  <p:tag name="ISPRING_PROJECT_VERSION" val="9.3"/>
  <p:tag name="ISPRING_PROJECT_FOLDER_UPDATED" val="1"/>
  <p:tag name="ISPRING_SCREEN_RECS_UPDATED" val="C:\Users\dr pashaei\Desktop\powierpoint\بهداشت باروری\باروری سالم\باروری سالم\"/>
  <p:tag name="ISPRING_PRESENTATION_INFO_2" val="&lt;?xml version=&quot;1.0&quot; encoding=&quot;UTF-8&quot; standalone=&quot;no&quot; ?&gt;&#10;&lt;presentation2&gt;&#10;&#10;  &lt;slides&gt;&#10;    &lt;slide id=&quot;{F9415E44-78E5-40A9-925A-9575C047F7C0}&quot; pptId=&quot;257&quot;/&gt;&#10;    &lt;slide id=&quot;{9AB20B3E-50CD-4BB5-AF4B-6E1F8BE6CEED}&quot; pptId=&quot;258&quot;/&gt;&#10;    &lt;slide id=&quot;{5ED5A22C-25B9-4F76-8FA7-D05D4A19F7D5}&quot; pptId=&quot;259&quot;/&gt;&#10;    &lt;slide id=&quot;{5F6A7496-1582-4CE5-B0C0-801579B8E2E6}&quot; pptId=&quot;260&quot;/&gt;&#10;    &lt;slide id=&quot;{D64FC169-A283-46E4-8D55-F5E52E1EFAB3}&quot; pptId=&quot;261&quot;/&gt;&#10;    &lt;slide id=&quot;{CCE01C81-762A-4264-8BA2-CD9FE7D093B6}&quot; pptId=&quot;262&quot;/&gt;&#10;    &lt;slide id=&quot;{DDD2A781-981D-44AC-92AF-52428B36CBB5}&quot; pptId=&quot;264&quot;/&gt;&#10;    &lt;slide id=&quot;{901439E8-0D33-481D-B801-253B678550B2}&quot; pptId=&quot;265&quot;/&gt;&#10;    &lt;slide id=&quot;{85E21F68-23DF-46CF-B4AB-739969EB5AC4}&quot; pptId=&quot;266&quot;/&gt;&#10;    &lt;slide id=&quot;{E4F6E24D-2507-4743-AC9D-BCDF2B6F9F92}&quot; pptId=&quot;267&quot;/&gt;&#10;    &lt;slide id=&quot;{5EBE7EC8-4DFA-480F-8171-210E27247B5E}&quot; pptId=&quot;268&quot;/&gt;&#10;    &lt;slide id=&quot;{36B993E2-6E25-4453-B3FF-B6DC1228BDAA}&quot; pptId=&quot;271&quot;/&gt;&#10;    &lt;slide id=&quot;{9C4CE793-68B1-48F7-ACC6-D73100B679D9}&quot; pptId=&quot;272&quot;/&gt;&#10;    &lt;slide id=&quot;{9FA03DD1-D85F-40CE-BEF1-4FB7DC52F3E3}&quot; pptId=&quot;273&quot;/&gt;&#10;    &lt;slide id=&quot;{29152AE2-C9BD-4CEB-9604-AD9BBB995088}&quot; pptId=&quot;286&quot;/&gt;&#10;    &lt;slide id=&quot;{8DCBF868-6EEA-48AC-A7B2-E860F7274BAC}&quot; pptId=&quot;287&quot;/&gt;&#10;    &lt;slide id=&quot;{4F1D8EEE-488D-47BD-B580-81E4EA350C07}&quot; pptId=&quot;288&quot;/&gt;&#10;    &lt;slide id=&quot;{94165FCF-9741-498C-988F-303F10F98AFA}&quot; pptId=&quot;289&quot;/&gt;&#10;    &lt;slide id=&quot;{EA8AEF3A-12E0-45DF-8466-8B7F192DE17E}&quot; pptId=&quot;274&quot;/&gt;&#10;    &lt;slide id=&quot;{AE775205-4A14-41E2-BF28-E759C41364F4}&quot; pptId=&quot;275&quot;/&gt;&#10;    &lt;slide id=&quot;{4C36650D-9F15-4403-9500-6364457B1683}&quot; pptId=&quot;276&quot;/&gt;&#10;    &lt;slide id=&quot;{FC6F831A-8D44-4D01-8C4F-1EB7F41C6CC3}&quot; pptId=&quot;278&quot;/&gt;&#10;    &lt;slide id=&quot;{9AE872BB-6FD6-47C9-A374-986042FA1BFA}&quot; pptId=&quot;280&quot;/&gt;&#10;    &lt;slide id=&quot;{077D8B57-C35B-4B7A-8F60-12C106B1DC3C}&quot; pptId=&quot;281&quot;/&gt;&#10;    &lt;slide id=&quot;{DD469660-C2A2-43A4-953E-02C4872D2690}&quot; pptId=&quot;282&quot;/&gt;&#10;    &lt;slide id=&quot;{FC2CB1F1-42AD-43DA-8D31-89B67D80D882}&quot; pptId=&quot;283&quot;/&gt;&#10;    &lt;slide id=&quot;{AB7C17C7-DD1E-4AAB-8816-1F4F604F7181}&quot; pptId=&quot;284&quot;/&gt;&#10;    &lt;slide id=&quot;{882B352E-0E44-4920-A6B2-A665D09F89E0}&quot; pptId=&quot;285&quot;/&gt;&#10;  &lt;/slides&gt;&#10;&#10;  &lt;narration&gt;&#10;    &lt;audioTracks&gt;&#10;      &lt;audioTrack muted=&quot;false&quot; name=&quot;Audio 3&quot; resource=&quot;ec9d1ba4&quot; slideId=&quot;{F9415E44-78E5-40A9-925A-9575C047F7C0}&quot; startTime=&quot;0&quot; stepIndex=&quot;0&quot; volume=&quot;1&quot;&gt;&#10;        &lt;audio channels=&quot;1&quot; format=&quot;s16&quot; sampleRate=&quot;44100&quot;/&gt;&#10;      &lt;/audioTrack&gt;&#10;      &lt;audioTrack muted=&quot;false&quot; name=&quot;Audio 4&quot; resource=&quot;b84f71d0&quot; slideId=&quot;{9AB20B3E-50CD-4BB5-AF4B-6E1F8BE6CEED}&quot; startTime=&quot;0&quot; stepIndex=&quot;0&quot; volume=&quot;1&quot;&gt;&#10;        &lt;audio channels=&quot;1&quot; format=&quot;s16&quot; sampleRate=&quot;44100&quot;/&gt;&#10;      &lt;/audioTrack&gt;&#10;      &lt;audioTrack muted=&quot;false&quot; name=&quot;Audio 5&quot; resource=&quot;38b6b9c2&quot; slideId=&quot;{5ED5A22C-25B9-4F76-8FA7-D05D4A19F7D5}&quot; startTime=&quot;0&quot; stepIndex=&quot;0&quot; volume=&quot;1&quot;&gt;&#10;        &lt;audio channels=&quot;1&quot; format=&quot;s16&quot; sampleRate=&quot;44100&quot;/&gt;&#10;      &lt;/audioTrack&gt;&#10;      &lt;audioTrack muted=&quot;false&quot; name=&quot;Audio 6&quot; resource=&quot;7c044c1a&quot; slideId=&quot;{5F6A7496-1582-4CE5-B0C0-801579B8E2E6}&quot; startTime=&quot;0&quot; stepIndex=&quot;0&quot; volume=&quot;1&quot;&gt;&#10;        &lt;audio channels=&quot;1&quot; format=&quot;s16&quot; sampleRate=&quot;44100&quot;/&gt;&#10;      &lt;/audioTrack&gt;&#10;      &lt;audioTrack muted=&quot;false&quot; name=&quot;Audio 7&quot; resource=&quot;d2cb4476&quot; slideId=&quot;{D64FC169-A283-46E4-8D55-F5E52E1EFAB3}&quot; startTime=&quot;0&quot; stepIndex=&quot;0&quot; volume=&quot;1&quot;&gt;&#10;        &lt;audio channels=&quot;1&quot; format=&quot;s16&quot; sampleRate=&quot;44100&quot;/&gt;&#10;      &lt;/audioTrack&gt;&#10;      &lt;audioTrack muted=&quot;false&quot; name=&quot;Audio 8&quot; resource=&quot;c56920a5&quot; slideId=&quot;{CCE01C81-762A-4264-8BA2-CD9FE7D093B6}&quot; startTime=&quot;0&quot; stepIndex=&quot;0&quot; volume=&quot;1&quot;&gt;&#10;        &lt;audio channels=&quot;1&quot; format=&quot;s16&quot; sampleRate=&quot;44100&quot;/&gt;&#10;      &lt;/audioTrack&gt;&#10;      &lt;audioTrack muted=&quot;false&quot; name=&quot;Audio 9&quot; resource=&quot;a22fcbf6&quot; slideId=&quot;{DDD2A781-981D-44AC-92AF-52428B36CBB5}&quot; startTime=&quot;0&quot; stepIndex=&quot;0&quot; volume=&quot;1&quot;&gt;&#10;        &lt;audio channels=&quot;1&quot; format=&quot;s16&quot; sampleRate=&quot;44100&quot;/&gt;&#10;      &lt;/audioTrack&gt;&#10;      &lt;audioTrack muted=&quot;false&quot; name=&quot;Audio 10&quot; resource=&quot;3cf689e5&quot; slideId=&quot;{901439E8-0D33-481D-B801-253B678550B2}&quot; startTime=&quot;0&quot; stepIndex=&quot;0&quot; volume=&quot;1&quot;&gt;&#10;        &lt;audio channels=&quot;1&quot; format=&quot;s16&quot; sampleRate=&quot;44100&quot;/&gt;&#10;      &lt;/audioTrack&gt;&#10;      &lt;audioTrack muted=&quot;false&quot; name=&quot;Audio 11&quot; resource=&quot;803aa2b1&quot; slideId=&quot;{85E21F68-23DF-46CF-B4AB-739969EB5AC4}&quot; startTime=&quot;0&quot; stepIndex=&quot;0&quot; volume=&quot;1&quot;&gt;&#10;        &lt;audio channels=&quot;1&quot; format=&quot;s16&quot; sampleRate=&quot;44100&quot;/&gt;&#10;      &lt;/audioTrack&gt;&#10;      &lt;audioTrack muted=&quot;false&quot; name=&quot;Audio 12&quot; resource=&quot;cb1164c6&quot; slideId=&quot;{E4F6E24D-2507-4743-AC9D-BCDF2B6F9F92}&quot; startTime=&quot;0&quot; stepIndex=&quot;0&quot; volume=&quot;1&quot;&gt;&#10;        &lt;audio channels=&quot;1&quot; format=&quot;s16&quot; sampleRate=&quot;44100&quot;/&gt;&#10;      &lt;/audioTrack&gt;&#10;      &lt;audioTrack muted=&quot;false&quot; name=&quot;Audio 13&quot; resource=&quot;354f4d57&quot; slideId=&quot;{5EBE7EC8-4DFA-480F-8171-210E27247B5E}&quot; startTime=&quot;0&quot; stepIndex=&quot;0&quot; volume=&quot;1&quot;&gt;&#10;        &lt;audio channels=&quot;1&quot; format=&quot;s16&quot; sampleRate=&quot;44100&quot;/&gt;&#10;      &lt;/audioTrack&gt;&#10;      &lt;audioTrack muted=&quot;false&quot; name=&quot;Audio 14&quot; resource=&quot;315cf233&quot; slideId=&quot;{36B993E2-6E25-4453-B3FF-B6DC1228BDAA}&quot; startTime=&quot;0&quot; stepIndex=&quot;0&quot; volume=&quot;1&quot;&gt;&#10;        &lt;audio channels=&quot;1&quot; format=&quot;s16&quot; sampleRate=&quot;44100&quot;/&gt;&#10;      &lt;/audioTrack&gt;&#10;      &lt;audioTrack muted=&quot;false&quot; name=&quot;Audio 15&quot; resource=&quot;377d9451&quot; slideId=&quot;{9C4CE793-68B1-48F7-ACC6-D73100B679D9}&quot; startTime=&quot;0&quot; stepIndex=&quot;0&quot; volume=&quot;1&quot;&gt;&#10;        &lt;audio channels=&quot;1&quot; format=&quot;s16&quot; sampleRate=&quot;44100&quot;/&gt;&#10;      &lt;/audioTrack&gt;&#10;      &lt;audioTrack muted=&quot;false&quot; name=&quot;Audio 16&quot; resource=&quot;463b89f3&quot; slideId=&quot;{9FA03DD1-D85F-40CE-BEF1-4FB7DC52F3E3}&quot; startTime=&quot;0&quot; stepIndex=&quot;0&quot; volume=&quot;1&quot;&gt;&#10;        &lt;audio channels=&quot;1&quot; format=&quot;s16&quot; sampleRate=&quot;44100&quot;/&gt;&#10;      &lt;/audioTrack&gt;&#10;      &lt;audioTrack muted=&quot;false&quot; name=&quot;Audio 17&quot; resource=&quot;6facc664&quot; slideId=&quot;{29152AE2-C9BD-4CEB-9604-AD9BBB995088}&quot; startTime=&quot;0&quot; stepIndex=&quot;0&quot; volume=&quot;1&quot;&gt;&#10;        &lt;audio channels=&quot;1&quot; format=&quot;s16&quot; sampleRate=&quot;44100&quot;/&gt;&#10;      &lt;/audioTrack&gt;&#10;      &lt;audioTrack muted=&quot;false&quot; name=&quot;Audio 18&quot; resource=&quot;eca9d01c&quot; slideId=&quot;{8DCBF868-6EEA-48AC-A7B2-E860F7274BAC}&quot; startTime=&quot;0&quot; stepIndex=&quot;0&quot; volume=&quot;1&quot;&gt;&#10;        &lt;audio channels=&quot;1&quot; format=&quot;s16&quot; sampleRate=&quot;44100&quot;/&gt;&#10;      &lt;/audioTrack&gt;&#10;      &lt;audioTrack muted=&quot;false&quot; name=&quot;Audio 19&quot; resource=&quot;7366456e&quot; slideId=&quot;{4F1D8EEE-488D-47BD-B580-81E4EA350C07}&quot; startTime=&quot;0&quot; stepIndex=&quot;0&quot; volume=&quot;1&quot;&gt;&#10;        &lt;audio channels=&quot;1&quot; format=&quot;s16&quot; sampleRate=&quot;44100&quot;/&gt;&#10;      &lt;/audioTrack&gt;&#10;      &lt;audioTrack muted=&quot;false&quot; name=&quot;Audio 20&quot; resource=&quot;fb7415a6&quot; slideId=&quot;{94165FCF-9741-498C-988F-303F10F98AFA}&quot; startTime=&quot;0&quot; stepIndex=&quot;0&quot; volume=&quot;1&quot;&gt;&#10;        &lt;audio channels=&quot;1&quot; format=&quot;s16&quot; sampleRate=&quot;44100&quot;/&gt;&#10;      &lt;/audioTrack&gt;&#10;      &lt;audioTrack muted=&quot;false&quot; name=&quot;Audio 21&quot; resource=&quot;744c5297&quot; slideId=&quot;{EA8AEF3A-12E0-45DF-8466-8B7F192DE17E}&quot; startTime=&quot;0&quot; stepIndex=&quot;0&quot; volume=&quot;1&quot;&gt;&#10;        &lt;audio channels=&quot;1&quot; format=&quot;s16&quot; sampleRate=&quot;44100&quot;/&gt;&#10;      &lt;/audioTrack&gt;&#10;      &lt;audioTrack muted=&quot;false&quot; name=&quot;Audio 22&quot; resource=&quot;6edf3fb2&quot; slideId=&quot;{AE775205-4A14-41E2-BF28-E759C41364F4}&quot; startTime=&quot;0&quot; stepIndex=&quot;0&quot; volume=&quot;1&quot;&gt;&#10;        &lt;audio channels=&quot;1&quot; format=&quot;s16&quot; sampleRate=&quot;44100&quot;/&gt;&#10;      &lt;/audioTrack&gt;&#10;      &lt;audioTrack muted=&quot;false&quot; name=&quot;Audio 23&quot; resource=&quot;b2de9ce3&quot; slideId=&quot;{4C36650D-9F15-4403-9500-6364457B1683}&quot; startTime=&quot;0&quot; stepIndex=&quot;0&quot; volume=&quot;1&quot;&gt;&#10;        &lt;audio channels=&quot;1&quot; format=&quot;s16&quot; sampleRate=&quot;44100&quot;/&gt;&#10;      &lt;/audioTrack&gt;&#10;      &lt;audioTrack muted=&quot;false&quot; name=&quot;Audio 24&quot; resource=&quot;2f0ef039&quot; slideId=&quot;{FC6F831A-8D44-4D01-8C4F-1EB7F41C6CC3}&quot; startTime=&quot;0&quot; stepIndex=&quot;0&quot; volume=&quot;1&quot;&gt;&#10;        &lt;audio channels=&quot;1&quot; format=&quot;s16&quot; sampleRate=&quot;44100&quot;/&gt;&#10;      &lt;/audioTrack&gt;&#10;      &lt;audioTrack muted=&quot;false&quot; name=&quot;Audio 25&quot; resource=&quot;4b4792fa&quot; slideId=&quot;{9AE872BB-6FD6-47C9-A374-986042FA1BFA}&quot; startTime=&quot;0&quot; stepIndex=&quot;0&quot; volume=&quot;1&quot;&gt;&#10;        &lt;audio channels=&quot;1&quot; format=&quot;s16&quot; sampleRate=&quot;44100&quot;/&gt;&#10;      &lt;/audioTrack&gt;&#10;      &lt;audioTrack muted=&quot;false&quot; name=&quot;Audio 26&quot; resource=&quot;19604096&quot; slideId=&quot;{077D8B57-C35B-4B7A-8F60-12C106B1DC3C}&quot; startTime=&quot;0&quot; stepIndex=&quot;0&quot; volume=&quot;1&quot;&gt;&#10;        &lt;audio channels=&quot;1&quot; format=&quot;s16&quot; sampleRate=&quot;44100&quot;/&gt;&#10;      &lt;/audioTrack&gt;&#10;      &lt;audioTrack muted=&quot;false&quot; name=&quot;Audio 27&quot; resource=&quot;0c82f224&quot; slideId=&quot;{DD469660-C2A2-43A4-953E-02C4872D2690}&quot; startTime=&quot;0&quot; stepIndex=&quot;0&quot; volume=&quot;1&quot;&gt;&#10;        &lt;audio channels=&quot;1&quot; format=&quot;s16&quot; sampleRate=&quot;44100&quot;/&gt;&#10;      &lt;/audioTrack&gt;&#10;      &lt;audioTrack muted=&quot;false&quot; name=&quot;Audio 28&quot; resource=&quot;98e1e5d3&quot; slideId=&quot;{FC2CB1F1-42AD-43DA-8D31-89B67D80D882}&quot; startTime=&quot;0&quot; stepIndex=&quot;0&quot; volume=&quot;1&quot;&gt;&#10;        &lt;audio channels=&quot;1&quot; format=&quot;s16&quot; sampleRate=&quot;44100&quot;/&gt;&#10;      &lt;/audioTrack&gt;&#10;      &lt;audioTrack muted=&quot;false&quot; name=&quot;Audio 29&quot; resource=&quot;07bd1ef6&quot; slideId=&quot;{AB7C17C7-DD1E-4AAB-8816-1F4F604F7181}&quot; startTime=&quot;0&quot; stepIndex=&quot;0&quot; volume=&quot;1&quot;&gt;&#10;        &lt;audio channels=&quot;1&quot; format=&quot;s16&quot; sampleRate=&quot;44100&quot;/&gt;&#10;      &lt;/audioTrack&gt;&#10;      &lt;audioTrack muted=&quot;false&quot; name=&quot;Audio 30&quot; resource=&quot;702488ee&quot; slideId=&quot;{882B352E-0E44-4920-A6B2-A665D09F89E0}&quot; startTime=&quot;0&quot; stepIndex=&quot;0&quot; volume=&quot;1&quot;&gt;&#10;        &lt;audio channels=&quot;1&quot; format=&quot;s16&quot; sampleRate=&quot;44100&quot;/&gt;&#10;      &lt;/audioTrack&gt;&#10;    &lt;/audioTracks&gt;&#10;    &lt;videoTracks/&gt;&#10;  &lt;/narration&gt;&#10;&#10;&lt;/presentation2&gt;&#10;"/>
  <p:tag name="ISPRING_PRESENTATION_TITLE" val="باروری سالم"/>
  <p:tag name="ISPRING_FIRST_PUBLISH" val="1"/>
  <p:tag name="ISPRING_LMS_API_VERSION" val="SCORM 1.2"/>
  <p:tag name="ISPRING_ULTRA_SCORM_COURSE_ID" val="F7EA4FED-A363-488F-B7C9-DCF8ABFE4B92"/>
  <p:tag name="ISPRING_CMI5_LAUNCH_METHOD" val="any window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CLOUDFOLDERID" val="1"/>
  <p:tag name="ISPRINGONLINEFOLDERID" val="1"/>
  <p:tag name="ISPRING_OUTPUT_FOLDER" val="[[&quot;\u0014(\uFFFDt{E7029544-7C00-4129-BAD8-153B2F008E2D}&quot;,&quot;C:\\Users\\dr pashaei\\Desktop\\powierpoint\\بهداشت باروری\\باروری سالم&quot;]]"/>
  <p:tag name="ISPRING_PUBLISH_SETTINGS" val="{&quot;commonSettings&quot;:{&quot;webSettings&quot;:{&quot;useMobileViewer&quot;:&quot;T_FALSE&quot;},&quot;lmsSettings&quot;:{&quot;useMobileViewer&quot;:&quot;T_FALSE&quot;},&quot;cloudSettings&quot;:{&quot;useMobileViewer&quot;:&quot;T_FALSE&quot;},&quot;ispringLmsSettings&quot;:{&quot;useMobileViewer&quot;:&quot;T_FALSE&quot;},&quot;playerId&quot;:&quot;universal&quot;},&quot;advancedSettings&quot;:{&quot;enableTextAllocation&quot;:&quot;T_TRUE&quot;,&quot;viewingFromLocalDrive&quot;:&quot;T_TRUE&quot;,&quot;contentScale&quot;:75,&quot;contentScaleMode&quot;:&quot;SCALE&quot;},&quot;compressionSettings&quot;:{&quot;imageSettings&quot;:{&quot;jpegQuality&quot;:70,&quot;optimizeImageForResolution&quot;:&quot;T_FALSE&quot;},&quot;audioQuality&quot;:70,&quot;videoQuality&quot;:65},&quot;protectionSettings&quot;:{&quot;watermarkEnabled&quot;:&quot;T_FALSE&quot;,&quot;watermarkPosition&quot;:&quot;MIDDLE_CENTER&quot;,&quot;openWatermarkUrl&quot;:&quot;T_FALSE&quot;,&quot;openWatermarkWebPageInNewWindow&quot;:&quot;T_FALSE&quot;,&quot;displayAfterEnabled&quot;:&quot;T_FALSE&quot;,&quot;displayUntilEnabled&quot;:&quot;T_FALSE&quot;,&quot;domainRestrictionEnabled&quot;:&quot;T_FALSE&quot;,&quot;enablePassword&quot;:&quot;T_FALSE&quot;},&quot;videoSettings&quot;:{&quot;videoCompressionSettings&quot;:{&quot;audioQuality&quot;:70,&quot;videoQuality&quot;:75},&quot;secondsOnEachSlide&quot;:5,&quot;hostingSettings&quot;:{}},&quot;ispringOnlineSettings&quot;:{&quot;onlineDestinationFolderId&quot;:&quot;1&quot;},&quot;cloudSettings&quot;:{&quot;onlineDestinationFolderId&quot;:&quot;1&quot;},&quot;wordSettings&quot;:{&quot;printCopies&quot;:1}}"/>
  <p:tag name="ISPRING_SCORM_RATE_SLIDES" val="0"/>
  <p:tag name="ISPRING_SCORM_RATE_QUIZZES" val="0"/>
  <p:tag name="ISPRING_SCORM_PASSING_SCORE" val="0.000000"/>
  <p:tag name="ISPRING_CURRENT_PLAYER_ID" val="universal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F9415E44-78E5-40A9-925A-9575C047F7C0}"/>
  <p:tag name="GENSWF_ADVANCE_TIME" val="69.694"/>
  <p:tag name="ISPRING_CUSTOM_TIMING_USED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9AB20B3E-50CD-4BB5-AF4B-6E1F8BE6CEED}"/>
  <p:tag name="GENSWF_ADVANCE_TIME" val="113.568"/>
  <p:tag name="ISPRING_CUSTOM_TIMING_USED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5ED5A22C-25B9-4F76-8FA7-D05D4A19F7D5}"/>
  <p:tag name="GENSWF_ADVANCE_TIME" val="48.094"/>
  <p:tag name="ISPRING_CUSTOM_TIMING_USED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5F6A7496-1582-4CE5-B0C0-801579B8E2E6}"/>
  <p:tag name="GENSWF_ADVANCE_TIME" val="22.765"/>
  <p:tag name="ISPRING_CUSTOM_TIMING_USED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D64FC169-A283-46E4-8D55-F5E52E1EFAB3}"/>
  <p:tag name="GENSWF_ADVANCE_TIME" val="47.741"/>
  <p:tag name="ISPRING_CUSTOM_TIMING_USED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CCE01C81-762A-4264-8BA2-CD9FE7D093B6}"/>
  <p:tag name="GENSWF_ADVANCE_TIME" val="90.468"/>
  <p:tag name="ISPRING_CUSTOM_TIMING_USED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DDD2A781-981D-44AC-92AF-52428B36CBB5}"/>
  <p:tag name="GENSWF_ADVANCE_TIME" val="94.985"/>
  <p:tag name="ISPRING_CUSTOM_TIMING_USED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901439E8-0D33-481D-B801-253B678550B2}"/>
  <p:tag name="GENSWF_ADVANCE_TIME" val="34.518"/>
  <p:tag name="ISPRING_CUSTOM_TIMING_USED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85E21F68-23DF-46CF-B4AB-739969EB5AC4}"/>
  <p:tag name="GENSWF_ADVANCE_TIME" val="83.267"/>
  <p:tag name="ISPRING_CUSTOM_TIMING_USED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E4F6E24D-2507-4743-AC9D-BCDF2B6F9F92}"/>
  <p:tag name="GENSWF_ADVANCE_TIME" val="39.921"/>
  <p:tag name="ISPRING_CUSTOM_TIMING_USED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5EBE7EC8-4DFA-480F-8171-210E27247B5E}"/>
  <p:tag name="GENSWF_ADVANCE_TIME" val="36.865"/>
  <p:tag name="ISPRING_CUSTOM_TIMING_USED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36B993E2-6E25-4453-B3FF-B6DC1228BDAA}"/>
  <p:tag name="GENSWF_ADVANCE_TIME" val="43.382"/>
  <p:tag name="ISPRING_CUSTOM_TIMING_USED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9C4CE793-68B1-48F7-ACC6-D73100B679D9}"/>
  <p:tag name="GENSWF_ADVANCE_TIME" val="35.334"/>
  <p:tag name="ISPRING_CUSTOM_TIMING_USED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9FA03DD1-D85F-40CE-BEF1-4FB7DC52F3E3}"/>
  <p:tag name="GENSWF_ADVANCE_TIME" val="37.158"/>
  <p:tag name="ISPRING_CUSTOM_TIMING_USED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29152AE2-C9BD-4CEB-9604-AD9BBB995088}"/>
  <p:tag name="GENSWF_ADVANCE_TIME" val="18.434"/>
  <p:tag name="ISPRING_CUSTOM_TIMING_USED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8DCBF868-6EEA-48AC-A7B2-E860F7274BAC}"/>
  <p:tag name="GENSWF_ADVANCE_TIME" val="14.981"/>
  <p:tag name="ISPRING_CUSTOM_TIMING_USED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4F1D8EEE-488D-47BD-B580-81E4EA350C07}"/>
  <p:tag name="GENSWF_ADVANCE_TIME" val="18.127"/>
  <p:tag name="ISPRING_CUSTOM_TIMING_USED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94165FCF-9741-498C-988F-303F10F98AFA}"/>
  <p:tag name="GENSWF_ADVANCE_TIME" val="10.809"/>
  <p:tag name="ISPRING_CUSTOM_TIMING_USED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EA8AEF3A-12E0-45DF-8466-8B7F192DE17E}"/>
  <p:tag name="GENSWF_ADVANCE_TIME" val="27.687"/>
  <p:tag name="ISPRING_CUSTOM_TIMING_USED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AE775205-4A14-41E2-BF28-E759C41364F4}"/>
  <p:tag name="GENSWF_ADVANCE_TIME" val="24.487"/>
  <p:tag name="ISPRING_CUSTOM_TIMING_USED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4C36650D-9F15-4403-9500-6364457B1683}"/>
  <p:tag name="GENSWF_ADVANCE_TIME" val="45.261"/>
  <p:tag name="ISPRING_CUSTOM_TIMING_USED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FC6F831A-8D44-4D01-8C4F-1EB7F41C6CC3}"/>
  <p:tag name="GENSWF_ADVANCE_TIME" val="2.360"/>
  <p:tag name="ISPRING_CUSTOM_TIMING_USED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9AE872BB-6FD6-47C9-A374-986042FA1BFA}"/>
  <p:tag name="GENSWF_ADVANCE_TIME" val="27.363"/>
  <p:tag name="ISPRING_CUSTOM_TIMING_USED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077D8B57-C35B-4B7A-8F60-12C106B1DC3C}"/>
  <p:tag name="GENSWF_ADVANCE_TIME" val="61.944"/>
  <p:tag name="ISPRING_CUSTOM_TIMING_USED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DD469660-C2A2-43A4-953E-02C4872D2690}"/>
  <p:tag name="GENSWF_ADVANCE_TIME" val="56.523"/>
  <p:tag name="ISPRING_CUSTOM_TIMING_USED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FC2CB1F1-42AD-43DA-8D31-89B67D80D882}"/>
  <p:tag name="GENSWF_ADVANCE_TIME" val="43.425"/>
  <p:tag name="ISPRING_CUSTOM_TIMING_USED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AB7C17C7-DD1E-4AAB-8816-1F4F604F7181}"/>
  <p:tag name="GENSWF_ADVANCE_TIME" val="15.535"/>
  <p:tag name="ISPRING_CUSTOM_TIMING_USED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882B352E-0E44-4920-A6B2-A665D09F89E0}"/>
  <p:tag name="GENSWF_ADVANCE_TIME" val="41.942"/>
  <p:tag name="ISPRING_CUSTOM_TIMING_USED" val="1"/>
</p:tagLst>
</file>

<file path=ppt/theme/theme1.xml><?xml version="1.0" encoding="utf-8"?>
<a:theme xmlns:a="http://schemas.openxmlformats.org/drawingml/2006/main" name="powerpoint-template-24">
  <a:themeElements>
    <a:clrScheme name="">
      <a:dk1>
        <a:srgbClr val="4D4D4D"/>
      </a:dk1>
      <a:lt1>
        <a:srgbClr val="FFFFFF"/>
      </a:lt1>
      <a:dk2>
        <a:srgbClr val="4D4D4D"/>
      </a:dk2>
      <a:lt2>
        <a:srgbClr val="0E7E24"/>
      </a:lt2>
      <a:accent1>
        <a:srgbClr val="369026"/>
      </a:accent1>
      <a:accent2>
        <a:srgbClr val="68C419"/>
      </a:accent2>
      <a:accent3>
        <a:srgbClr val="FFFFFF"/>
      </a:accent3>
      <a:accent4>
        <a:srgbClr val="404040"/>
      </a:accent4>
      <a:accent5>
        <a:srgbClr val="AEC6AC"/>
      </a:accent5>
      <a:accent6>
        <a:srgbClr val="5EB116"/>
      </a:accent6>
      <a:hlink>
        <a:srgbClr val="76E11D"/>
      </a:hlink>
      <a:folHlink>
        <a:srgbClr val="DDDDDD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0C209B"/>
        </a:lt2>
        <a:accent1>
          <a:srgbClr val="2167BF"/>
        </a:accent1>
        <a:accent2>
          <a:srgbClr val="C60C0D"/>
        </a:accent2>
        <a:accent3>
          <a:srgbClr val="FFFFFF"/>
        </a:accent3>
        <a:accent4>
          <a:srgbClr val="404040"/>
        </a:accent4>
        <a:accent5>
          <a:srgbClr val="ABB8DC"/>
        </a:accent5>
        <a:accent6>
          <a:srgbClr val="B30A0B"/>
        </a:accent6>
        <a:hlink>
          <a:srgbClr val="4793C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93CB6A"/>
        </a:lt2>
        <a:accent1>
          <a:srgbClr val="71BE5E"/>
        </a:accent1>
        <a:accent2>
          <a:srgbClr val="A0CD6E"/>
        </a:accent2>
        <a:accent3>
          <a:srgbClr val="FFFFFF"/>
        </a:accent3>
        <a:accent4>
          <a:srgbClr val="404040"/>
        </a:accent4>
        <a:accent5>
          <a:srgbClr val="BBDBB6"/>
        </a:accent5>
        <a:accent6>
          <a:srgbClr val="91BA63"/>
        </a:accent6>
        <a:hlink>
          <a:srgbClr val="6BAB4A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189C25"/>
        </a:lt2>
        <a:accent1>
          <a:srgbClr val="33B642"/>
        </a:accent1>
        <a:accent2>
          <a:srgbClr val="5ED05F"/>
        </a:accent2>
        <a:accent3>
          <a:srgbClr val="FFFFFF"/>
        </a:accent3>
        <a:accent4>
          <a:srgbClr val="404040"/>
        </a:accent4>
        <a:accent5>
          <a:srgbClr val="ADD7B0"/>
        </a:accent5>
        <a:accent6>
          <a:srgbClr val="54BC55"/>
        </a:accent6>
        <a:hlink>
          <a:srgbClr val="66D15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E1E14F"/>
        </a:lt2>
        <a:accent1>
          <a:srgbClr val="33B642"/>
        </a:accent1>
        <a:accent2>
          <a:srgbClr val="5ED05F"/>
        </a:accent2>
        <a:accent3>
          <a:srgbClr val="FFFFFF"/>
        </a:accent3>
        <a:accent4>
          <a:srgbClr val="404040"/>
        </a:accent4>
        <a:accent5>
          <a:srgbClr val="ADD7B0"/>
        </a:accent5>
        <a:accent6>
          <a:srgbClr val="54BC55"/>
        </a:accent6>
        <a:hlink>
          <a:srgbClr val="66D15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4C8E3D"/>
        </a:lt2>
        <a:accent1>
          <a:srgbClr val="66A050"/>
        </a:accent1>
        <a:accent2>
          <a:srgbClr val="6EA552"/>
        </a:accent2>
        <a:accent3>
          <a:srgbClr val="FFFFFF"/>
        </a:accent3>
        <a:accent4>
          <a:srgbClr val="404040"/>
        </a:accent4>
        <a:accent5>
          <a:srgbClr val="B8CDB3"/>
        </a:accent5>
        <a:accent6>
          <a:srgbClr val="639549"/>
        </a:accent6>
        <a:hlink>
          <a:srgbClr val="89B96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8CAA42"/>
        </a:lt2>
        <a:accent1>
          <a:srgbClr val="9BB249"/>
        </a:accent1>
        <a:accent2>
          <a:srgbClr val="67B64F"/>
        </a:accent2>
        <a:accent3>
          <a:srgbClr val="FFFFFF"/>
        </a:accent3>
        <a:accent4>
          <a:srgbClr val="404040"/>
        </a:accent4>
        <a:accent5>
          <a:srgbClr val="CBD5B1"/>
        </a:accent5>
        <a:accent6>
          <a:srgbClr val="5DA547"/>
        </a:accent6>
        <a:hlink>
          <a:srgbClr val="B8CC78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4D7C48"/>
        </a:lt2>
        <a:accent1>
          <a:srgbClr val="599148"/>
        </a:accent1>
        <a:accent2>
          <a:srgbClr val="69A253"/>
        </a:accent2>
        <a:accent3>
          <a:srgbClr val="FFFFFF"/>
        </a:accent3>
        <a:accent4>
          <a:srgbClr val="404040"/>
        </a:accent4>
        <a:accent5>
          <a:srgbClr val="B5C7B1"/>
        </a:accent5>
        <a:accent6>
          <a:srgbClr val="5E924A"/>
        </a:accent6>
        <a:hlink>
          <a:srgbClr val="80C15D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467F20"/>
        </a:lt2>
        <a:accent1>
          <a:srgbClr val="5CA822"/>
        </a:accent1>
        <a:accent2>
          <a:srgbClr val="66C022"/>
        </a:accent2>
        <a:accent3>
          <a:srgbClr val="FFFFFF"/>
        </a:accent3>
        <a:accent4>
          <a:srgbClr val="404040"/>
        </a:accent4>
        <a:accent5>
          <a:srgbClr val="B5D1AB"/>
        </a:accent5>
        <a:accent6>
          <a:srgbClr val="5CAE1E"/>
        </a:accent6>
        <a:hlink>
          <a:srgbClr val="71CF2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8A9BA5"/>
        </a:lt2>
        <a:accent1>
          <a:srgbClr val="5CA822"/>
        </a:accent1>
        <a:accent2>
          <a:srgbClr val="66C022"/>
        </a:accent2>
        <a:accent3>
          <a:srgbClr val="FFFFFF"/>
        </a:accent3>
        <a:accent4>
          <a:srgbClr val="404040"/>
        </a:accent4>
        <a:accent5>
          <a:srgbClr val="B5D1AB"/>
        </a:accent5>
        <a:accent6>
          <a:srgbClr val="5CAE1E"/>
        </a:accent6>
        <a:hlink>
          <a:srgbClr val="71CF2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4D4D4D"/>
        </a:dk1>
        <a:lt1>
          <a:srgbClr val="FFFFFF"/>
        </a:lt1>
        <a:dk2>
          <a:srgbClr val="4D4D4D"/>
        </a:dk2>
        <a:lt2>
          <a:srgbClr val="8A9BA5"/>
        </a:lt2>
        <a:accent1>
          <a:srgbClr val="5CA822"/>
        </a:accent1>
        <a:accent2>
          <a:srgbClr val="66C022"/>
        </a:accent2>
        <a:accent3>
          <a:srgbClr val="FFFFFF"/>
        </a:accent3>
        <a:accent4>
          <a:srgbClr val="404040"/>
        </a:accent4>
        <a:accent5>
          <a:srgbClr val="B5D1AB"/>
        </a:accent5>
        <a:accent6>
          <a:srgbClr val="5CAE1E"/>
        </a:accent6>
        <a:hlink>
          <a:srgbClr val="101D0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2">
        <a:dk1>
          <a:srgbClr val="4D4D4D"/>
        </a:dk1>
        <a:lt1>
          <a:srgbClr val="FFFFFF"/>
        </a:lt1>
        <a:dk2>
          <a:srgbClr val="4D4D4D"/>
        </a:dk2>
        <a:lt2>
          <a:srgbClr val="467F20"/>
        </a:lt2>
        <a:accent1>
          <a:srgbClr val="5CA822"/>
        </a:accent1>
        <a:accent2>
          <a:srgbClr val="66C022"/>
        </a:accent2>
        <a:accent3>
          <a:srgbClr val="FFFFFF"/>
        </a:accent3>
        <a:accent4>
          <a:srgbClr val="404040"/>
        </a:accent4>
        <a:accent5>
          <a:srgbClr val="B5D1AB"/>
        </a:accent5>
        <a:accent6>
          <a:srgbClr val="5CAE1E"/>
        </a:accent6>
        <a:hlink>
          <a:srgbClr val="101D0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3">
        <a:dk1>
          <a:srgbClr val="4D4D4D"/>
        </a:dk1>
        <a:lt1>
          <a:srgbClr val="FFFFFF"/>
        </a:lt1>
        <a:dk2>
          <a:srgbClr val="4D4D4D"/>
        </a:dk2>
        <a:lt2>
          <a:srgbClr val="51873B"/>
        </a:lt2>
        <a:accent1>
          <a:srgbClr val="669E4B"/>
        </a:accent1>
        <a:accent2>
          <a:srgbClr val="79B25C"/>
        </a:accent2>
        <a:accent3>
          <a:srgbClr val="FFFFFF"/>
        </a:accent3>
        <a:accent4>
          <a:srgbClr val="404040"/>
        </a:accent4>
        <a:accent5>
          <a:srgbClr val="B8CCB1"/>
        </a:accent5>
        <a:accent6>
          <a:srgbClr val="6DA153"/>
        </a:accent6>
        <a:hlink>
          <a:srgbClr val="92CB6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4">
        <a:dk1>
          <a:srgbClr val="4D4D4D"/>
        </a:dk1>
        <a:lt1>
          <a:srgbClr val="FFFFFF"/>
        </a:lt1>
        <a:dk2>
          <a:srgbClr val="4D4D4D"/>
        </a:dk2>
        <a:lt2>
          <a:srgbClr val="42640C"/>
        </a:lt2>
        <a:accent1>
          <a:srgbClr val="8EB81F"/>
        </a:accent1>
        <a:accent2>
          <a:srgbClr val="C6D938"/>
        </a:accent2>
        <a:accent3>
          <a:srgbClr val="FFFFFF"/>
        </a:accent3>
        <a:accent4>
          <a:srgbClr val="404040"/>
        </a:accent4>
        <a:accent5>
          <a:srgbClr val="C6D8AB"/>
        </a:accent5>
        <a:accent6>
          <a:srgbClr val="B3C432"/>
        </a:accent6>
        <a:hlink>
          <a:srgbClr val="678416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5">
        <a:dk1>
          <a:srgbClr val="4D4D4D"/>
        </a:dk1>
        <a:lt1>
          <a:srgbClr val="FFFFFF"/>
        </a:lt1>
        <a:dk2>
          <a:srgbClr val="4D4D4D"/>
        </a:dk2>
        <a:lt2>
          <a:srgbClr val="0E7E24"/>
        </a:lt2>
        <a:accent1>
          <a:srgbClr val="369026"/>
        </a:accent1>
        <a:accent2>
          <a:srgbClr val="57A025"/>
        </a:accent2>
        <a:accent3>
          <a:srgbClr val="FFFFFF"/>
        </a:accent3>
        <a:accent4>
          <a:srgbClr val="404040"/>
        </a:accent4>
        <a:accent5>
          <a:srgbClr val="AEC6AC"/>
        </a:accent5>
        <a:accent6>
          <a:srgbClr val="4E9120"/>
        </a:accent6>
        <a:hlink>
          <a:srgbClr val="73B02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6">
        <a:dk1>
          <a:srgbClr val="4D4D4D"/>
        </a:dk1>
        <a:lt1>
          <a:srgbClr val="FFFFFF"/>
        </a:lt1>
        <a:dk2>
          <a:srgbClr val="4D4D4D"/>
        </a:dk2>
        <a:lt2>
          <a:srgbClr val="0E7E24"/>
        </a:lt2>
        <a:accent1>
          <a:srgbClr val="369026"/>
        </a:accent1>
        <a:accent2>
          <a:srgbClr val="57A025"/>
        </a:accent2>
        <a:accent3>
          <a:srgbClr val="FFFFFF"/>
        </a:accent3>
        <a:accent4>
          <a:srgbClr val="404040"/>
        </a:accent4>
        <a:accent5>
          <a:srgbClr val="AEC6AC"/>
        </a:accent5>
        <a:accent6>
          <a:srgbClr val="4E9120"/>
        </a:accent6>
        <a:hlink>
          <a:srgbClr val="E1E40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</TotalTime>
  <Words>488</Words>
  <Application>Microsoft Office PowerPoint</Application>
  <PresentationFormat>On-screen Show (4:3)</PresentationFormat>
  <Paragraphs>102</Paragraphs>
  <Slides>28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Arial</vt:lpstr>
      <vt:lpstr>B Nazanin</vt:lpstr>
      <vt:lpstr>Microsoft Sans Serif</vt:lpstr>
      <vt:lpstr>Symbol</vt:lpstr>
      <vt:lpstr>کودک</vt:lpstr>
      <vt:lpstr>powerpoint-template-24</vt:lpstr>
      <vt:lpstr>معرفی برنامه باروری سالم:</vt:lpstr>
      <vt:lpstr>برنامه های باروری سالم:</vt:lpstr>
      <vt:lpstr>بارداري برنامه ریزي شده وپیشگیري ازبارداري هاي ناخواسته :</vt:lpstr>
      <vt:lpstr>بارداري برنامه ریزي شده وپیشگیري ازبارداري هاي ناخواسته :</vt:lpstr>
      <vt:lpstr>برنامه آموزش هنگام ازدواج: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باروری سالم</vt:lpstr>
      <vt:lpstr>PowerPoint Presentation</vt:lpstr>
      <vt:lpstr>ميزان رشد جمعيت ايران ۲۰۳۰ - ۱۹۵۰ سال ميزان رشد درصد</vt:lpstr>
      <vt:lpstr>PowerPoint Presentation</vt:lpstr>
      <vt:lpstr>PowerPoint Presentation</vt:lpstr>
      <vt:lpstr>PowerPoint Presentation</vt:lpstr>
      <vt:lpstr>PowerPoint Presentation</vt:lpstr>
      <vt:lpstr>رشد جمعیت از سال 1365 به بعد رو به کاهش نهاد که این امر را می توان ناشی ازدلایل زیر</vt:lpstr>
      <vt:lpstr>رشد جمعیت از سال 1365 به بعد رو به کاهش نهاد که این امر را می توان ناشی ازدلایل زیر</vt:lpstr>
      <vt:lpstr>با توجه به روند کاهش تدریجی باروری و رسیدن به پایین تر از سطح جانشینی، مسائل زیر از جمله چالش های آینده جمعیتی ایران خواهد بود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باروری سالم</dc:title>
  <dc:creator>Dr.pashaei</dc:creator>
  <cp:lastModifiedBy>Moorche</cp:lastModifiedBy>
  <cp:revision>19</cp:revision>
  <dcterms:modified xsi:type="dcterms:W3CDTF">2020-04-19T16:42:02Z</dcterms:modified>
</cp:coreProperties>
</file>