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66"/>
    <a:srgbClr val="CC00FF"/>
    <a:srgbClr val="333399"/>
    <a:srgbClr val="A50021"/>
    <a:srgbClr val="008000"/>
    <a:srgbClr val="00CC00"/>
    <a:srgbClr val="FF0066"/>
    <a:srgbClr val="FF9933"/>
    <a:srgbClr val="FFFF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61"/>
    <p:restoredTop sz="92623"/>
  </p:normalViewPr>
  <p:slideViewPr>
    <p:cSldViewPr>
      <p:cViewPr varScale="1">
        <p:scale>
          <a:sx n="50" d="100"/>
          <a:sy n="50" d="100"/>
        </p:scale>
        <p:origin x="220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73D70-9E75-4E55-8147-D11C31541802}" type="datetimeFigureOut">
              <a:rPr lang="en-US" smtClean="0"/>
              <a:t>7/28/22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AF177-BC14-488F-8A23-DBF6EDD6EC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73D70-9E75-4E55-8147-D11C31541802}" type="datetimeFigureOut">
              <a:rPr lang="en-US" smtClean="0"/>
              <a:t>7/28/22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AF177-BC14-488F-8A23-DBF6EDD6EC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73D70-9E75-4E55-8147-D11C31541802}" type="datetimeFigureOut">
              <a:rPr lang="en-US" smtClean="0"/>
              <a:t>7/28/22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AF177-BC14-488F-8A23-DBF6EDD6EC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73D70-9E75-4E55-8147-D11C31541802}" type="datetimeFigureOut">
              <a:rPr lang="en-US" smtClean="0"/>
              <a:t>7/28/22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AF177-BC14-488F-8A23-DBF6EDD6EC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73D70-9E75-4E55-8147-D11C31541802}" type="datetimeFigureOut">
              <a:rPr lang="en-US" smtClean="0"/>
              <a:t>7/28/22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AF177-BC14-488F-8A23-DBF6EDD6EC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73D70-9E75-4E55-8147-D11C31541802}" type="datetimeFigureOut">
              <a:rPr lang="en-US" smtClean="0"/>
              <a:t>7/28/22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AF177-BC14-488F-8A23-DBF6EDD6EC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73D70-9E75-4E55-8147-D11C31541802}" type="datetimeFigureOut">
              <a:rPr lang="en-US" smtClean="0"/>
              <a:t>7/28/22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AF177-BC14-488F-8A23-DBF6EDD6EC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73D70-9E75-4E55-8147-D11C31541802}" type="datetimeFigureOut">
              <a:rPr lang="en-US" smtClean="0"/>
              <a:t>7/28/22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AF177-BC14-488F-8A23-DBF6EDD6EC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73D70-9E75-4E55-8147-D11C31541802}" type="datetimeFigureOut">
              <a:rPr lang="en-US" smtClean="0"/>
              <a:t>7/28/22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AF177-BC14-488F-8A23-DBF6EDD6EC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73D70-9E75-4E55-8147-D11C31541802}" type="datetimeFigureOut">
              <a:rPr lang="en-US" smtClean="0"/>
              <a:t>7/28/22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AF177-BC14-488F-8A23-DBF6EDD6EC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73D70-9E75-4E55-8147-D11C31541802}" type="datetimeFigureOut">
              <a:rPr lang="en-US" smtClean="0"/>
              <a:t>7/28/22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AF177-BC14-488F-8A23-DBF6EDD6EC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073D70-9E75-4E55-8147-D11C31541802}" type="datetimeFigureOut">
              <a:rPr lang="en-US" smtClean="0"/>
              <a:t>7/28/22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BAF177-BC14-488F-8A23-DBF6EDD6EC5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2590800"/>
            <a:ext cx="6400800" cy="13716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7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sz="7400" b="1" i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US" sz="7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7400" b="1" i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US" sz="7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US" sz="7400" b="1" i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n-US" sz="7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7400" b="1" i="1" dirty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US" sz="7400" b="1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lang="en-US" sz="7400" b="1" i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  <a:r>
              <a:rPr lang="en-US" sz="7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74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74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US" sz="7400" b="1" i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lang="en-US" sz="7400" b="1" i="1" dirty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en-US" sz="7400" b="1" i="1" dirty="0">
                <a:solidFill>
                  <a:srgbClr val="CC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8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doll</a:t>
            </a:r>
          </a:p>
        </p:txBody>
      </p:sp>
      <p:pic>
        <p:nvPicPr>
          <p:cNvPr id="6" name="Content Placeholder 5" descr="1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09018" y="1600200"/>
            <a:ext cx="4525963" cy="4525963"/>
          </a:xfrm>
          <a:prstGeom prst="rect">
            <a:avLst/>
          </a:prstGeom>
          <a:ln w="38100" cap="sq">
            <a:solidFill>
              <a:srgbClr val="003399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8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ball</a:t>
            </a:r>
          </a:p>
        </p:txBody>
      </p:sp>
      <p:pic>
        <p:nvPicPr>
          <p:cNvPr id="4" name="Content Placeholder 3" descr="soccerball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62200" y="2092292"/>
            <a:ext cx="4572000" cy="415610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33CCCC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8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</a:t>
            </a:r>
          </a:p>
        </p:txBody>
      </p:sp>
      <p:pic>
        <p:nvPicPr>
          <p:cNvPr id="4" name="Content Placeholder 3" descr="Fashion_Model_toy_car_Sports_car_KL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9038" y="1600200"/>
            <a:ext cx="6785923" cy="4525963"/>
          </a:xfrm>
          <a:prstGeom prst="rect">
            <a:avLst/>
          </a:prstGeom>
          <a:ln w="88900" cap="sq" cmpd="thickThin">
            <a:solidFill>
              <a:srgbClr val="FF33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8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train</a:t>
            </a:r>
          </a:p>
        </p:txBody>
      </p:sp>
      <p:pic>
        <p:nvPicPr>
          <p:cNvPr id="4" name="Content Placeholder 3" descr="train-wallpaper1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6697" y="1632362"/>
            <a:ext cx="6891903" cy="46922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noFill/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8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truck</a:t>
            </a:r>
          </a:p>
        </p:txBody>
      </p:sp>
      <p:pic>
        <p:nvPicPr>
          <p:cNvPr id="4" name="Content Placeholder 3" descr="10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0308" y="1600200"/>
            <a:ext cx="7803384" cy="4525963"/>
          </a:xfrm>
          <a:prstGeom prst="rect">
            <a:avLst/>
          </a:prstGeom>
          <a:ln>
            <a:solidFill>
              <a:srgbClr val="FF0066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8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game</a:t>
            </a:r>
          </a:p>
        </p:txBody>
      </p:sp>
      <p:pic>
        <p:nvPicPr>
          <p:cNvPr id="4" name="Content Placeholder 3" descr="game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21185" y="1600200"/>
            <a:ext cx="4501630" cy="4525963"/>
          </a:xfrm>
          <a:prstGeom prst="rect">
            <a:avLst/>
          </a:prstGeom>
          <a:ln w="88900" cap="sq" cmpd="thickThin">
            <a:solidFill>
              <a:srgbClr val="6600FF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8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doll house</a:t>
            </a:r>
          </a:p>
        </p:txBody>
      </p:sp>
      <p:pic>
        <p:nvPicPr>
          <p:cNvPr id="4" name="Content Placeholder 3" descr="Solar-Powered-Bamboo-Doll-Hous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9018" y="1600200"/>
            <a:ext cx="4525963" cy="4876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8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bike</a:t>
            </a:r>
          </a:p>
        </p:txBody>
      </p:sp>
      <p:pic>
        <p:nvPicPr>
          <p:cNvPr id="4" name="Content Placeholder 3" descr="12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5782" y="1600200"/>
            <a:ext cx="5029200" cy="5029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noFill/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8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blocks</a:t>
            </a:r>
          </a:p>
        </p:txBody>
      </p:sp>
      <p:pic>
        <p:nvPicPr>
          <p:cNvPr id="4" name="Content Placeholder 3" descr="2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62200" y="1752600"/>
            <a:ext cx="4419600" cy="48768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8000" b="1" i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teddy bears</a:t>
            </a:r>
          </a:p>
        </p:txBody>
      </p:sp>
      <p:pic>
        <p:nvPicPr>
          <p:cNvPr id="4" name="Content Placeholder 3" descr="Teddy-Bear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0527" y="1600200"/>
            <a:ext cx="6642946" cy="4525963"/>
          </a:xfrm>
          <a:prstGeom prst="rect">
            <a:avLst/>
          </a:prstGeom>
          <a:ln w="38100" cap="sq">
            <a:solidFill>
              <a:srgbClr val="FF993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8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robot</a:t>
            </a:r>
          </a:p>
        </p:txBody>
      </p:sp>
      <p:pic>
        <p:nvPicPr>
          <p:cNvPr id="4" name="Content Placeholder 3" descr="0807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0" y="1828800"/>
            <a:ext cx="4800599" cy="4671219"/>
          </a:xfrm>
          <a:prstGeom prst="roundRect">
            <a:avLst>
              <a:gd name="adj" fmla="val 16667"/>
            </a:avLst>
          </a:prstGeom>
          <a:ln>
            <a:solidFill>
              <a:srgbClr val="00CC0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52781" y="990600"/>
            <a:ext cx="5391219" cy="144655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8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Good Luck!</a:t>
            </a:r>
            <a:endParaRPr lang="fa-IR" sz="88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098080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20</Words>
  <Application>Microsoft Macintosh PowerPoint</Application>
  <PresentationFormat>Экран (4:3)</PresentationFormat>
  <Paragraphs>13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Презентация PowerPoint</vt:lpstr>
      <vt:lpstr>doll</vt:lpstr>
      <vt:lpstr>ball</vt:lpstr>
      <vt:lpstr>car</vt:lpstr>
      <vt:lpstr>train</vt:lpstr>
      <vt:lpstr>truck</vt:lpstr>
      <vt:lpstr>game</vt:lpstr>
      <vt:lpstr>doll house</vt:lpstr>
      <vt:lpstr>bike</vt:lpstr>
      <vt:lpstr>blocks</vt:lpstr>
      <vt:lpstr>teddy bears</vt:lpstr>
      <vt:lpstr>robot</vt:lpstr>
      <vt:lpstr>Презентация PowerPoint</vt:lpstr>
    </vt:vector>
  </TitlesOfParts>
  <Company>MRT www.Win2Farsi.com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MRT</dc:creator>
  <cp:lastModifiedBy>Microsoft Office User</cp:lastModifiedBy>
  <cp:revision>19</cp:revision>
  <dcterms:created xsi:type="dcterms:W3CDTF">2013-08-16T18:49:16Z</dcterms:created>
  <dcterms:modified xsi:type="dcterms:W3CDTF">2022-07-28T17:59:35Z</dcterms:modified>
</cp:coreProperties>
</file>