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>
      <p:cViewPr varScale="1">
        <p:scale>
          <a:sx n="99" d="100"/>
          <a:sy n="99" d="100"/>
        </p:scale>
        <p:origin x="190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717317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4875320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367201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10911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850029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768661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944859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549529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1766744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543593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61666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ED506-781E-49A0-99D2-9AA90A8B138A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74AF0-60BB-4DAD-A21F-055C1B783A2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779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hyperlink" Target="https://t.me/EnglishZonePowerPoints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2.wav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hyperlink" Target="https://t.me/EnglishZonePowerPoints" TargetMode="External"/><Relationship Id="rId5" Type="http://schemas.openxmlformats.org/officeDocument/2006/relationships/image" Target="../media/image9.png"/><Relationship Id="rId10" Type="http://schemas.microsoft.com/office/2007/relationships/hdphoto" Target="../media/hdphoto2.wdp"/><Relationship Id="rId4" Type="http://schemas.openxmlformats.org/officeDocument/2006/relationships/image" Target="../media/image1.jp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381" y="3789040"/>
            <a:ext cx="1469411" cy="1603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338" y="3789040"/>
            <a:ext cx="1829910" cy="1603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516" y="3112817"/>
            <a:ext cx="1651762" cy="2353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52"/>
          <a:stretch>
            <a:fillRect/>
          </a:stretch>
        </p:blipFill>
        <p:spPr bwMode="auto">
          <a:xfrm>
            <a:off x="3638823" y="5805264"/>
            <a:ext cx="23352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76672"/>
            <a:ext cx="5485947" cy="652218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158" y="2924943"/>
            <a:ext cx="1651762" cy="25689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642" y="1422602"/>
            <a:ext cx="3419574" cy="4382662"/>
          </a:xfrm>
          <a:prstGeom prst="rect">
            <a:avLst/>
          </a:prstGeom>
          <a:effectLst>
            <a:glow rad="101600">
              <a:schemeClr val="tx1">
                <a:alpha val="60000"/>
              </a:schemeClr>
            </a:glow>
          </a:effectLst>
        </p:spPr>
      </p:pic>
      <p:sp>
        <p:nvSpPr>
          <p:cNvPr id="12" name="11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hlinkClick r:id="rId10"/>
            <a:extLst>
              <a:ext uri="{FF2B5EF4-FFF2-40B4-BE49-F238E27FC236}">
                <a16:creationId xmlns:a16="http://schemas.microsoft.com/office/drawing/2014/main" id="{1015957B-BA5C-4996-9680-91206C026DDA}"/>
              </a:ext>
            </a:extLst>
          </p:cNvPr>
          <p:cNvSpPr txBox="1"/>
          <p:nvPr/>
        </p:nvSpPr>
        <p:spPr>
          <a:xfrm>
            <a:off x="1763688" y="1041057"/>
            <a:ext cx="663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click here to download more </a:t>
            </a:r>
            <a:r>
              <a:rPr lang="ru-UA" dirty="0"/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32020068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/>
              <a:t>Look at </a:t>
            </a:r>
            <a:r>
              <a:rPr lang="es-ES_tradnl" b="1" dirty="0" err="1"/>
              <a:t>Steven’s</a:t>
            </a:r>
            <a:r>
              <a:rPr lang="es-ES_tradnl" b="1" dirty="0"/>
              <a:t> </a:t>
            </a:r>
            <a:r>
              <a:rPr lang="es-ES_tradnl" b="1" dirty="0" err="1"/>
              <a:t>family</a:t>
            </a:r>
            <a:r>
              <a:rPr lang="es-ES_tradnl" b="1" dirty="0"/>
              <a:t> </a:t>
            </a:r>
            <a:r>
              <a:rPr lang="es-ES_tradnl" b="1" dirty="0" err="1"/>
              <a:t>tree</a:t>
            </a:r>
            <a:r>
              <a:rPr lang="es-ES_tradnl" b="1" dirty="0"/>
              <a:t> and </a:t>
            </a:r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331640" y="5631631"/>
            <a:ext cx="4423021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Peter’s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father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54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94" y="465765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068" y="463384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3804895" y="167659"/>
            <a:ext cx="1409788" cy="1570025"/>
            <a:chOff x="6474580" y="1786967"/>
            <a:chExt cx="1409788" cy="1570025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4580" y="1786967"/>
              <a:ext cx="889722" cy="1169395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5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484584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504" y="2993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1/15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41458641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691680" y="5631631"/>
            <a:ext cx="3981178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Jack’s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aunt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54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229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94" y="465765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068" y="463384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5257184" y="1707202"/>
            <a:ext cx="1400076" cy="1619308"/>
            <a:chOff x="6484292" y="1737684"/>
            <a:chExt cx="1400076" cy="1619308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4292" y="1737684"/>
              <a:ext cx="870297" cy="1267961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484584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2/15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5505632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Patricia’s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niece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54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229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94" y="465765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607974" y="3501008"/>
            <a:ext cx="1732171" cy="1584176"/>
            <a:chOff x="6152197" y="1772816"/>
            <a:chExt cx="1732171" cy="1584176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2197" y="1772816"/>
              <a:ext cx="1324066" cy="1160005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484584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3/15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223572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Jack’s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grandmother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46" y="4611177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54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229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94" y="465765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4983015" y="225949"/>
            <a:ext cx="1443059" cy="1584176"/>
            <a:chOff x="6441309" y="1772816"/>
            <a:chExt cx="1443059" cy="1584176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309" y="1772816"/>
              <a:ext cx="745842" cy="1160005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484584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4/15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25780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Patricia’s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brother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46" y="4611177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229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94" y="465765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588057" y="1825812"/>
            <a:ext cx="1489448" cy="1499647"/>
            <a:chOff x="6394920" y="1857345"/>
            <a:chExt cx="1489448" cy="1499647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4920" y="1857345"/>
              <a:ext cx="792231" cy="1052581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484584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5/15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6502717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Patricia’s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nephew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846" y="4611177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552" y="288291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697" y="586246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1467344" y="3578001"/>
            <a:ext cx="1623840" cy="1565705"/>
            <a:chOff x="5659531" y="1814985"/>
            <a:chExt cx="1623840" cy="1565705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9084" y="1814985"/>
              <a:ext cx="974287" cy="1062975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9531" y="2508282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6/15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991636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Jack’s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sister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9" y="459980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552" y="288291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658834" y="3629184"/>
            <a:ext cx="1768370" cy="1437303"/>
            <a:chOff x="6115998" y="1919689"/>
            <a:chExt cx="1768370" cy="1437303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998" y="1919689"/>
              <a:ext cx="1167373" cy="1022727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484584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7/15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76466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Steven’s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mother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9" y="459980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552" y="288291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9" y="4566349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5846272" y="3629184"/>
            <a:ext cx="1594956" cy="1437303"/>
            <a:chOff x="6289412" y="1919689"/>
            <a:chExt cx="1594956" cy="1437303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9412" y="1919689"/>
              <a:ext cx="820544" cy="1022727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484584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8/15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6654398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Jenna’s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uncle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9" y="459980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8" y="461200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9" y="4566349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8" y="4620354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640334" y="1932248"/>
            <a:ext cx="1569565" cy="1437303"/>
            <a:chOff x="6314803" y="1919689"/>
            <a:chExt cx="1569565" cy="1437303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4803" y="1919689"/>
              <a:ext cx="769761" cy="1022727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484584"/>
              <a:ext cx="872408" cy="87240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9/15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275345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Jenna’s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husband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9" y="459980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8783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8" y="461200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9" y="4566349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452" y="2909805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7079110" y="3524480"/>
            <a:ext cx="1525340" cy="1529299"/>
            <a:chOff x="6374890" y="1919689"/>
            <a:chExt cx="1322221" cy="1437303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890" y="1919689"/>
              <a:ext cx="649586" cy="1022727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1960" y="2671842"/>
              <a:ext cx="685151" cy="6851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10/15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537814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Peter’s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wife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9" y="459980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28" y="4610777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8" y="461200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9" y="4566349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452" y="2909805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1891962" y="1850449"/>
            <a:ext cx="1356831" cy="1371218"/>
            <a:chOff x="5848325" y="1932247"/>
            <a:chExt cx="1176151" cy="1288732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890" y="1932247"/>
              <a:ext cx="649586" cy="997610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8325" y="2535829"/>
              <a:ext cx="685151" cy="6851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11/15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7682213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Tom’s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>
                <a:latin typeface="Comic Sans MS" panose="030F0702030302020204" pitchFamily="66" charset="0"/>
              </a:rPr>
              <a:t>son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9" y="459980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28" y="4610777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8" y="461200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300112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9" y="4566349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41" y="287514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647533" y="1917762"/>
            <a:ext cx="1236865" cy="1226824"/>
            <a:chOff x="6374890" y="1963178"/>
            <a:chExt cx="1072160" cy="1153024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4890" y="1963178"/>
              <a:ext cx="649586" cy="935748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1899" y="2431052"/>
              <a:ext cx="685151" cy="6851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12/15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3833510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Lisa’s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daughter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29" y="459980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28" y="4610777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8" y="461200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8562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9" y="4566349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41" y="287514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4752862" y="1963414"/>
            <a:ext cx="1294149" cy="1226824"/>
            <a:chOff x="5874057" y="1963178"/>
            <a:chExt cx="1121816" cy="1153024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3492" y="1963178"/>
              <a:ext cx="592381" cy="935748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4057" y="2431052"/>
              <a:ext cx="685151" cy="6851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13/15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5853916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Jenna’s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cousin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4" y="132790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296095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28" y="4610777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8" y="461200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8562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9" y="4566349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41" y="287514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Flecha derecha">
            <a:hlinkClick r:id="" action="ppaction://hlinkshowjump?jump=nextslide"/>
          </p:cNvPr>
          <p:cNvSpPr/>
          <p:nvPr/>
        </p:nvSpPr>
        <p:spPr>
          <a:xfrm>
            <a:off x="7740352" y="5733256"/>
            <a:ext cx="1080120" cy="86409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1549349" y="3650333"/>
            <a:ext cx="1458842" cy="1371823"/>
            <a:chOff x="7200719" y="1977908"/>
            <a:chExt cx="1264577" cy="1289300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524" y="1977908"/>
              <a:ext cx="795772" cy="941332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719" y="2582058"/>
              <a:ext cx="685151" cy="6851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14/15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8087196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5"/>
            <a:ext cx="5764621" cy="5985609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187624" y="332655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err="1"/>
              <a:t>Click</a:t>
            </a:r>
            <a:r>
              <a:rPr lang="es-ES_tradnl" b="1" dirty="0"/>
              <a:t> </a:t>
            </a:r>
            <a:r>
              <a:rPr lang="es-ES_tradnl" b="1" dirty="0" err="1"/>
              <a:t>on</a:t>
            </a:r>
            <a:r>
              <a:rPr lang="es-ES_tradnl" b="1" dirty="0"/>
              <a:t> </a:t>
            </a:r>
            <a:r>
              <a:rPr lang="es-ES_tradnl" b="1" dirty="0" err="1"/>
              <a:t>the</a:t>
            </a:r>
            <a:r>
              <a:rPr lang="es-ES_tradnl" b="1" dirty="0"/>
              <a:t> </a:t>
            </a:r>
            <a:r>
              <a:rPr lang="es-ES_tradnl" b="1" dirty="0" err="1"/>
              <a:t>right</a:t>
            </a:r>
            <a:r>
              <a:rPr lang="es-ES_tradnl" b="1" dirty="0"/>
              <a:t> </a:t>
            </a:r>
            <a:r>
              <a:rPr lang="es-ES_tradnl" b="1" dirty="0" err="1"/>
              <a:t>name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403648" y="5631631"/>
            <a:ext cx="4536504" cy="461665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latin typeface="Comic Sans MS" panose="030F0702030302020204" pitchFamily="66" charset="0"/>
              </a:rPr>
              <a:t>He/</a:t>
            </a:r>
            <a:r>
              <a:rPr lang="es-ES_tradnl" sz="2400" dirty="0" err="1">
                <a:latin typeface="Comic Sans MS" panose="030F0702030302020204" pitchFamily="66" charset="0"/>
              </a:rPr>
              <a:t>She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is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dirty="0" err="1">
                <a:latin typeface="Comic Sans MS" panose="030F0702030302020204" pitchFamily="66" charset="0"/>
              </a:rPr>
              <a:t>Jack’s</a:t>
            </a:r>
            <a:r>
              <a:rPr lang="es-ES_tradnl" sz="2400" dirty="0">
                <a:latin typeface="Comic Sans MS" panose="030F0702030302020204" pitchFamily="66" charset="0"/>
              </a:rPr>
              <a:t> </a:t>
            </a:r>
            <a:r>
              <a:rPr lang="es-ES_tradnl" sz="2400" b="1" dirty="0" err="1">
                <a:latin typeface="Comic Sans MS" panose="030F0702030302020204" pitchFamily="66" charset="0"/>
              </a:rPr>
              <a:t>grandfather</a:t>
            </a:r>
            <a:endParaRPr lang="es-ES" sz="2400" b="1" dirty="0">
              <a:latin typeface="Comic Sans MS" panose="030F0702030302020204" pitchFamily="66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3851920" y="1373560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Tom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" name="6 Rectángulo redondeado"/>
          <p:cNvSpPr/>
          <p:nvPr/>
        </p:nvSpPr>
        <p:spPr>
          <a:xfrm>
            <a:off x="4926569" y="1378077"/>
            <a:ext cx="828092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Lisa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2339752" y="2924045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Diana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549524" y="2928562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Peter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5148064" y="3001128"/>
            <a:ext cx="104958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Patricia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6444208" y="3005645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Ron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096616" y="4653136"/>
            <a:ext cx="963216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Jack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3779912" y="4657653"/>
            <a:ext cx="1152128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Angela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5754661" y="4651912"/>
            <a:ext cx="104958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 err="1">
                <a:solidFill>
                  <a:schemeClr val="tx1"/>
                </a:solidFill>
              </a:rPr>
              <a:t>Jenna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7005909" y="4656429"/>
            <a:ext cx="950467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Chris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6372200" y="5886216"/>
            <a:ext cx="1106839" cy="432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Steven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1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595" y="461200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9" y="2960958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28" y="4610777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434" y="1344660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540" y="2959993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988" y="461200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8562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209" y="4566349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41" y="2875141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mypad.northampton.ac.uk/12402247/files/2014/02/red-wrong-cross-hi-23y1kex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753" y="5886216"/>
            <a:ext cx="530424" cy="5233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33 Botón de acción: Personalizar">
            <a:hlinkClick r:id="" action="ppaction://hlinkshowjump?jump=endshow" highlightClick="1"/>
          </p:cNvPr>
          <p:cNvSpPr/>
          <p:nvPr/>
        </p:nvSpPr>
        <p:spPr>
          <a:xfrm>
            <a:off x="7812360" y="5966692"/>
            <a:ext cx="936104" cy="414636"/>
          </a:xfrm>
          <a:prstGeom prst="actionButtonBlank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34 Grupo"/>
          <p:cNvGrpSpPr/>
          <p:nvPr/>
        </p:nvGrpSpPr>
        <p:grpSpPr>
          <a:xfrm>
            <a:off x="3249252" y="332655"/>
            <a:ext cx="1380854" cy="1371823"/>
            <a:chOff x="7200719" y="1977908"/>
            <a:chExt cx="1196974" cy="1289300"/>
          </a:xfrm>
        </p:grpSpPr>
        <p:pic>
          <p:nvPicPr>
            <p:cNvPr id="36" name="35 Image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7127" y="1977908"/>
              <a:ext cx="660566" cy="941332"/>
            </a:xfrm>
            <a:prstGeom prst="rect">
              <a:avLst/>
            </a:prstGeom>
            <a:effectLst>
              <a:glow rad="101600">
                <a:schemeClr val="bg1"/>
              </a:glow>
              <a:outerShdw dist="38100" dir="2700000" algn="tl" rotWithShape="0">
                <a:prstClr val="black"/>
              </a:outerShdw>
            </a:effectLst>
          </p:spPr>
        </p:pic>
        <p:pic>
          <p:nvPicPr>
            <p:cNvPr id="37" name="Picture 4" descr="http://images1.wikia.nocookie.net/__cb20120202180130/tibia/en/images/2/29/Tic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719" y="2582058"/>
              <a:ext cx="685151" cy="6851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31 CuadroTexto"/>
          <p:cNvSpPr txBox="1"/>
          <p:nvPr/>
        </p:nvSpPr>
        <p:spPr>
          <a:xfrm>
            <a:off x="7812360" y="33265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/>
              <a:t>15/15</a:t>
            </a:r>
            <a:endParaRPr lang="es-ES" b="1" dirty="0"/>
          </a:p>
        </p:txBody>
      </p:sp>
      <p:sp>
        <p:nvSpPr>
          <p:cNvPr id="5" name="TextBox 4">
            <a:hlinkClick r:id="rId11"/>
            <a:extLst>
              <a:ext uri="{FF2B5EF4-FFF2-40B4-BE49-F238E27FC236}">
                <a16:creationId xmlns:a16="http://schemas.microsoft.com/office/drawing/2014/main" id="{99BB2384-DB82-C7E4-7CA9-682A1F1AF296}"/>
              </a:ext>
            </a:extLst>
          </p:cNvPr>
          <p:cNvSpPr txBox="1"/>
          <p:nvPr/>
        </p:nvSpPr>
        <p:spPr>
          <a:xfrm>
            <a:off x="4930229" y="778013"/>
            <a:ext cx="47495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click here to download more </a:t>
            </a:r>
            <a:r>
              <a:rPr lang="ru-UA" dirty="0"/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8832870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zzer_wro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ep_righ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391</Words>
  <Application>Microsoft Macintosh PowerPoint</Application>
  <PresentationFormat>Экран (4:3)</PresentationFormat>
  <Paragraphs>228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Comic Sans MS</vt:lpstr>
      <vt:lpstr>Tema de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PACKARD</dc:creator>
  <cp:lastModifiedBy>Microsoft Office User</cp:lastModifiedBy>
  <cp:revision>21</cp:revision>
  <dcterms:created xsi:type="dcterms:W3CDTF">2014-05-12T17:24:35Z</dcterms:created>
  <dcterms:modified xsi:type="dcterms:W3CDTF">2023-05-17T09:41:43Z</dcterms:modified>
</cp:coreProperties>
</file>