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9"/>
  </p:notesMasterIdLst>
  <p:sldIdLst>
    <p:sldId id="273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4" r:id="rId17"/>
    <p:sldId id="272" r:id="rId18"/>
  </p:sldIdLst>
  <p:sldSz cx="9144000" cy="6858000" type="screen4x3"/>
  <p:notesSz cx="6858000" cy="9144000"/>
  <p:custDataLst>
    <p:tags r:id="rId2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CCFF"/>
    <a:srgbClr val="0000FF"/>
    <a:srgbClr val="00FF00"/>
    <a:srgbClr val="FFFF00"/>
    <a:srgbClr val="99FFCC"/>
    <a:srgbClr val="0066FF"/>
    <a:srgbClr val="66FFCC"/>
    <a:srgbClr val="8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56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BD5AC-1A70-4681-8F3B-3B9149DEBF98}" type="datetimeFigureOut">
              <a:rPr lang="pt-PT" smtClean="0"/>
              <a:pPr/>
              <a:t>17/05/23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0EA26-A6E1-4B3C-8B17-0645CBEB09B2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7276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PT"/>
              <a:t>Faça clique para editar o estilo</a:t>
            </a:r>
            <a:endParaRPr kumimoji="0" lang="en-US"/>
          </a:p>
        </p:txBody>
      </p:sp>
      <p:sp>
        <p:nvSpPr>
          <p:cNvPr id="28" name="Títu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pt-PT"/>
              <a:t>Clique para editar o estilo</a:t>
            </a:r>
            <a:endParaRPr kumimoji="0" lang="en-US"/>
          </a:p>
        </p:txBody>
      </p:sp>
      <p:cxnSp>
        <p:nvCxnSpPr>
          <p:cNvPr id="8" name="Conexão recta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Marcador de Posição da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pPr/>
              <a:t>17/05/23</a:t>
            </a:fld>
            <a:endParaRPr lang="pt-PT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17" name="Marcador de Posição do Rodapé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  <p:transition spd="slow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ção de Conteúd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t-PT"/>
              <a:t>Clique para editar os estilos</a:t>
            </a:r>
          </a:p>
          <a:p>
            <a:pPr lvl="1" eaLnBrk="1" latinLnBrk="0" hangingPunct="1"/>
            <a:r>
              <a:rPr lang="pt-PT"/>
              <a:t>Segundo nível</a:t>
            </a:r>
          </a:p>
          <a:p>
            <a:pPr lvl="2" eaLnBrk="1" latinLnBrk="0" hangingPunct="1"/>
            <a:r>
              <a:rPr lang="pt-PT"/>
              <a:t>Terceiro nível</a:t>
            </a:r>
          </a:p>
          <a:p>
            <a:pPr lvl="3" eaLnBrk="1" latinLnBrk="0" hangingPunct="1"/>
            <a:r>
              <a:rPr lang="pt-PT"/>
              <a:t>Quarto nível</a:t>
            </a:r>
          </a:p>
          <a:p>
            <a:pPr lvl="4" eaLnBrk="1" latinLnBrk="0" hangingPunct="1"/>
            <a:r>
              <a:rPr lang="pt-PT"/>
              <a:t>Quinto nível</a:t>
            </a:r>
            <a:endParaRPr kumimoji="0" lang="en-US"/>
          </a:p>
        </p:txBody>
      </p:sp>
      <p:sp>
        <p:nvSpPr>
          <p:cNvPr id="14" name="Marcador de Posição da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pPr/>
              <a:t>17/05/23</a:t>
            </a:fld>
            <a:endParaRPr lang="pt-PT"/>
          </a:p>
        </p:txBody>
      </p:sp>
      <p:sp>
        <p:nvSpPr>
          <p:cNvPr id="15" name="Marcador de Posição do Número do Diapositivo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F8B7D65-F09C-4C9C-9774-D04F89FDBB27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16" name="Marcador de Posição do Rodapé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t-PT"/>
              <a:t>Clique para editar o estilo</a:t>
            </a:r>
            <a:endParaRPr kumimoji="0" lang="en-US"/>
          </a:p>
        </p:txBody>
      </p:sp>
    </p:spTree>
  </p:cSld>
  <p:clrMapOvr>
    <a:masterClrMapping/>
  </p:clrMapOvr>
  <p:transition spd="slow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pPr/>
              <a:t>17/05/23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pt-PT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PT"/>
              <a:t>Clique para editar os estilos</a:t>
            </a:r>
          </a:p>
        </p:txBody>
      </p:sp>
      <p:cxnSp>
        <p:nvCxnSpPr>
          <p:cNvPr id="7" name="Conexão recta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pPr/>
              <a:t>17/05/23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/>
              <a:t>Clique para editar o estilo</a:t>
            </a:r>
            <a:endParaRPr kumimoji="0" lang="en-US"/>
          </a:p>
        </p:txBody>
      </p:sp>
      <p:sp>
        <p:nvSpPr>
          <p:cNvPr id="11" name="Marcador de Posição de Conteúd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t-PT"/>
              <a:t>Clique para editar os estilos</a:t>
            </a:r>
          </a:p>
          <a:p>
            <a:pPr lvl="1" eaLnBrk="1" latinLnBrk="0" hangingPunct="1"/>
            <a:r>
              <a:rPr lang="pt-PT"/>
              <a:t>Segundo nível</a:t>
            </a:r>
          </a:p>
          <a:p>
            <a:pPr lvl="2" eaLnBrk="1" latinLnBrk="0" hangingPunct="1"/>
            <a:r>
              <a:rPr lang="pt-PT"/>
              <a:t>Terceiro nível</a:t>
            </a:r>
          </a:p>
          <a:p>
            <a:pPr lvl="3" eaLnBrk="1" latinLnBrk="0" hangingPunct="1"/>
            <a:r>
              <a:rPr lang="pt-PT"/>
              <a:t>Quarto nível</a:t>
            </a:r>
          </a:p>
          <a:p>
            <a:pPr lvl="4" eaLnBrk="1" latinLnBrk="0" hangingPunct="1"/>
            <a:r>
              <a:rPr lang="pt-PT"/>
              <a:t>Quinto nível</a:t>
            </a:r>
            <a:endParaRPr kumimoji="0" lang="en-US"/>
          </a:p>
        </p:txBody>
      </p:sp>
      <p:sp>
        <p:nvSpPr>
          <p:cNvPr id="13" name="Marcador de Posição de Conteúd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t-PT"/>
              <a:t>Clique para editar os estilos</a:t>
            </a:r>
          </a:p>
          <a:p>
            <a:pPr lvl="1" eaLnBrk="1" latinLnBrk="0" hangingPunct="1"/>
            <a:r>
              <a:rPr lang="pt-PT"/>
              <a:t>Segundo nível</a:t>
            </a:r>
          </a:p>
          <a:p>
            <a:pPr lvl="2" eaLnBrk="1" latinLnBrk="0" hangingPunct="1"/>
            <a:r>
              <a:rPr lang="pt-PT"/>
              <a:t>Terceiro nível</a:t>
            </a:r>
          </a:p>
          <a:p>
            <a:pPr lvl="3" eaLnBrk="1" latinLnBrk="0" hangingPunct="1"/>
            <a:r>
              <a:rPr lang="pt-PT"/>
              <a:t>Quarto nível</a:t>
            </a:r>
          </a:p>
          <a:p>
            <a:pPr lvl="4" eaLnBrk="1" latinLnBrk="0" hangingPunct="1"/>
            <a:r>
              <a:rPr lang="pt-PT"/>
              <a:t>Quinto nível</a:t>
            </a:r>
            <a:endParaRPr kumimoji="0" lang="en-US"/>
          </a:p>
        </p:txBody>
      </p:sp>
    </p:spTree>
  </p:cSld>
  <p:clrMapOvr>
    <a:masterClrMapping/>
  </p:clrMapOvr>
  <p:transition spd="slow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pPr/>
              <a:t>17/05/23</a:t>
            </a:fld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/>
              <a:t>Clique para editar os estilos</a:t>
            </a:r>
          </a:p>
        </p:txBody>
      </p:sp>
      <p:sp>
        <p:nvSpPr>
          <p:cNvPr id="32" name="Marcador de Posição de Conteúd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t-PT"/>
              <a:t>Clique para editar os estilos</a:t>
            </a:r>
          </a:p>
          <a:p>
            <a:pPr lvl="1" eaLnBrk="1" latinLnBrk="0" hangingPunct="1"/>
            <a:r>
              <a:rPr lang="pt-PT"/>
              <a:t>Segundo nível</a:t>
            </a:r>
          </a:p>
          <a:p>
            <a:pPr lvl="2" eaLnBrk="1" latinLnBrk="0" hangingPunct="1"/>
            <a:r>
              <a:rPr lang="pt-PT"/>
              <a:t>Terceiro nível</a:t>
            </a:r>
          </a:p>
          <a:p>
            <a:pPr lvl="3" eaLnBrk="1" latinLnBrk="0" hangingPunct="1"/>
            <a:r>
              <a:rPr lang="pt-PT"/>
              <a:t>Quarto nível</a:t>
            </a:r>
          </a:p>
          <a:p>
            <a:pPr lvl="4" eaLnBrk="1" latinLnBrk="0" hangingPunct="1"/>
            <a:r>
              <a:rPr lang="pt-PT"/>
              <a:t>Quinto nível</a:t>
            </a:r>
            <a:endParaRPr kumimoji="0" lang="en-US"/>
          </a:p>
        </p:txBody>
      </p:sp>
      <p:sp>
        <p:nvSpPr>
          <p:cNvPr id="34" name="Marcador de Posição de Conteúd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t-PT"/>
              <a:t>Clique para editar os estilos</a:t>
            </a:r>
          </a:p>
          <a:p>
            <a:pPr lvl="1" eaLnBrk="1" latinLnBrk="0" hangingPunct="1"/>
            <a:r>
              <a:rPr lang="pt-PT"/>
              <a:t>Segundo nível</a:t>
            </a:r>
          </a:p>
          <a:p>
            <a:pPr lvl="2" eaLnBrk="1" latinLnBrk="0" hangingPunct="1"/>
            <a:r>
              <a:rPr lang="pt-PT"/>
              <a:t>Terceiro nível</a:t>
            </a:r>
          </a:p>
          <a:p>
            <a:pPr lvl="3" eaLnBrk="1" latinLnBrk="0" hangingPunct="1"/>
            <a:r>
              <a:rPr lang="pt-PT"/>
              <a:t>Quarto nível</a:t>
            </a:r>
          </a:p>
          <a:p>
            <a:pPr lvl="4" eaLnBrk="1" latinLnBrk="0" hangingPunct="1"/>
            <a:r>
              <a:rPr lang="pt-PT"/>
              <a:t>Quinto nível</a:t>
            </a:r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t-PT"/>
              <a:t>Clique para editar o estilo</a:t>
            </a:r>
            <a:endParaRPr kumimoji="0" lang="en-US"/>
          </a:p>
        </p:txBody>
      </p:sp>
      <p:sp>
        <p:nvSpPr>
          <p:cNvPr id="12" name="Marcador de Posição do Tex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/>
              <a:t>Clique para editar os estilos</a:t>
            </a:r>
          </a:p>
        </p:txBody>
      </p:sp>
      <p:cxnSp>
        <p:nvCxnSpPr>
          <p:cNvPr id="10" name="Conexão recta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pPr/>
              <a:t>17/05/23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/>
              <a:t>Clique para editar o estilo</a:t>
            </a:r>
            <a:endParaRPr kumimoji="0" lang="en-US"/>
          </a:p>
        </p:txBody>
      </p:sp>
    </p:spTree>
  </p:cSld>
  <p:clrMapOvr>
    <a:masterClrMapping/>
  </p:clrMapOvr>
  <p:transition spd="slow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pPr/>
              <a:t>17/05/23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ransition spd="slow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arcador de Posição de Conteúd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pt-PT"/>
              <a:t>Clique para editar os estilos</a:t>
            </a:r>
          </a:p>
          <a:p>
            <a:pPr lvl="1" eaLnBrk="1" latinLnBrk="0" hangingPunct="1"/>
            <a:r>
              <a:rPr lang="pt-PT"/>
              <a:t>Segundo nível</a:t>
            </a:r>
          </a:p>
          <a:p>
            <a:pPr lvl="2" eaLnBrk="1" latinLnBrk="0" hangingPunct="1"/>
            <a:r>
              <a:rPr lang="pt-PT"/>
              <a:t>Terceiro nível</a:t>
            </a:r>
          </a:p>
          <a:p>
            <a:pPr lvl="3" eaLnBrk="1" latinLnBrk="0" hangingPunct="1"/>
            <a:r>
              <a:rPr lang="pt-PT"/>
              <a:t>Quarto nível</a:t>
            </a:r>
          </a:p>
          <a:p>
            <a:pPr lvl="4" eaLnBrk="1" latinLnBrk="0" hangingPunct="1"/>
            <a:r>
              <a:rPr lang="pt-PT"/>
              <a:t>Quinto nível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PT"/>
              <a:t>Clique para editar os estilos</a:t>
            </a:r>
          </a:p>
        </p:txBody>
      </p:sp>
      <p:sp>
        <p:nvSpPr>
          <p:cNvPr id="31" name="Títu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PT"/>
              <a:t>Clique para editar o estilo</a:t>
            </a:r>
            <a:endParaRPr kumimoji="0" lang="en-US"/>
          </a:p>
        </p:txBody>
      </p:sp>
      <p:sp>
        <p:nvSpPr>
          <p:cNvPr id="8" name="Marcador de Posição da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pPr/>
              <a:t>17/05/23</a:t>
            </a:fld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10" name="Marcador de Posição do Rodapé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  <p:transition spd="slow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PT"/>
              <a:t>Clique para editar o estilo</a:t>
            </a:r>
            <a:endParaRPr kumimoji="0"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pt-PT"/>
              <a:t>Clique no ícone para adicionar uma imagem</a:t>
            </a:r>
            <a:endParaRPr kumimoji="0"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PT"/>
              <a:t>Clique para editar os estilos</a:t>
            </a:r>
          </a:p>
        </p:txBody>
      </p:sp>
      <p:sp>
        <p:nvSpPr>
          <p:cNvPr id="8" name="Marcador de Posição da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pPr/>
              <a:t>17/05/23</a:t>
            </a:fld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10" name="Marcador de Posição do Rodapé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  <p:transition spd="slow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PT"/>
              <a:t>Clique para editar os estilos</a:t>
            </a:r>
          </a:p>
          <a:p>
            <a:pPr lvl="1" eaLnBrk="1" latinLnBrk="0" hangingPunct="1"/>
            <a:r>
              <a:rPr lang="pt-PT"/>
              <a:t>Segundo nível</a:t>
            </a:r>
          </a:p>
          <a:p>
            <a:pPr lvl="2" eaLnBrk="1" latinLnBrk="0" hangingPunct="1"/>
            <a:r>
              <a:rPr lang="pt-PT"/>
              <a:t>Terceiro nível</a:t>
            </a:r>
          </a:p>
          <a:p>
            <a:pPr lvl="3" eaLnBrk="1" latinLnBrk="0" hangingPunct="1"/>
            <a:r>
              <a:rPr lang="pt-PT"/>
              <a:t>Quarto nível</a:t>
            </a:r>
          </a:p>
          <a:p>
            <a:pPr lvl="4" eaLnBrk="1" latinLnBrk="0" hangingPunct="1"/>
            <a:r>
              <a:rPr lang="pt-PT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pPr/>
              <a:t>17/05/23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ransition spd="slow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t-PT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PT"/>
              <a:t>Clique para editar os estilos</a:t>
            </a:r>
          </a:p>
          <a:p>
            <a:pPr lvl="1" eaLnBrk="1" latinLnBrk="0" hangingPunct="1"/>
            <a:r>
              <a:rPr lang="pt-PT"/>
              <a:t>Segundo nível</a:t>
            </a:r>
          </a:p>
          <a:p>
            <a:pPr lvl="2" eaLnBrk="1" latinLnBrk="0" hangingPunct="1"/>
            <a:r>
              <a:rPr lang="pt-PT"/>
              <a:t>Terceiro nível</a:t>
            </a:r>
          </a:p>
          <a:p>
            <a:pPr lvl="3" eaLnBrk="1" latinLnBrk="0" hangingPunct="1"/>
            <a:r>
              <a:rPr lang="pt-PT"/>
              <a:t>Quarto nível</a:t>
            </a:r>
          </a:p>
          <a:p>
            <a:pPr lvl="4" eaLnBrk="1" latinLnBrk="0" hangingPunct="1"/>
            <a:r>
              <a:rPr lang="pt-PT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pPr/>
              <a:t>17/05/23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ransition spd="slow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ção do Tex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PT"/>
              <a:t>Clique para editar os estilos</a:t>
            </a:r>
          </a:p>
          <a:p>
            <a:pPr lvl="1" eaLnBrk="1" latinLnBrk="0" hangingPunct="1"/>
            <a:r>
              <a:rPr kumimoji="0" lang="pt-PT"/>
              <a:t>Segundo nível</a:t>
            </a:r>
          </a:p>
          <a:p>
            <a:pPr lvl="2" eaLnBrk="1" latinLnBrk="0" hangingPunct="1"/>
            <a:r>
              <a:rPr kumimoji="0" lang="pt-PT"/>
              <a:t>Terceiro nível</a:t>
            </a:r>
          </a:p>
          <a:p>
            <a:pPr lvl="3" eaLnBrk="1" latinLnBrk="0" hangingPunct="1"/>
            <a:r>
              <a:rPr kumimoji="0" lang="pt-PT"/>
              <a:t>Quarto nível</a:t>
            </a:r>
          </a:p>
          <a:p>
            <a:pPr lvl="4" eaLnBrk="1" latinLnBrk="0" hangingPunct="1"/>
            <a:r>
              <a:rPr kumimoji="0" lang="pt-PT"/>
              <a:t>Quinto nível</a:t>
            </a:r>
            <a:endParaRPr kumimoji="0" lang="en-US"/>
          </a:p>
        </p:txBody>
      </p:sp>
      <p:sp>
        <p:nvSpPr>
          <p:cNvPr id="24" name="Marcador de Posição da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C03E9CC-F7EC-4F7E-BC08-A9087A03C50E}" type="datetimeFigureOut">
              <a:rPr lang="pt-PT" smtClean="0"/>
              <a:pPr/>
              <a:t>17/05/23</a:t>
            </a:fld>
            <a:endParaRPr lang="pt-PT"/>
          </a:p>
        </p:txBody>
      </p:sp>
      <p:sp>
        <p:nvSpPr>
          <p:cNvPr id="10" name="Marcador de Posição do Rodapé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PT"/>
          </a:p>
        </p:txBody>
      </p:sp>
      <p:sp>
        <p:nvSpPr>
          <p:cNvPr id="22" name="Marcador de Posição do Número do Diapositivo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F8B7D65-F09C-4C9C-9774-D04F89FDBB27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5" name="Marcador de Posição do Títu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pt-PT"/>
              <a:t>Clique para editar o estilo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 spd="slow" advClick="0">
    <p:fade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EnglishZonePowerPoints" TargetMode="External"/><Relationship Id="rId3" Type="http://schemas.openxmlformats.org/officeDocument/2006/relationships/slide" Target="slide2.xml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9.png"/><Relationship Id="rId5" Type="http://schemas.openxmlformats.org/officeDocument/2006/relationships/slide" Target="slide3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" Target="slide4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9.png"/><Relationship Id="rId5" Type="http://schemas.openxmlformats.org/officeDocument/2006/relationships/slide" Target="slide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9.png"/><Relationship Id="rId5" Type="http://schemas.openxmlformats.org/officeDocument/2006/relationships/slide" Target="slide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9.png"/><Relationship Id="rId5" Type="http://schemas.openxmlformats.org/officeDocument/2006/relationships/slide" Target="slide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9.png"/><Relationship Id="rId5" Type="http://schemas.openxmlformats.org/officeDocument/2006/relationships/slide" Target="slide8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9.png"/><Relationship Id="rId5" Type="http://schemas.openxmlformats.org/officeDocument/2006/relationships/slide" Target="slide9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9.png"/><Relationship Id="rId5" Type="http://schemas.openxmlformats.org/officeDocument/2006/relationships/slide" Target="slide10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9.png"/><Relationship Id="rId5" Type="http://schemas.openxmlformats.org/officeDocument/2006/relationships/slide" Target="slide1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9.png"/><Relationship Id="rId5" Type="http://schemas.openxmlformats.org/officeDocument/2006/relationships/slide" Target="slide1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6" Type="http://schemas.openxmlformats.org/officeDocument/2006/relationships/image" Target="../media/image9.png"/><Relationship Id="rId5" Type="http://schemas.openxmlformats.org/officeDocument/2006/relationships/slide" Target="slide13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9.png"/><Relationship Id="rId5" Type="http://schemas.openxmlformats.org/officeDocument/2006/relationships/slide" Target="slide14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9.png"/><Relationship Id="rId5" Type="http://schemas.openxmlformats.org/officeDocument/2006/relationships/slide" Target="slide15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9.png"/><Relationship Id="rId5" Type="http://schemas.openxmlformats.org/officeDocument/2006/relationships/slide" Target="slide16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6" Type="http://schemas.openxmlformats.org/officeDocument/2006/relationships/image" Target="../media/image9.png"/><Relationship Id="rId5" Type="http://schemas.openxmlformats.org/officeDocument/2006/relationships/slide" Target="slide1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ângulo arredondado 71"/>
          <p:cNvSpPr/>
          <p:nvPr/>
        </p:nvSpPr>
        <p:spPr>
          <a:xfrm>
            <a:off x="286603" y="1405719"/>
            <a:ext cx="4667534" cy="5186149"/>
          </a:xfrm>
          <a:prstGeom prst="roundRect">
            <a:avLst/>
          </a:prstGeom>
          <a:ln w="76200">
            <a:solidFill>
              <a:srgbClr val="FFCC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2400" dirty="0">
              <a:latin typeface="Britannic Bold" pitchFamily="34" charset="0"/>
            </a:endParaRPr>
          </a:p>
          <a:p>
            <a:pPr algn="ctr"/>
            <a:endParaRPr lang="pt-PT" sz="2400" dirty="0">
              <a:latin typeface="Britannic Bold" pitchFamily="34" charset="0"/>
            </a:endParaRPr>
          </a:p>
          <a:p>
            <a:pPr algn="ctr"/>
            <a:endParaRPr lang="pt-PT" sz="2400" dirty="0">
              <a:latin typeface="Britannic Bold" pitchFamily="34" charset="0"/>
            </a:endParaRPr>
          </a:p>
          <a:p>
            <a:pPr algn="ctr"/>
            <a:endParaRPr lang="pt-PT" sz="2400" dirty="0">
              <a:latin typeface="Britannic Bold" pitchFamily="34" charset="0"/>
            </a:endParaRPr>
          </a:p>
          <a:p>
            <a:pPr algn="ctr"/>
            <a:endParaRPr lang="pt-PT" sz="2400" dirty="0">
              <a:latin typeface="Britannic Bold" pitchFamily="34" charset="0"/>
            </a:endParaRPr>
          </a:p>
          <a:p>
            <a:pPr algn="ctr"/>
            <a:endParaRPr lang="pt-PT" sz="2400" dirty="0">
              <a:latin typeface="Britannic Bold" pitchFamily="34" charset="0"/>
            </a:endParaRPr>
          </a:p>
          <a:p>
            <a:pPr algn="ctr"/>
            <a:endParaRPr lang="pt-PT" sz="2400" dirty="0">
              <a:latin typeface="Britannic Bold" pitchFamily="34" charset="0"/>
            </a:endParaRPr>
          </a:p>
          <a:p>
            <a:pPr algn="ctr"/>
            <a:endParaRPr lang="pt-PT" sz="2400" dirty="0">
              <a:latin typeface="Britannic Bold" pitchFamily="34" charset="0"/>
            </a:endParaRPr>
          </a:p>
          <a:p>
            <a:pPr algn="ctr"/>
            <a:endParaRPr lang="pt-PT" sz="2400" dirty="0">
              <a:latin typeface="Britannic Bold" pitchFamily="34" charset="0"/>
            </a:endParaRPr>
          </a:p>
          <a:p>
            <a:pPr algn="ctr"/>
            <a:endParaRPr lang="pt-PT" sz="2400" dirty="0">
              <a:latin typeface="Britannic Bold" pitchFamily="34" charset="0"/>
            </a:endParaRPr>
          </a:p>
          <a:p>
            <a:pPr algn="ctr"/>
            <a:r>
              <a:rPr lang="pt-PT" sz="4800" b="1" dirty="0" err="1">
                <a:solidFill>
                  <a:schemeClr val="bg1"/>
                </a:solidFill>
                <a:latin typeface="Britannic Bold" pitchFamily="34" charset="0"/>
              </a:rPr>
              <a:t>Tell</a:t>
            </a:r>
            <a:r>
              <a:rPr lang="pt-PT" sz="4800" b="1" dirty="0">
                <a:solidFill>
                  <a:schemeClr val="bg1"/>
                </a:solidFill>
                <a:latin typeface="Britannic Bold" pitchFamily="34" charset="0"/>
              </a:rPr>
              <a:t> me </a:t>
            </a:r>
            <a:r>
              <a:rPr lang="pt-PT" sz="4800" b="1" dirty="0" err="1">
                <a:solidFill>
                  <a:schemeClr val="bg1"/>
                </a:solidFill>
                <a:latin typeface="Britannic Bold" pitchFamily="34" charset="0"/>
              </a:rPr>
              <a:t>something</a:t>
            </a:r>
            <a:r>
              <a:rPr lang="pt-PT" sz="4800" b="1" dirty="0">
                <a:solidFill>
                  <a:schemeClr val="bg1"/>
                </a:solidFill>
                <a:latin typeface="Britannic Bold" pitchFamily="34" charset="0"/>
              </a:rPr>
              <a:t>!</a:t>
            </a:r>
            <a:endParaRPr lang="pt-PT" sz="4000" b="1" dirty="0">
              <a:solidFill>
                <a:schemeClr val="bg1"/>
              </a:solidFill>
            </a:endParaRPr>
          </a:p>
        </p:txBody>
      </p:sp>
      <p:pic>
        <p:nvPicPr>
          <p:cNvPr id="26" name="Imagem 25" descr="ps_boarder_by_evelinchan-d555k4s.png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60529" y="1392070"/>
            <a:ext cx="3724163" cy="4367284"/>
          </a:xfrm>
          <a:prstGeom prst="rect">
            <a:avLst/>
          </a:prstGeom>
        </p:spPr>
      </p:pic>
      <p:sp>
        <p:nvSpPr>
          <p:cNvPr id="29" name="CaixaDeTexto 28"/>
          <p:cNvSpPr txBox="1"/>
          <p:nvPr/>
        </p:nvSpPr>
        <p:spPr>
          <a:xfrm>
            <a:off x="5349921" y="1774210"/>
            <a:ext cx="335734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dirty="0" err="1">
                <a:solidFill>
                  <a:srgbClr val="0000FF"/>
                </a:solidFill>
                <a:latin typeface="Britannic Bold" pitchFamily="34" charset="0"/>
              </a:rPr>
              <a:t>Listen</a:t>
            </a:r>
            <a:r>
              <a:rPr lang="pt-PT" sz="3200" dirty="0">
                <a:solidFill>
                  <a:srgbClr val="0000FF"/>
                </a:solidFill>
                <a:latin typeface="Britannic Bold" pitchFamily="34" charset="0"/>
              </a:rPr>
              <a:t> to </a:t>
            </a:r>
            <a:r>
              <a:rPr lang="pt-PT" sz="3200" dirty="0" err="1">
                <a:solidFill>
                  <a:srgbClr val="0000FF"/>
                </a:solidFill>
                <a:latin typeface="Britannic Bold" pitchFamily="34" charset="0"/>
              </a:rPr>
              <a:t>the</a:t>
            </a:r>
            <a:r>
              <a:rPr lang="pt-PT" sz="3200" dirty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200" dirty="0" err="1">
                <a:solidFill>
                  <a:srgbClr val="0000FF"/>
                </a:solidFill>
                <a:latin typeface="Britannic Bold" pitchFamily="34" charset="0"/>
              </a:rPr>
              <a:t>questions</a:t>
            </a:r>
            <a:r>
              <a:rPr lang="pt-PT" sz="3200" dirty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200" dirty="0" err="1">
                <a:solidFill>
                  <a:srgbClr val="0000FF"/>
                </a:solidFill>
                <a:latin typeface="Britannic Bold" pitchFamily="34" charset="0"/>
              </a:rPr>
              <a:t>and</a:t>
            </a:r>
            <a:r>
              <a:rPr lang="pt-PT" sz="3200" dirty="0">
                <a:solidFill>
                  <a:srgbClr val="0000FF"/>
                </a:solidFill>
                <a:latin typeface="Britannic Bold" pitchFamily="34" charset="0"/>
              </a:rPr>
              <a:t> match </a:t>
            </a:r>
            <a:r>
              <a:rPr lang="pt-PT" sz="3200" dirty="0" err="1">
                <a:solidFill>
                  <a:srgbClr val="0000FF"/>
                </a:solidFill>
                <a:latin typeface="Britannic Bold" pitchFamily="34" charset="0"/>
              </a:rPr>
              <a:t>them</a:t>
            </a:r>
            <a:r>
              <a:rPr lang="pt-PT" sz="3200" dirty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200" dirty="0" err="1">
                <a:solidFill>
                  <a:srgbClr val="0000FF"/>
                </a:solidFill>
                <a:latin typeface="Britannic Bold" pitchFamily="34" charset="0"/>
              </a:rPr>
              <a:t>with</a:t>
            </a:r>
            <a:r>
              <a:rPr lang="pt-PT" sz="3200" dirty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200" dirty="0" err="1">
                <a:solidFill>
                  <a:srgbClr val="0000FF"/>
                </a:solidFill>
                <a:latin typeface="Britannic Bold" pitchFamily="34" charset="0"/>
              </a:rPr>
              <a:t>the</a:t>
            </a:r>
            <a:r>
              <a:rPr lang="pt-PT" sz="3200" dirty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200" dirty="0" err="1">
                <a:solidFill>
                  <a:srgbClr val="0000FF"/>
                </a:solidFill>
                <a:latin typeface="Britannic Bold" pitchFamily="34" charset="0"/>
              </a:rPr>
              <a:t>correct</a:t>
            </a:r>
            <a:r>
              <a:rPr lang="pt-PT" sz="3200" dirty="0">
                <a:solidFill>
                  <a:srgbClr val="0000FF"/>
                </a:solidFill>
                <a:latin typeface="Britannic Bold" pitchFamily="34" charset="0"/>
              </a:rPr>
              <a:t> </a:t>
            </a:r>
            <a:r>
              <a:rPr lang="pt-PT" sz="3200" dirty="0" err="1">
                <a:solidFill>
                  <a:srgbClr val="0000FF"/>
                </a:solidFill>
                <a:latin typeface="Britannic Bold" pitchFamily="34" charset="0"/>
              </a:rPr>
              <a:t>answer</a:t>
            </a:r>
            <a:r>
              <a:rPr lang="pt-PT" sz="3200" dirty="0">
                <a:solidFill>
                  <a:srgbClr val="0000FF"/>
                </a:solidFill>
                <a:latin typeface="Britannic Bold" pitchFamily="34" charset="0"/>
              </a:rPr>
              <a:t>.</a:t>
            </a:r>
            <a:endParaRPr lang="pt-PT" sz="3600" dirty="0">
              <a:solidFill>
                <a:srgbClr val="0000FF"/>
              </a:solidFill>
              <a:latin typeface="Britannic Bold" pitchFamily="34" charset="0"/>
            </a:endParaRPr>
          </a:p>
        </p:txBody>
      </p:sp>
      <p:sp>
        <p:nvSpPr>
          <p:cNvPr id="22" name="Rectângulo arredondado 21"/>
          <p:cNvSpPr/>
          <p:nvPr/>
        </p:nvSpPr>
        <p:spPr>
          <a:xfrm>
            <a:off x="402061" y="346938"/>
            <a:ext cx="8428040" cy="867709"/>
          </a:xfrm>
          <a:prstGeom prst="round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solidFill>
                  <a:srgbClr val="FFCCFF"/>
                </a:solidFill>
                <a:latin typeface="Britannic Bold" pitchFamily="34" charset="0"/>
              </a:rPr>
              <a:t>QUESTIONS </a:t>
            </a:r>
            <a:r>
              <a:rPr lang="pt-PT" sz="5400" dirty="0" err="1">
                <a:solidFill>
                  <a:srgbClr val="FFCCFF"/>
                </a:solidFill>
                <a:latin typeface="Britannic Bold" pitchFamily="34" charset="0"/>
              </a:rPr>
              <a:t>and</a:t>
            </a:r>
            <a:r>
              <a:rPr lang="pt-PT" sz="5400" dirty="0">
                <a:solidFill>
                  <a:srgbClr val="FFCCFF"/>
                </a:solidFill>
                <a:latin typeface="Britannic Bold" pitchFamily="34" charset="0"/>
              </a:rPr>
              <a:t> ANSWERS</a:t>
            </a:r>
            <a:endParaRPr lang="pt-PT" sz="60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398078">
            <a:off x="8093122" y="5802983"/>
            <a:ext cx="982639" cy="973129"/>
          </a:xfrm>
          <a:prstGeom prst="rect">
            <a:avLst/>
          </a:prstGeom>
        </p:spPr>
      </p:pic>
      <p:pic>
        <p:nvPicPr>
          <p:cNvPr id="27" name="Imagem 26" descr="animal-160760__18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0627" y="1607604"/>
            <a:ext cx="3725841" cy="3921938"/>
          </a:xfrm>
          <a:prstGeom prst="rect">
            <a:avLst/>
          </a:prstGeom>
        </p:spPr>
      </p:pic>
      <p:pic>
        <p:nvPicPr>
          <p:cNvPr id="10" name="Imagem 9" descr="clipart-animals-dir7Apyi9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45543" y="5008729"/>
            <a:ext cx="1451167" cy="1480782"/>
          </a:xfrm>
          <a:prstGeom prst="rect">
            <a:avLst/>
          </a:prstGeom>
        </p:spPr>
      </p:pic>
      <p:pic>
        <p:nvPicPr>
          <p:cNvPr id="9" name="Imagem 8" descr="speech-bubbl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50609" y="1241946"/>
            <a:ext cx="1764054" cy="1232633"/>
          </a:xfrm>
          <a:prstGeom prst="rect">
            <a:avLst/>
          </a:prstGeom>
        </p:spPr>
      </p:pic>
      <p:sp>
        <p:nvSpPr>
          <p:cNvPr id="2" name="TextBox 1">
            <a:hlinkClick r:id="rId8"/>
            <a:extLst>
              <a:ext uri="{FF2B5EF4-FFF2-40B4-BE49-F238E27FC236}">
                <a16:creationId xmlns:a16="http://schemas.microsoft.com/office/drawing/2014/main" id="{753A1CD3-4238-7D19-DDFA-AA0547DB9D96}"/>
              </a:ext>
            </a:extLst>
          </p:cNvPr>
          <p:cNvSpPr txBox="1"/>
          <p:nvPr/>
        </p:nvSpPr>
        <p:spPr>
          <a:xfrm>
            <a:off x="519615" y="51806"/>
            <a:ext cx="81047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click here to download more </a:t>
            </a:r>
            <a:r>
              <a:rPr lang="ru-UA" dirty="0"/>
              <a:t>https://t.me/EnglishZonePowerPoints</a:t>
            </a:r>
          </a:p>
        </p:txBody>
      </p:sp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ângulo arredondado 26"/>
          <p:cNvSpPr/>
          <p:nvPr/>
        </p:nvSpPr>
        <p:spPr>
          <a:xfrm>
            <a:off x="345193" y="1204474"/>
            <a:ext cx="3626303" cy="149191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Listen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repeat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question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match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with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correct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sp>
        <p:nvSpPr>
          <p:cNvPr id="67" name="Rectângulo arredondado 66"/>
          <p:cNvSpPr/>
          <p:nvPr/>
        </p:nvSpPr>
        <p:spPr>
          <a:xfrm>
            <a:off x="7438030" y="3535968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Fat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and</a:t>
            </a:r>
            <a:r>
              <a:rPr lang="pt-PT" sz="2400" dirty="0">
                <a:latin typeface="Britannic Bold" pitchFamily="34" charset="0"/>
              </a:rPr>
              <a:t> short</a:t>
            </a:r>
            <a:endParaRPr lang="pt-PT" sz="2800" dirty="0">
              <a:latin typeface="Britannic Bold" pitchFamily="34" charset="0"/>
            </a:endParaRPr>
          </a:p>
        </p:txBody>
      </p:sp>
      <p:sp>
        <p:nvSpPr>
          <p:cNvPr id="68" name="Rectângulo arredondado 67"/>
          <p:cNvSpPr/>
          <p:nvPr/>
        </p:nvSpPr>
        <p:spPr>
          <a:xfrm>
            <a:off x="5801488" y="3287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I </a:t>
            </a:r>
            <a:r>
              <a:rPr lang="pt-PT" sz="2400" dirty="0" err="1">
                <a:latin typeface="Britannic Bold" pitchFamily="34" charset="0"/>
              </a:rPr>
              <a:t>am</a:t>
            </a:r>
            <a:endParaRPr lang="pt-PT" sz="1600" dirty="0"/>
          </a:p>
        </p:txBody>
      </p:sp>
      <p:sp>
        <p:nvSpPr>
          <p:cNvPr id="69" name="Rectângulo arredondado 68"/>
          <p:cNvSpPr/>
          <p:nvPr/>
        </p:nvSpPr>
        <p:spPr>
          <a:xfrm>
            <a:off x="7427429" y="3167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I </a:t>
            </a:r>
            <a:r>
              <a:rPr lang="pt-PT" sz="2400" dirty="0" err="1">
                <a:latin typeface="Britannic Bold" pitchFamily="34" charset="0"/>
              </a:rPr>
              <a:t>am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not</a:t>
            </a:r>
            <a:endParaRPr lang="pt-PT" sz="2400" dirty="0"/>
          </a:p>
        </p:txBody>
      </p:sp>
      <p:sp>
        <p:nvSpPr>
          <p:cNvPr id="71" name="Rectângulo arredondado 70"/>
          <p:cNvSpPr/>
          <p:nvPr/>
        </p:nvSpPr>
        <p:spPr>
          <a:xfrm>
            <a:off x="4189970" y="1934626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I’m</a:t>
            </a:r>
            <a:r>
              <a:rPr lang="pt-PT" sz="2400" dirty="0">
                <a:latin typeface="Britannic Bold" pitchFamily="34" charset="0"/>
              </a:rPr>
              <a:t> 11</a:t>
            </a:r>
            <a:endParaRPr lang="pt-PT" dirty="0"/>
          </a:p>
        </p:txBody>
      </p:sp>
      <p:sp>
        <p:nvSpPr>
          <p:cNvPr id="72" name="Rectângulo arredondado 71"/>
          <p:cNvSpPr/>
          <p:nvPr/>
        </p:nvSpPr>
        <p:spPr>
          <a:xfrm>
            <a:off x="5813520" y="193462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I’m</a:t>
            </a:r>
            <a:r>
              <a:rPr lang="pt-PT" sz="2400" dirty="0">
                <a:latin typeface="Britannic Bold" pitchFamily="34" charset="0"/>
              </a:rPr>
              <a:t> fine</a:t>
            </a:r>
            <a:endParaRPr lang="pt-PT" dirty="0"/>
          </a:p>
        </p:txBody>
      </p:sp>
      <p:sp>
        <p:nvSpPr>
          <p:cNvPr id="73" name="Rectângulo arredondado 72"/>
          <p:cNvSpPr/>
          <p:nvPr/>
        </p:nvSpPr>
        <p:spPr>
          <a:xfrm>
            <a:off x="7439461" y="192259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you</a:t>
            </a:r>
            <a:r>
              <a:rPr lang="pt-PT" sz="2400" dirty="0">
                <a:latin typeface="Britannic Bold" pitchFamily="34" charset="0"/>
              </a:rPr>
              <a:t> are</a:t>
            </a:r>
            <a:endParaRPr lang="pt-PT" dirty="0"/>
          </a:p>
        </p:txBody>
      </p:sp>
      <p:sp>
        <p:nvSpPr>
          <p:cNvPr id="77" name="Rectângulo arredondado 76"/>
          <p:cNvSpPr/>
          <p:nvPr/>
        </p:nvSpPr>
        <p:spPr>
          <a:xfrm>
            <a:off x="4189970" y="35461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you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aren’t</a:t>
            </a:r>
            <a:endParaRPr lang="pt-PT" dirty="0"/>
          </a:p>
        </p:txBody>
      </p:sp>
      <p:sp>
        <p:nvSpPr>
          <p:cNvPr id="78" name="Rectângulo arredondado 77"/>
          <p:cNvSpPr/>
          <p:nvPr/>
        </p:nvSpPr>
        <p:spPr>
          <a:xfrm>
            <a:off x="5813520" y="35461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Thirteen</a:t>
            </a:r>
            <a:endParaRPr lang="pt-PT" dirty="0"/>
          </a:p>
        </p:txBody>
      </p:sp>
      <p:sp>
        <p:nvSpPr>
          <p:cNvPr id="79" name="Rectângulo arredondado 78"/>
          <p:cNvSpPr/>
          <p:nvPr/>
        </p:nvSpPr>
        <p:spPr>
          <a:xfrm>
            <a:off x="4203512" y="515819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Monday</a:t>
            </a:r>
            <a:endParaRPr lang="pt-PT" dirty="0"/>
          </a:p>
        </p:txBody>
      </p:sp>
      <p:sp>
        <p:nvSpPr>
          <p:cNvPr id="81" name="Rectângulo arredondado 80"/>
          <p:cNvSpPr/>
          <p:nvPr/>
        </p:nvSpPr>
        <p:spPr>
          <a:xfrm>
            <a:off x="4174707" y="33436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Thanks</a:t>
            </a:r>
            <a:endParaRPr lang="pt-PT" dirty="0"/>
          </a:p>
        </p:txBody>
      </p:sp>
      <p:sp>
        <p:nvSpPr>
          <p:cNvPr id="82" name="Rectângulo arredondado 81"/>
          <p:cNvSpPr/>
          <p:nvPr/>
        </p:nvSpPr>
        <p:spPr>
          <a:xfrm>
            <a:off x="5825552" y="516567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In </a:t>
            </a:r>
            <a:r>
              <a:rPr lang="pt-PT" sz="2400" dirty="0" err="1">
                <a:latin typeface="Britannic Bold" pitchFamily="34" charset="0"/>
              </a:rPr>
              <a:t>the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morning</a:t>
            </a:r>
            <a:endParaRPr lang="pt-PT" dirty="0"/>
          </a:p>
        </p:txBody>
      </p:sp>
      <p:sp>
        <p:nvSpPr>
          <p:cNvPr id="83" name="Rectângulo arredondado 82"/>
          <p:cNvSpPr/>
          <p:nvPr/>
        </p:nvSpPr>
        <p:spPr>
          <a:xfrm>
            <a:off x="7451493" y="5153642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my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uncle</a:t>
            </a:r>
            <a:endParaRPr lang="pt-PT" sz="2400" dirty="0"/>
          </a:p>
        </p:txBody>
      </p:sp>
      <p:pic>
        <p:nvPicPr>
          <p:cNvPr id="26" name="Imagem 25" descr="ps_boarder_by_evelinchan-d555k4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51" y="3712190"/>
            <a:ext cx="3041773" cy="2499957"/>
          </a:xfrm>
          <a:prstGeom prst="rect">
            <a:avLst/>
          </a:prstGeom>
        </p:spPr>
      </p:pic>
      <p:sp>
        <p:nvSpPr>
          <p:cNvPr id="29" name="CaixaDeTexto 28"/>
          <p:cNvSpPr txBox="1"/>
          <p:nvPr/>
        </p:nvSpPr>
        <p:spPr>
          <a:xfrm>
            <a:off x="395790" y="4080668"/>
            <a:ext cx="2661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How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are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you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?</a:t>
            </a:r>
          </a:p>
        </p:txBody>
      </p:sp>
      <p:grpSp>
        <p:nvGrpSpPr>
          <p:cNvPr id="2" name="Grupo 35"/>
          <p:cNvGrpSpPr/>
          <p:nvPr/>
        </p:nvGrpSpPr>
        <p:grpSpPr>
          <a:xfrm>
            <a:off x="2033519" y="3258784"/>
            <a:ext cx="1872578" cy="1790889"/>
            <a:chOff x="2612129" y="5067111"/>
            <a:chExt cx="1872578" cy="1790889"/>
          </a:xfrm>
        </p:grpSpPr>
        <p:pic>
          <p:nvPicPr>
            <p:cNvPr id="34" name="Imagem 33" descr="dark-green-splatters-clipart-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129" y="5067111"/>
              <a:ext cx="1872578" cy="1790889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2731831" y="5625152"/>
              <a:ext cx="1676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>
                  <a:latin typeface="Candara" pitchFamily="34" charset="0"/>
                </a:rPr>
                <a:t>show </a:t>
              </a:r>
              <a:r>
                <a:rPr lang="pt-PT" sz="2000" b="1" dirty="0" err="1">
                  <a:latin typeface="Candara" pitchFamily="34" charset="0"/>
                </a:rPr>
                <a:t>question</a:t>
              </a:r>
              <a:endParaRPr lang="pt-PT" sz="2000" b="1" dirty="0">
                <a:latin typeface="Candara" pitchFamily="34" charset="0"/>
              </a:endParaRPr>
            </a:p>
          </p:txBody>
        </p:sp>
      </p:grpSp>
      <p:sp>
        <p:nvSpPr>
          <p:cNvPr id="22" name="Rectângulo arredondado 21"/>
          <p:cNvSpPr/>
          <p:nvPr/>
        </p:nvSpPr>
        <p:spPr>
          <a:xfrm>
            <a:off x="443005" y="360587"/>
            <a:ext cx="3421590" cy="676641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CCFF"/>
                </a:solidFill>
                <a:latin typeface="Britannic Bold" pitchFamily="34" charset="0"/>
              </a:rPr>
              <a:t>QUESTION 1</a:t>
            </a:r>
            <a:endParaRPr lang="pt-PT" sz="44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70746" y="5561463"/>
            <a:ext cx="982639" cy="982639"/>
          </a:xfrm>
          <a:prstGeom prst="rect">
            <a:avLst/>
          </a:prstGeom>
        </p:spPr>
      </p:pic>
      <p:pic>
        <p:nvPicPr>
          <p:cNvPr id="24" name="How are you?">
            <a:hlinkClick r:id="" action="ppaction://media"/>
          </p:cNvPr>
          <p:cNvPicPr>
            <a:picLocks noRot="1" noChangeAspect="1"/>
          </p:cNvPicPr>
          <p:nvPr>
            <a:wavAudioFile r:embed="rId1" name="How are you?"/>
          </p:nvPr>
        </p:nvPicPr>
        <p:blipFill>
          <a:blip r:embed="rId7" cstate="print"/>
          <a:stretch>
            <a:fillRect/>
          </a:stretch>
        </p:blipFill>
        <p:spPr>
          <a:xfrm>
            <a:off x="980870" y="2448597"/>
            <a:ext cx="2158115" cy="881455"/>
          </a:xfrm>
          <a:prstGeom prst="rect">
            <a:avLst/>
          </a:prstGeom>
        </p:spPr>
      </p:pic>
      <p:pic>
        <p:nvPicPr>
          <p:cNvPr id="25" name="Imagem 24" descr="clipart-animals-dir7Apyi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45751" y="5453300"/>
            <a:ext cx="1242856" cy="126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71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79" grpId="0" animBg="1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ângulo arredondado 25"/>
          <p:cNvSpPr/>
          <p:nvPr/>
        </p:nvSpPr>
        <p:spPr>
          <a:xfrm>
            <a:off x="345193" y="1204474"/>
            <a:ext cx="3626303" cy="149191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Listen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repeat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question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match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with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correct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sp>
        <p:nvSpPr>
          <p:cNvPr id="67" name="Rectângulo arredondado 66"/>
          <p:cNvSpPr/>
          <p:nvPr/>
        </p:nvSpPr>
        <p:spPr>
          <a:xfrm>
            <a:off x="4177938" y="3287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Fifteen</a:t>
            </a:r>
            <a:endParaRPr lang="pt-PT" sz="2800" dirty="0">
              <a:latin typeface="Britannic Bold" pitchFamily="34" charset="0"/>
            </a:endParaRPr>
          </a:p>
        </p:txBody>
      </p:sp>
      <p:sp>
        <p:nvSpPr>
          <p:cNvPr id="68" name="Rectângulo arredondado 67"/>
          <p:cNvSpPr/>
          <p:nvPr/>
        </p:nvSpPr>
        <p:spPr>
          <a:xfrm>
            <a:off x="5801488" y="3287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I’m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from</a:t>
            </a:r>
            <a:r>
              <a:rPr lang="pt-PT" sz="2400" dirty="0">
                <a:latin typeface="Britannic Bold" pitchFamily="34" charset="0"/>
              </a:rPr>
              <a:t> France</a:t>
            </a:r>
            <a:endParaRPr lang="pt-PT" sz="1600" dirty="0"/>
          </a:p>
        </p:txBody>
      </p:sp>
      <p:sp>
        <p:nvSpPr>
          <p:cNvPr id="69" name="Rectângulo arredondado 68"/>
          <p:cNvSpPr/>
          <p:nvPr/>
        </p:nvSpPr>
        <p:spPr>
          <a:xfrm>
            <a:off x="7427429" y="3167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I’m</a:t>
            </a:r>
            <a:r>
              <a:rPr lang="pt-PT" sz="2400" dirty="0">
                <a:latin typeface="Britannic Bold" pitchFamily="34" charset="0"/>
              </a:rPr>
              <a:t> fine</a:t>
            </a:r>
            <a:endParaRPr lang="pt-PT" sz="2400" dirty="0"/>
          </a:p>
        </p:txBody>
      </p:sp>
      <p:sp>
        <p:nvSpPr>
          <p:cNvPr id="71" name="Rectângulo arredondado 70"/>
          <p:cNvSpPr/>
          <p:nvPr/>
        </p:nvSpPr>
        <p:spPr>
          <a:xfrm>
            <a:off x="4189970" y="1934626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I </a:t>
            </a:r>
            <a:r>
              <a:rPr lang="pt-PT" sz="2400" dirty="0" err="1">
                <a:latin typeface="Britannic Bold" pitchFamily="34" charset="0"/>
              </a:rPr>
              <a:t>am</a:t>
            </a:r>
            <a:endParaRPr lang="pt-PT" dirty="0"/>
          </a:p>
        </p:txBody>
      </p:sp>
      <p:sp>
        <p:nvSpPr>
          <p:cNvPr id="72" name="Rectângulo arredondado 71"/>
          <p:cNvSpPr/>
          <p:nvPr/>
        </p:nvSpPr>
        <p:spPr>
          <a:xfrm>
            <a:off x="5813520" y="193462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I’ve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got</a:t>
            </a:r>
            <a:r>
              <a:rPr lang="pt-PT" sz="2400" dirty="0">
                <a:latin typeface="Britannic Bold" pitchFamily="34" charset="0"/>
              </a:rPr>
              <a:t> a </a:t>
            </a:r>
            <a:r>
              <a:rPr lang="pt-PT" sz="2400" dirty="0" err="1">
                <a:latin typeface="Britannic Bold" pitchFamily="34" charset="0"/>
              </a:rPr>
              <a:t>dog</a:t>
            </a:r>
            <a:endParaRPr lang="pt-PT" dirty="0"/>
          </a:p>
        </p:txBody>
      </p:sp>
      <p:sp>
        <p:nvSpPr>
          <p:cNvPr id="73" name="Rectângulo arredondado 72"/>
          <p:cNvSpPr/>
          <p:nvPr/>
        </p:nvSpPr>
        <p:spPr>
          <a:xfrm>
            <a:off x="7439461" y="192259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my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mother</a:t>
            </a:r>
            <a:endParaRPr lang="pt-PT" dirty="0"/>
          </a:p>
        </p:txBody>
      </p:sp>
      <p:sp>
        <p:nvSpPr>
          <p:cNvPr id="77" name="Rectângulo arredondado 76"/>
          <p:cNvSpPr/>
          <p:nvPr/>
        </p:nvSpPr>
        <p:spPr>
          <a:xfrm>
            <a:off x="4189970" y="35461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On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Saturday</a:t>
            </a:r>
            <a:endParaRPr lang="pt-PT" dirty="0"/>
          </a:p>
        </p:txBody>
      </p:sp>
      <p:sp>
        <p:nvSpPr>
          <p:cNvPr id="78" name="Rectângulo arredondado 77"/>
          <p:cNvSpPr/>
          <p:nvPr/>
        </p:nvSpPr>
        <p:spPr>
          <a:xfrm>
            <a:off x="5813520" y="35461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red</a:t>
            </a:r>
            <a:endParaRPr lang="pt-PT" dirty="0"/>
          </a:p>
        </p:txBody>
      </p:sp>
      <p:sp>
        <p:nvSpPr>
          <p:cNvPr id="79" name="Rectângulo arredondado 78"/>
          <p:cNvSpPr/>
          <p:nvPr/>
        </p:nvSpPr>
        <p:spPr>
          <a:xfrm>
            <a:off x="7439461" y="35341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Mark</a:t>
            </a:r>
            <a:endParaRPr lang="pt-PT" dirty="0"/>
          </a:p>
        </p:txBody>
      </p:sp>
      <p:sp>
        <p:nvSpPr>
          <p:cNvPr id="81" name="Rectângulo arredondado 80"/>
          <p:cNvSpPr/>
          <p:nvPr/>
        </p:nvSpPr>
        <p:spPr>
          <a:xfrm>
            <a:off x="4202002" y="516567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Always</a:t>
            </a:r>
            <a:endParaRPr lang="pt-PT" dirty="0"/>
          </a:p>
        </p:txBody>
      </p:sp>
      <p:sp>
        <p:nvSpPr>
          <p:cNvPr id="82" name="Rectângulo arredondado 81"/>
          <p:cNvSpPr/>
          <p:nvPr/>
        </p:nvSpPr>
        <p:spPr>
          <a:xfrm>
            <a:off x="5825552" y="516567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I </a:t>
            </a:r>
            <a:r>
              <a:rPr lang="pt-PT" sz="2400" dirty="0" err="1">
                <a:latin typeface="Britannic Bold" pitchFamily="34" charset="0"/>
              </a:rPr>
              <a:t>don’t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know</a:t>
            </a:r>
            <a:endParaRPr lang="pt-PT" dirty="0"/>
          </a:p>
        </p:txBody>
      </p:sp>
      <p:sp>
        <p:nvSpPr>
          <p:cNvPr id="83" name="Rectângulo arredondado 82"/>
          <p:cNvSpPr/>
          <p:nvPr/>
        </p:nvSpPr>
        <p:spPr>
          <a:xfrm>
            <a:off x="7451493" y="5153642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Her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name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Sue</a:t>
            </a:r>
            <a:endParaRPr lang="pt-PT" sz="2400" dirty="0"/>
          </a:p>
        </p:txBody>
      </p:sp>
      <p:sp>
        <p:nvSpPr>
          <p:cNvPr id="22" name="Rectângulo arredondado 21"/>
          <p:cNvSpPr/>
          <p:nvPr/>
        </p:nvSpPr>
        <p:spPr>
          <a:xfrm>
            <a:off x="443005" y="360587"/>
            <a:ext cx="3421590" cy="676641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CCFF"/>
                </a:solidFill>
                <a:latin typeface="Britannic Bold" pitchFamily="34" charset="0"/>
              </a:rPr>
              <a:t>QUESTION 2</a:t>
            </a:r>
            <a:endParaRPr lang="pt-PT" sz="44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79928" y="5943601"/>
            <a:ext cx="982639" cy="982639"/>
          </a:xfrm>
          <a:prstGeom prst="rect">
            <a:avLst/>
          </a:prstGeom>
        </p:spPr>
      </p:pic>
      <p:pic>
        <p:nvPicPr>
          <p:cNvPr id="24" name="Imagem 23" descr="ps_boarder_by_evelinchan-d555k4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5451" y="3712190"/>
            <a:ext cx="3041773" cy="2499957"/>
          </a:xfrm>
          <a:prstGeom prst="rect">
            <a:avLst/>
          </a:prstGeom>
        </p:spPr>
      </p:pic>
      <p:sp>
        <p:nvSpPr>
          <p:cNvPr id="29" name="CaixaDeTexto 28"/>
          <p:cNvSpPr txBox="1"/>
          <p:nvPr/>
        </p:nvSpPr>
        <p:spPr>
          <a:xfrm>
            <a:off x="354840" y="4094323"/>
            <a:ext cx="2661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What’s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your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name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?</a:t>
            </a:r>
          </a:p>
        </p:txBody>
      </p:sp>
      <p:grpSp>
        <p:nvGrpSpPr>
          <p:cNvPr id="36" name="Grupo 35"/>
          <p:cNvGrpSpPr/>
          <p:nvPr/>
        </p:nvGrpSpPr>
        <p:grpSpPr>
          <a:xfrm>
            <a:off x="2033522" y="3251964"/>
            <a:ext cx="1872578" cy="1790889"/>
            <a:chOff x="2612129" y="5067111"/>
            <a:chExt cx="1872578" cy="1790889"/>
          </a:xfrm>
        </p:grpSpPr>
        <p:pic>
          <p:nvPicPr>
            <p:cNvPr id="34" name="Imagem 33" descr="dark-green-splatters-clipart-1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12129" y="5067111"/>
              <a:ext cx="1872578" cy="1790889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2731831" y="5625152"/>
              <a:ext cx="1676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>
                  <a:latin typeface="Candara" pitchFamily="34" charset="0"/>
                </a:rPr>
                <a:t>show </a:t>
              </a:r>
              <a:r>
                <a:rPr lang="pt-PT" sz="2000" b="1" dirty="0" err="1">
                  <a:latin typeface="Candara" pitchFamily="34" charset="0"/>
                </a:rPr>
                <a:t>question</a:t>
              </a:r>
              <a:endParaRPr lang="pt-PT" sz="2000" b="1" dirty="0">
                <a:latin typeface="Candara" pitchFamily="34" charset="0"/>
              </a:endParaRPr>
            </a:p>
          </p:txBody>
        </p:sp>
      </p:grpSp>
      <p:pic>
        <p:nvPicPr>
          <p:cNvPr id="28" name="Imagem 27" descr="clipart-animals-dir7Apyi9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45751" y="5453300"/>
            <a:ext cx="1242856" cy="1268220"/>
          </a:xfrm>
          <a:prstGeom prst="rect">
            <a:avLst/>
          </a:prstGeom>
        </p:spPr>
      </p:pic>
      <p:pic>
        <p:nvPicPr>
          <p:cNvPr id="25" name="What's your name?">
            <a:hlinkClick r:id="" action="ppaction://media"/>
          </p:cNvPr>
          <p:cNvPicPr>
            <a:picLocks noRot="1" noChangeAspect="1"/>
          </p:cNvPicPr>
          <p:nvPr>
            <a:wavAudioFile r:embed="rId1" name="What's your name?"/>
          </p:nvPr>
        </p:nvPicPr>
        <p:blipFill>
          <a:blip r:embed="rId8" cstate="print"/>
          <a:stretch>
            <a:fillRect/>
          </a:stretch>
        </p:blipFill>
        <p:spPr>
          <a:xfrm>
            <a:off x="973596" y="2402006"/>
            <a:ext cx="2110798" cy="91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</p:childTnLst>
        </p:cTn>
      </p:par>
    </p:tnLst>
    <p:bldLst>
      <p:bldP spid="79" grpId="0" animBg="1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ângulo arredondado 25"/>
          <p:cNvSpPr/>
          <p:nvPr/>
        </p:nvSpPr>
        <p:spPr>
          <a:xfrm>
            <a:off x="345193" y="1204474"/>
            <a:ext cx="3626303" cy="149191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Listen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repeat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question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match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with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correct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24" name="Imagem 23" descr="ps_boarder_by_evelinchan-d555k4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51" y="3712190"/>
            <a:ext cx="3041773" cy="2499957"/>
          </a:xfrm>
          <a:prstGeom prst="rect">
            <a:avLst/>
          </a:prstGeom>
        </p:spPr>
      </p:pic>
      <p:sp>
        <p:nvSpPr>
          <p:cNvPr id="67" name="Rectângulo arredondado 66"/>
          <p:cNvSpPr/>
          <p:nvPr/>
        </p:nvSpPr>
        <p:spPr>
          <a:xfrm>
            <a:off x="7438030" y="3535968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She’s</a:t>
            </a:r>
            <a:r>
              <a:rPr lang="pt-PT" sz="2400" dirty="0">
                <a:latin typeface="Britannic Bold" pitchFamily="34" charset="0"/>
              </a:rPr>
              <a:t> 13</a:t>
            </a:r>
            <a:endParaRPr lang="pt-PT" sz="2800" dirty="0">
              <a:latin typeface="Britannic Bold" pitchFamily="34" charset="0"/>
            </a:endParaRPr>
          </a:p>
        </p:txBody>
      </p:sp>
      <p:sp>
        <p:nvSpPr>
          <p:cNvPr id="68" name="Rectângulo arredondado 67"/>
          <p:cNvSpPr/>
          <p:nvPr/>
        </p:nvSpPr>
        <p:spPr>
          <a:xfrm>
            <a:off x="5801488" y="3287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German</a:t>
            </a:r>
            <a:endParaRPr lang="pt-PT" sz="1600" dirty="0"/>
          </a:p>
        </p:txBody>
      </p:sp>
      <p:sp>
        <p:nvSpPr>
          <p:cNvPr id="69" name="Rectângulo arredondado 68"/>
          <p:cNvSpPr/>
          <p:nvPr/>
        </p:nvSpPr>
        <p:spPr>
          <a:xfrm>
            <a:off x="7427429" y="3167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Germany</a:t>
            </a:r>
            <a:endParaRPr lang="pt-PT" sz="2400" dirty="0"/>
          </a:p>
        </p:txBody>
      </p:sp>
      <p:sp>
        <p:nvSpPr>
          <p:cNvPr id="71" name="Rectângulo arredondado 70"/>
          <p:cNvSpPr/>
          <p:nvPr/>
        </p:nvSpPr>
        <p:spPr>
          <a:xfrm>
            <a:off x="4189970" y="1934626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endParaRPr lang="pt-PT" dirty="0"/>
          </a:p>
        </p:txBody>
      </p:sp>
      <p:sp>
        <p:nvSpPr>
          <p:cNvPr id="72" name="Rectângulo arredondado 71"/>
          <p:cNvSpPr/>
          <p:nvPr/>
        </p:nvSpPr>
        <p:spPr>
          <a:xfrm>
            <a:off x="5813520" y="193462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Today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Monday</a:t>
            </a:r>
            <a:endParaRPr lang="pt-PT" dirty="0"/>
          </a:p>
        </p:txBody>
      </p:sp>
      <p:sp>
        <p:nvSpPr>
          <p:cNvPr id="73" name="Rectângulo arredondado 72"/>
          <p:cNvSpPr/>
          <p:nvPr/>
        </p:nvSpPr>
        <p:spPr>
          <a:xfrm>
            <a:off x="7439461" y="192259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my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father</a:t>
            </a:r>
            <a:endParaRPr lang="pt-PT" dirty="0"/>
          </a:p>
        </p:txBody>
      </p:sp>
      <p:sp>
        <p:nvSpPr>
          <p:cNvPr id="77" name="Rectângulo arredondado 76"/>
          <p:cNvSpPr/>
          <p:nvPr/>
        </p:nvSpPr>
        <p:spPr>
          <a:xfrm>
            <a:off x="4189970" y="35461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Never</a:t>
            </a:r>
            <a:endParaRPr lang="pt-PT" dirty="0"/>
          </a:p>
        </p:txBody>
      </p:sp>
      <p:sp>
        <p:nvSpPr>
          <p:cNvPr id="78" name="Rectângulo arredondado 77"/>
          <p:cNvSpPr/>
          <p:nvPr/>
        </p:nvSpPr>
        <p:spPr>
          <a:xfrm>
            <a:off x="5813520" y="35461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She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old</a:t>
            </a:r>
            <a:endParaRPr lang="pt-PT" dirty="0"/>
          </a:p>
        </p:txBody>
      </p:sp>
      <p:sp>
        <p:nvSpPr>
          <p:cNvPr id="79" name="Rectângulo arredondado 78"/>
          <p:cNvSpPr/>
          <p:nvPr/>
        </p:nvSpPr>
        <p:spPr>
          <a:xfrm>
            <a:off x="4177646" y="326889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He’s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twelve</a:t>
            </a:r>
            <a:endParaRPr lang="pt-PT" dirty="0"/>
          </a:p>
        </p:txBody>
      </p:sp>
      <p:sp>
        <p:nvSpPr>
          <p:cNvPr id="81" name="Rectângulo arredondado 80"/>
          <p:cNvSpPr/>
          <p:nvPr/>
        </p:nvSpPr>
        <p:spPr>
          <a:xfrm>
            <a:off x="4202002" y="516567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In </a:t>
            </a:r>
            <a:r>
              <a:rPr lang="pt-PT" sz="2400" dirty="0" err="1">
                <a:latin typeface="Britannic Bold" pitchFamily="34" charset="0"/>
              </a:rPr>
              <a:t>the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morning</a:t>
            </a:r>
            <a:endParaRPr lang="pt-PT" dirty="0"/>
          </a:p>
        </p:txBody>
      </p:sp>
      <p:sp>
        <p:nvSpPr>
          <p:cNvPr id="82" name="Rectângulo arredondado 81"/>
          <p:cNvSpPr/>
          <p:nvPr/>
        </p:nvSpPr>
        <p:spPr>
          <a:xfrm>
            <a:off x="5825552" y="516567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tall</a:t>
            </a:r>
            <a:endParaRPr lang="pt-PT" dirty="0"/>
          </a:p>
        </p:txBody>
      </p:sp>
      <p:sp>
        <p:nvSpPr>
          <p:cNvPr id="83" name="Rectângulo arredondado 82"/>
          <p:cNvSpPr/>
          <p:nvPr/>
        </p:nvSpPr>
        <p:spPr>
          <a:xfrm>
            <a:off x="7451493" y="5153642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a </a:t>
            </a:r>
            <a:r>
              <a:rPr lang="pt-PT" sz="2400" dirty="0" err="1">
                <a:latin typeface="Britannic Bold" pitchFamily="34" charset="0"/>
              </a:rPr>
              <a:t>student</a:t>
            </a:r>
            <a:endParaRPr lang="pt-PT" sz="24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436728" y="4080675"/>
            <a:ext cx="2661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How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old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is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Brian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?</a:t>
            </a:r>
          </a:p>
        </p:txBody>
      </p:sp>
      <p:grpSp>
        <p:nvGrpSpPr>
          <p:cNvPr id="2" name="Grupo 35"/>
          <p:cNvGrpSpPr/>
          <p:nvPr/>
        </p:nvGrpSpPr>
        <p:grpSpPr>
          <a:xfrm>
            <a:off x="2033516" y="3265608"/>
            <a:ext cx="1872578" cy="1790889"/>
            <a:chOff x="2612129" y="5067111"/>
            <a:chExt cx="1872578" cy="1790889"/>
          </a:xfrm>
        </p:grpSpPr>
        <p:pic>
          <p:nvPicPr>
            <p:cNvPr id="34" name="Imagem 33" descr="dark-green-splatters-clipart-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129" y="5067111"/>
              <a:ext cx="1872578" cy="1790889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2731831" y="5625152"/>
              <a:ext cx="1676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>
                  <a:latin typeface="Candara" pitchFamily="34" charset="0"/>
                </a:rPr>
                <a:t>show </a:t>
              </a:r>
              <a:r>
                <a:rPr lang="pt-PT" sz="2000" b="1" dirty="0" err="1">
                  <a:latin typeface="Candara" pitchFamily="34" charset="0"/>
                </a:rPr>
                <a:t>question</a:t>
              </a:r>
              <a:endParaRPr lang="pt-PT" sz="2000" b="1" dirty="0">
                <a:latin typeface="Candara" pitchFamily="34" charset="0"/>
              </a:endParaRPr>
            </a:p>
          </p:txBody>
        </p:sp>
      </p:grpSp>
      <p:sp>
        <p:nvSpPr>
          <p:cNvPr id="22" name="Rectângulo arredondado 21"/>
          <p:cNvSpPr/>
          <p:nvPr/>
        </p:nvSpPr>
        <p:spPr>
          <a:xfrm>
            <a:off x="443005" y="360587"/>
            <a:ext cx="3421590" cy="676641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CCFF"/>
                </a:solidFill>
                <a:latin typeface="Britannic Bold" pitchFamily="34" charset="0"/>
              </a:rPr>
              <a:t>QUESTION 3</a:t>
            </a:r>
            <a:endParaRPr lang="pt-PT" sz="44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79928" y="5943601"/>
            <a:ext cx="982639" cy="982639"/>
          </a:xfrm>
          <a:prstGeom prst="rect">
            <a:avLst/>
          </a:prstGeom>
        </p:spPr>
      </p:pic>
      <p:pic>
        <p:nvPicPr>
          <p:cNvPr id="27" name="How old is Brian?">
            <a:hlinkClick r:id="" action="ppaction://media"/>
          </p:cNvPr>
          <p:cNvPicPr>
            <a:picLocks noRot="1" noChangeAspect="1"/>
          </p:cNvPicPr>
          <p:nvPr>
            <a:wavAudioFile r:embed="rId1" name="How old is Brian?"/>
          </p:nvPr>
        </p:nvPicPr>
        <p:blipFill>
          <a:blip r:embed="rId7" cstate="print"/>
          <a:stretch>
            <a:fillRect/>
          </a:stretch>
        </p:blipFill>
        <p:spPr>
          <a:xfrm>
            <a:off x="996286" y="2402005"/>
            <a:ext cx="2159287" cy="931575"/>
          </a:xfrm>
          <a:prstGeom prst="rect">
            <a:avLst/>
          </a:prstGeom>
        </p:spPr>
      </p:pic>
      <p:pic>
        <p:nvPicPr>
          <p:cNvPr id="25" name="Imagem 24" descr="clipart-animals-dir7Apyi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45751" y="5453300"/>
            <a:ext cx="1242856" cy="126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2212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79" grpId="0" animBg="1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ângulo arredondado 25"/>
          <p:cNvSpPr/>
          <p:nvPr/>
        </p:nvSpPr>
        <p:spPr>
          <a:xfrm>
            <a:off x="345193" y="1204474"/>
            <a:ext cx="3626303" cy="149191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Listen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repeat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question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match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with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correct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24" name="Imagem 23" descr="ps_boarder_by_evelinchan-d555k4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51" y="3712190"/>
            <a:ext cx="3041773" cy="2499957"/>
          </a:xfrm>
          <a:prstGeom prst="rect">
            <a:avLst/>
          </a:prstGeom>
        </p:spPr>
      </p:pic>
      <p:sp>
        <p:nvSpPr>
          <p:cNvPr id="67" name="Rectângulo arredondado 66"/>
          <p:cNvSpPr/>
          <p:nvPr/>
        </p:nvSpPr>
        <p:spPr>
          <a:xfrm>
            <a:off x="7438030" y="3535968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Green</a:t>
            </a:r>
            <a:endParaRPr lang="pt-PT" sz="2800" dirty="0">
              <a:latin typeface="Britannic Bold" pitchFamily="34" charset="0"/>
            </a:endParaRPr>
          </a:p>
        </p:txBody>
      </p:sp>
      <p:sp>
        <p:nvSpPr>
          <p:cNvPr id="68" name="Rectângulo arredondado 67"/>
          <p:cNvSpPr/>
          <p:nvPr/>
        </p:nvSpPr>
        <p:spPr>
          <a:xfrm>
            <a:off x="5801488" y="3287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from</a:t>
            </a:r>
            <a:r>
              <a:rPr lang="pt-PT" sz="2400" dirty="0">
                <a:latin typeface="Britannic Bold" pitchFamily="34" charset="0"/>
              </a:rPr>
              <a:t> France</a:t>
            </a:r>
            <a:endParaRPr lang="pt-PT" sz="1600" dirty="0"/>
          </a:p>
        </p:txBody>
      </p:sp>
      <p:sp>
        <p:nvSpPr>
          <p:cNvPr id="69" name="Rectângulo arredondado 68"/>
          <p:cNvSpPr/>
          <p:nvPr/>
        </p:nvSpPr>
        <p:spPr>
          <a:xfrm>
            <a:off x="7427429" y="3167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On</a:t>
            </a:r>
            <a:r>
              <a:rPr lang="pt-PT" sz="2400" dirty="0">
                <a:latin typeface="Britannic Bold" pitchFamily="34" charset="0"/>
              </a:rPr>
              <a:t> 3rd </a:t>
            </a:r>
            <a:r>
              <a:rPr lang="pt-PT" sz="2400" dirty="0" err="1">
                <a:latin typeface="Britannic Bold" pitchFamily="34" charset="0"/>
              </a:rPr>
              <a:t>May</a:t>
            </a:r>
            <a:endParaRPr lang="pt-PT" sz="2400" dirty="0"/>
          </a:p>
        </p:txBody>
      </p:sp>
      <p:sp>
        <p:nvSpPr>
          <p:cNvPr id="71" name="Rectângulo arredondado 70"/>
          <p:cNvSpPr/>
          <p:nvPr/>
        </p:nvSpPr>
        <p:spPr>
          <a:xfrm>
            <a:off x="4189970" y="1934626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she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isn’t</a:t>
            </a:r>
            <a:endParaRPr lang="pt-PT" dirty="0"/>
          </a:p>
        </p:txBody>
      </p:sp>
      <p:sp>
        <p:nvSpPr>
          <p:cNvPr id="72" name="Rectângulo arredondado 71"/>
          <p:cNvSpPr/>
          <p:nvPr/>
        </p:nvSpPr>
        <p:spPr>
          <a:xfrm>
            <a:off x="5813520" y="193462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Big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eyes</a:t>
            </a:r>
            <a:endParaRPr lang="pt-PT" dirty="0"/>
          </a:p>
        </p:txBody>
      </p:sp>
      <p:sp>
        <p:nvSpPr>
          <p:cNvPr id="73" name="Rectângulo arredondado 72"/>
          <p:cNvSpPr/>
          <p:nvPr/>
        </p:nvSpPr>
        <p:spPr>
          <a:xfrm>
            <a:off x="7439461" y="192259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That’s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my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teacher</a:t>
            </a:r>
            <a:endParaRPr lang="pt-PT" dirty="0"/>
          </a:p>
        </p:txBody>
      </p:sp>
      <p:sp>
        <p:nvSpPr>
          <p:cNvPr id="77" name="Rectângulo arredondado 76"/>
          <p:cNvSpPr/>
          <p:nvPr/>
        </p:nvSpPr>
        <p:spPr>
          <a:xfrm>
            <a:off x="4189970" y="35461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English</a:t>
            </a:r>
            <a:endParaRPr lang="pt-PT" dirty="0"/>
          </a:p>
        </p:txBody>
      </p:sp>
      <p:sp>
        <p:nvSpPr>
          <p:cNvPr id="78" name="Rectângulo arredondado 77"/>
          <p:cNvSpPr/>
          <p:nvPr/>
        </p:nvSpPr>
        <p:spPr>
          <a:xfrm>
            <a:off x="5813520" y="35461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Linda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short</a:t>
            </a:r>
            <a:endParaRPr lang="pt-PT" dirty="0"/>
          </a:p>
        </p:txBody>
      </p:sp>
      <p:sp>
        <p:nvSpPr>
          <p:cNvPr id="79" name="Rectângulo arredondado 78"/>
          <p:cNvSpPr/>
          <p:nvPr/>
        </p:nvSpPr>
        <p:spPr>
          <a:xfrm>
            <a:off x="4203512" y="515819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The</a:t>
            </a:r>
            <a:r>
              <a:rPr lang="pt-PT" sz="2400" dirty="0">
                <a:latin typeface="Britannic Bold" pitchFamily="34" charset="0"/>
              </a:rPr>
              <a:t> USA</a:t>
            </a:r>
            <a:endParaRPr lang="pt-PT" dirty="0"/>
          </a:p>
        </p:txBody>
      </p:sp>
      <p:sp>
        <p:nvSpPr>
          <p:cNvPr id="81" name="Rectângulo arredondado 80"/>
          <p:cNvSpPr/>
          <p:nvPr/>
        </p:nvSpPr>
        <p:spPr>
          <a:xfrm>
            <a:off x="4174707" y="33436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After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lunch</a:t>
            </a:r>
            <a:endParaRPr lang="pt-PT" dirty="0"/>
          </a:p>
        </p:txBody>
      </p:sp>
      <p:sp>
        <p:nvSpPr>
          <p:cNvPr id="82" name="Rectângulo arredondado 81"/>
          <p:cNvSpPr/>
          <p:nvPr/>
        </p:nvSpPr>
        <p:spPr>
          <a:xfrm>
            <a:off x="5825552" y="516567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She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likes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English</a:t>
            </a:r>
            <a:endParaRPr lang="pt-PT" dirty="0"/>
          </a:p>
        </p:txBody>
      </p:sp>
      <p:sp>
        <p:nvSpPr>
          <p:cNvPr id="83" name="Rectângulo arredondado 82"/>
          <p:cNvSpPr/>
          <p:nvPr/>
        </p:nvSpPr>
        <p:spPr>
          <a:xfrm>
            <a:off x="7451493" y="5153642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She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a </a:t>
            </a:r>
            <a:r>
              <a:rPr lang="pt-PT" sz="2400" dirty="0" err="1">
                <a:latin typeface="Britannic Bold" pitchFamily="34" charset="0"/>
              </a:rPr>
              <a:t>student</a:t>
            </a:r>
            <a:endParaRPr lang="pt-PT" sz="24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395791" y="4012432"/>
            <a:ext cx="2661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Where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is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Linda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from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?</a:t>
            </a:r>
          </a:p>
        </p:txBody>
      </p:sp>
      <p:grpSp>
        <p:nvGrpSpPr>
          <p:cNvPr id="2" name="Grupo 35"/>
          <p:cNvGrpSpPr/>
          <p:nvPr/>
        </p:nvGrpSpPr>
        <p:grpSpPr>
          <a:xfrm>
            <a:off x="2047164" y="3265612"/>
            <a:ext cx="1872578" cy="1790889"/>
            <a:chOff x="2612129" y="5067111"/>
            <a:chExt cx="1872578" cy="1790889"/>
          </a:xfrm>
        </p:grpSpPr>
        <p:pic>
          <p:nvPicPr>
            <p:cNvPr id="34" name="Imagem 33" descr="dark-green-splatters-clipart-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129" y="5067111"/>
              <a:ext cx="1872578" cy="1790889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2731831" y="5625152"/>
              <a:ext cx="1676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>
                  <a:latin typeface="Candara" pitchFamily="34" charset="0"/>
                </a:rPr>
                <a:t>show </a:t>
              </a:r>
              <a:r>
                <a:rPr lang="pt-PT" sz="2000" b="1" dirty="0" err="1">
                  <a:latin typeface="Candara" pitchFamily="34" charset="0"/>
                </a:rPr>
                <a:t>question</a:t>
              </a:r>
              <a:endParaRPr lang="pt-PT" sz="2000" b="1" dirty="0">
                <a:latin typeface="Candara" pitchFamily="34" charset="0"/>
              </a:endParaRPr>
            </a:p>
          </p:txBody>
        </p:sp>
      </p:grpSp>
      <p:sp>
        <p:nvSpPr>
          <p:cNvPr id="22" name="Rectângulo arredondado 21"/>
          <p:cNvSpPr/>
          <p:nvPr/>
        </p:nvSpPr>
        <p:spPr>
          <a:xfrm>
            <a:off x="443005" y="360587"/>
            <a:ext cx="3421590" cy="676641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CCFF"/>
                </a:solidFill>
                <a:latin typeface="Britannic Bold" pitchFamily="34" charset="0"/>
              </a:rPr>
              <a:t>QUESTION 4</a:t>
            </a:r>
            <a:endParaRPr lang="pt-PT" sz="44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79928" y="5943601"/>
            <a:ext cx="982639" cy="982639"/>
          </a:xfrm>
          <a:prstGeom prst="rect">
            <a:avLst/>
          </a:prstGeom>
        </p:spPr>
      </p:pic>
      <p:pic>
        <p:nvPicPr>
          <p:cNvPr id="25" name="Where is Linda from?">
            <a:hlinkClick r:id="" action="ppaction://media"/>
          </p:cNvPr>
          <p:cNvPicPr>
            <a:picLocks noRot="1" noChangeAspect="1"/>
          </p:cNvPicPr>
          <p:nvPr>
            <a:wavAudioFile r:embed="rId1" name="Where is Linda from?"/>
          </p:nvPr>
        </p:nvPicPr>
        <p:blipFill>
          <a:blip r:embed="rId7" cstate="print"/>
          <a:stretch>
            <a:fillRect/>
          </a:stretch>
        </p:blipFill>
        <p:spPr>
          <a:xfrm>
            <a:off x="1096420" y="2402005"/>
            <a:ext cx="2056211" cy="887105"/>
          </a:xfrm>
          <a:prstGeom prst="rect">
            <a:avLst/>
          </a:prstGeom>
        </p:spPr>
      </p:pic>
      <p:pic>
        <p:nvPicPr>
          <p:cNvPr id="27" name="Imagem 26" descr="clipart-animals-dir7Apyi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45751" y="5453300"/>
            <a:ext cx="1242856" cy="126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85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79" grpId="0" animBg="1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ângulo arredondado 25"/>
          <p:cNvSpPr/>
          <p:nvPr/>
        </p:nvSpPr>
        <p:spPr>
          <a:xfrm>
            <a:off x="345193" y="1204474"/>
            <a:ext cx="3626303" cy="149191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Listen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repeat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question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match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with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correct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25" name="Imagem 24" descr="ps_boarder_by_evelinchan-d555k4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51" y="3712190"/>
            <a:ext cx="3041773" cy="2499957"/>
          </a:xfrm>
          <a:prstGeom prst="rect">
            <a:avLst/>
          </a:prstGeom>
        </p:spPr>
      </p:pic>
      <p:sp>
        <p:nvSpPr>
          <p:cNvPr id="67" name="Rectângulo arredondado 66"/>
          <p:cNvSpPr/>
          <p:nvPr/>
        </p:nvSpPr>
        <p:spPr>
          <a:xfrm>
            <a:off x="7438030" y="3535968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isn’t</a:t>
            </a:r>
            <a:endParaRPr lang="pt-PT" sz="2800" dirty="0">
              <a:latin typeface="Britannic Bold" pitchFamily="34" charset="0"/>
            </a:endParaRPr>
          </a:p>
        </p:txBody>
      </p:sp>
      <p:sp>
        <p:nvSpPr>
          <p:cNvPr id="68" name="Rectângulo arredondado 67"/>
          <p:cNvSpPr/>
          <p:nvPr/>
        </p:nvSpPr>
        <p:spPr>
          <a:xfrm>
            <a:off x="5801488" y="3287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my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brother</a:t>
            </a:r>
            <a:endParaRPr lang="pt-PT" sz="1600" dirty="0"/>
          </a:p>
        </p:txBody>
      </p:sp>
      <p:sp>
        <p:nvSpPr>
          <p:cNvPr id="69" name="Rectângulo arredondado 68"/>
          <p:cNvSpPr/>
          <p:nvPr/>
        </p:nvSpPr>
        <p:spPr>
          <a:xfrm>
            <a:off x="7427429" y="3167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Saturday</a:t>
            </a:r>
            <a:endParaRPr lang="pt-PT" sz="2400" dirty="0"/>
          </a:p>
        </p:txBody>
      </p:sp>
      <p:sp>
        <p:nvSpPr>
          <p:cNvPr id="71" name="Rectângulo arredondado 70"/>
          <p:cNvSpPr/>
          <p:nvPr/>
        </p:nvSpPr>
        <p:spPr>
          <a:xfrm>
            <a:off x="4189970" y="1934626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My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mother</a:t>
            </a:r>
            <a:endParaRPr lang="pt-PT" dirty="0"/>
          </a:p>
        </p:txBody>
      </p:sp>
      <p:sp>
        <p:nvSpPr>
          <p:cNvPr id="72" name="Rectângulo arredondado 71"/>
          <p:cNvSpPr/>
          <p:nvPr/>
        </p:nvSpPr>
        <p:spPr>
          <a:xfrm>
            <a:off x="5813520" y="193462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she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isn’t</a:t>
            </a:r>
            <a:endParaRPr lang="pt-PT" dirty="0"/>
          </a:p>
        </p:txBody>
      </p:sp>
      <p:sp>
        <p:nvSpPr>
          <p:cNvPr id="73" name="Rectângulo arredondado 72"/>
          <p:cNvSpPr/>
          <p:nvPr/>
        </p:nvSpPr>
        <p:spPr>
          <a:xfrm>
            <a:off x="7439461" y="192259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In </a:t>
            </a:r>
            <a:r>
              <a:rPr lang="pt-PT" sz="2400" dirty="0" err="1">
                <a:latin typeface="Britannic Bold" pitchFamily="34" charset="0"/>
              </a:rPr>
              <a:t>October</a:t>
            </a:r>
            <a:endParaRPr lang="pt-PT" dirty="0"/>
          </a:p>
        </p:txBody>
      </p:sp>
      <p:sp>
        <p:nvSpPr>
          <p:cNvPr id="77" name="Rectângulo arredondado 76"/>
          <p:cNvSpPr/>
          <p:nvPr/>
        </p:nvSpPr>
        <p:spPr>
          <a:xfrm>
            <a:off x="4189970" y="35461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I’m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sorry</a:t>
            </a:r>
            <a:endParaRPr lang="pt-PT" dirty="0"/>
          </a:p>
        </p:txBody>
      </p:sp>
      <p:sp>
        <p:nvSpPr>
          <p:cNvPr id="78" name="Rectângulo arredondado 77"/>
          <p:cNvSpPr/>
          <p:nvPr/>
        </p:nvSpPr>
        <p:spPr>
          <a:xfrm>
            <a:off x="5813520" y="35461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you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haven’t</a:t>
            </a:r>
            <a:endParaRPr lang="pt-PT" dirty="0"/>
          </a:p>
        </p:txBody>
      </p:sp>
      <p:sp>
        <p:nvSpPr>
          <p:cNvPr id="79" name="Rectângulo arredondado 78"/>
          <p:cNvSpPr/>
          <p:nvPr/>
        </p:nvSpPr>
        <p:spPr>
          <a:xfrm>
            <a:off x="4203512" y="515819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I </a:t>
            </a:r>
            <a:r>
              <a:rPr lang="pt-PT" sz="2400" dirty="0" err="1">
                <a:latin typeface="Britannic Bold" pitchFamily="34" charset="0"/>
              </a:rPr>
              <a:t>am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not</a:t>
            </a:r>
            <a:endParaRPr lang="pt-PT" dirty="0"/>
          </a:p>
        </p:txBody>
      </p:sp>
      <p:sp>
        <p:nvSpPr>
          <p:cNvPr id="81" name="Rectângulo arredondado 80"/>
          <p:cNvSpPr/>
          <p:nvPr/>
        </p:nvSpPr>
        <p:spPr>
          <a:xfrm>
            <a:off x="4174707" y="33436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She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has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got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one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brother</a:t>
            </a:r>
            <a:endParaRPr lang="pt-PT" dirty="0"/>
          </a:p>
        </p:txBody>
      </p:sp>
      <p:sp>
        <p:nvSpPr>
          <p:cNvPr id="82" name="Rectângulo arredondado 81"/>
          <p:cNvSpPr/>
          <p:nvPr/>
        </p:nvSpPr>
        <p:spPr>
          <a:xfrm>
            <a:off x="5825552" y="516567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she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has</a:t>
            </a:r>
            <a:endParaRPr lang="pt-PT" dirty="0"/>
          </a:p>
        </p:txBody>
      </p:sp>
      <p:sp>
        <p:nvSpPr>
          <p:cNvPr id="83" name="Rectângulo arredondado 82"/>
          <p:cNvSpPr/>
          <p:nvPr/>
        </p:nvSpPr>
        <p:spPr>
          <a:xfrm>
            <a:off x="7451493" y="5153642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I’ve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got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two</a:t>
            </a:r>
            <a:endParaRPr lang="pt-PT" sz="24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450380" y="3739472"/>
            <a:ext cx="2661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Have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you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got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any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brothers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?</a:t>
            </a:r>
          </a:p>
        </p:txBody>
      </p:sp>
      <p:grpSp>
        <p:nvGrpSpPr>
          <p:cNvPr id="2" name="Grupo 35"/>
          <p:cNvGrpSpPr/>
          <p:nvPr/>
        </p:nvGrpSpPr>
        <p:grpSpPr>
          <a:xfrm>
            <a:off x="2033519" y="3245140"/>
            <a:ext cx="1872578" cy="1790889"/>
            <a:chOff x="2612129" y="5067111"/>
            <a:chExt cx="1872578" cy="1790889"/>
          </a:xfrm>
        </p:grpSpPr>
        <p:pic>
          <p:nvPicPr>
            <p:cNvPr id="34" name="Imagem 33" descr="dark-green-splatters-clipart-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129" y="5067111"/>
              <a:ext cx="1872578" cy="1790889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2731831" y="5625152"/>
              <a:ext cx="1676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>
                  <a:latin typeface="Candara" pitchFamily="34" charset="0"/>
                </a:rPr>
                <a:t>show </a:t>
              </a:r>
              <a:r>
                <a:rPr lang="pt-PT" sz="2000" b="1" dirty="0" err="1">
                  <a:latin typeface="Candara" pitchFamily="34" charset="0"/>
                </a:rPr>
                <a:t>question</a:t>
              </a:r>
              <a:endParaRPr lang="pt-PT" sz="2000" b="1" dirty="0">
                <a:latin typeface="Candara" pitchFamily="34" charset="0"/>
              </a:endParaRPr>
            </a:p>
          </p:txBody>
        </p:sp>
      </p:grpSp>
      <p:sp>
        <p:nvSpPr>
          <p:cNvPr id="22" name="Rectângulo arredondado 21"/>
          <p:cNvSpPr/>
          <p:nvPr/>
        </p:nvSpPr>
        <p:spPr>
          <a:xfrm>
            <a:off x="443005" y="360587"/>
            <a:ext cx="3421590" cy="676641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CCFF"/>
                </a:solidFill>
                <a:latin typeface="Britannic Bold" pitchFamily="34" charset="0"/>
              </a:rPr>
              <a:t>QUESTION 5</a:t>
            </a:r>
            <a:endParaRPr lang="pt-PT" sz="44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79928" y="5943601"/>
            <a:ext cx="982639" cy="982639"/>
          </a:xfrm>
          <a:prstGeom prst="rect">
            <a:avLst/>
          </a:prstGeom>
        </p:spPr>
      </p:pic>
      <p:pic>
        <p:nvPicPr>
          <p:cNvPr id="24" name="Have you got any brother">
            <a:hlinkClick r:id="" action="ppaction://media"/>
          </p:cNvPr>
          <p:cNvPicPr>
            <a:picLocks noRot="1" noChangeAspect="1"/>
          </p:cNvPicPr>
          <p:nvPr>
            <a:wavAudioFile r:embed="rId1" name="Have you got any brother"/>
          </p:nvPr>
        </p:nvPicPr>
        <p:blipFill>
          <a:blip r:embed="rId7" cstate="print"/>
          <a:stretch>
            <a:fillRect/>
          </a:stretch>
        </p:blipFill>
        <p:spPr>
          <a:xfrm>
            <a:off x="1091821" y="2421555"/>
            <a:ext cx="2047163" cy="863104"/>
          </a:xfrm>
          <a:prstGeom prst="rect">
            <a:avLst/>
          </a:prstGeom>
        </p:spPr>
      </p:pic>
      <p:pic>
        <p:nvPicPr>
          <p:cNvPr id="27" name="Imagem 26" descr="clipart-animals-dir7Apyi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45751" y="5453300"/>
            <a:ext cx="1242856" cy="126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239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79" grpId="0" animBg="1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ângulo arredondado 25"/>
          <p:cNvSpPr/>
          <p:nvPr/>
        </p:nvSpPr>
        <p:spPr>
          <a:xfrm>
            <a:off x="345193" y="1204474"/>
            <a:ext cx="3626303" cy="149191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Listen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repeat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question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match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with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correct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24" name="Imagem 23" descr="ps_boarder_by_evelinchan-d555k4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51" y="3712190"/>
            <a:ext cx="3041773" cy="2499957"/>
          </a:xfrm>
          <a:prstGeom prst="rect">
            <a:avLst/>
          </a:prstGeom>
        </p:spPr>
      </p:pic>
      <p:sp>
        <p:nvSpPr>
          <p:cNvPr id="67" name="Rectângulo arredondado 66"/>
          <p:cNvSpPr/>
          <p:nvPr/>
        </p:nvSpPr>
        <p:spPr>
          <a:xfrm>
            <a:off x="7438030" y="3535968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Monday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and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Tuesday</a:t>
            </a:r>
            <a:endParaRPr lang="pt-PT" sz="2800" dirty="0">
              <a:latin typeface="Britannic Bold" pitchFamily="34" charset="0"/>
            </a:endParaRPr>
          </a:p>
        </p:txBody>
      </p:sp>
      <p:sp>
        <p:nvSpPr>
          <p:cNvPr id="68" name="Rectângulo arredondado 67"/>
          <p:cNvSpPr/>
          <p:nvPr/>
        </p:nvSpPr>
        <p:spPr>
          <a:xfrm>
            <a:off x="5801488" y="3287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I’m</a:t>
            </a:r>
            <a:r>
              <a:rPr lang="pt-PT" sz="2400" dirty="0">
                <a:latin typeface="Britannic Bold" pitchFamily="34" charset="0"/>
              </a:rPr>
              <a:t> 12 </a:t>
            </a:r>
            <a:r>
              <a:rPr lang="pt-PT" sz="2400" dirty="0" err="1">
                <a:latin typeface="Britannic Bold" pitchFamily="34" charset="0"/>
              </a:rPr>
              <a:t>years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old</a:t>
            </a:r>
            <a:endParaRPr lang="pt-PT" sz="1600" dirty="0"/>
          </a:p>
        </p:txBody>
      </p:sp>
      <p:sp>
        <p:nvSpPr>
          <p:cNvPr id="69" name="Rectângulo arredondado 68"/>
          <p:cNvSpPr/>
          <p:nvPr/>
        </p:nvSpPr>
        <p:spPr>
          <a:xfrm>
            <a:off x="7427429" y="3167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it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endParaRPr lang="pt-PT" sz="2400" dirty="0"/>
          </a:p>
        </p:txBody>
      </p:sp>
      <p:sp>
        <p:nvSpPr>
          <p:cNvPr id="71" name="Rectângulo arredondado 70"/>
          <p:cNvSpPr/>
          <p:nvPr/>
        </p:nvSpPr>
        <p:spPr>
          <a:xfrm>
            <a:off x="4189970" y="1934626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Science</a:t>
            </a:r>
            <a:endParaRPr lang="pt-PT" dirty="0"/>
          </a:p>
        </p:txBody>
      </p:sp>
      <p:sp>
        <p:nvSpPr>
          <p:cNvPr id="72" name="Rectângulo arredondado 71"/>
          <p:cNvSpPr/>
          <p:nvPr/>
        </p:nvSpPr>
        <p:spPr>
          <a:xfrm>
            <a:off x="5813520" y="193462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Blue</a:t>
            </a:r>
            <a:endParaRPr lang="pt-PT" dirty="0"/>
          </a:p>
        </p:txBody>
      </p:sp>
      <p:sp>
        <p:nvSpPr>
          <p:cNvPr id="73" name="Rectângulo arredondado 72"/>
          <p:cNvSpPr/>
          <p:nvPr/>
        </p:nvSpPr>
        <p:spPr>
          <a:xfrm>
            <a:off x="7439461" y="192259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it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isn’t</a:t>
            </a:r>
            <a:endParaRPr lang="pt-PT" dirty="0"/>
          </a:p>
        </p:txBody>
      </p:sp>
      <p:sp>
        <p:nvSpPr>
          <p:cNvPr id="77" name="Rectângulo arredondado 76"/>
          <p:cNvSpPr/>
          <p:nvPr/>
        </p:nvSpPr>
        <p:spPr>
          <a:xfrm>
            <a:off x="4189970" y="35461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On</a:t>
            </a:r>
            <a:r>
              <a:rPr lang="pt-PT" sz="2400" dirty="0">
                <a:latin typeface="Britannic Bold" pitchFamily="34" charset="0"/>
              </a:rPr>
              <a:t> 11th </a:t>
            </a:r>
            <a:r>
              <a:rPr lang="pt-PT" sz="2400" dirty="0" err="1">
                <a:latin typeface="Britannic Bold" pitchFamily="34" charset="0"/>
              </a:rPr>
              <a:t>June</a:t>
            </a:r>
            <a:endParaRPr lang="pt-PT" dirty="0"/>
          </a:p>
        </p:txBody>
      </p:sp>
      <p:sp>
        <p:nvSpPr>
          <p:cNvPr id="78" name="Rectângulo arredondado 77"/>
          <p:cNvSpPr/>
          <p:nvPr/>
        </p:nvSpPr>
        <p:spPr>
          <a:xfrm>
            <a:off x="5813520" y="35461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Some-times</a:t>
            </a:r>
            <a:endParaRPr lang="pt-PT" dirty="0"/>
          </a:p>
        </p:txBody>
      </p:sp>
      <p:sp>
        <p:nvSpPr>
          <p:cNvPr id="79" name="Rectângulo arredondado 78"/>
          <p:cNvSpPr/>
          <p:nvPr/>
        </p:nvSpPr>
        <p:spPr>
          <a:xfrm>
            <a:off x="4203512" y="515819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In </a:t>
            </a:r>
            <a:r>
              <a:rPr lang="pt-PT" sz="2400" dirty="0" err="1">
                <a:latin typeface="Britannic Bold" pitchFamily="34" charset="0"/>
              </a:rPr>
              <a:t>Greece</a:t>
            </a:r>
            <a:endParaRPr lang="pt-PT" dirty="0"/>
          </a:p>
        </p:txBody>
      </p:sp>
      <p:sp>
        <p:nvSpPr>
          <p:cNvPr id="81" name="Rectângulo arredondado 80"/>
          <p:cNvSpPr/>
          <p:nvPr/>
        </p:nvSpPr>
        <p:spPr>
          <a:xfrm>
            <a:off x="4174707" y="33436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In 2002</a:t>
            </a:r>
            <a:endParaRPr lang="pt-PT" dirty="0"/>
          </a:p>
        </p:txBody>
      </p:sp>
      <p:sp>
        <p:nvSpPr>
          <p:cNvPr id="82" name="Rectângulo arredondado 81"/>
          <p:cNvSpPr/>
          <p:nvPr/>
        </p:nvSpPr>
        <p:spPr>
          <a:xfrm>
            <a:off x="5825552" y="516567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Today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Friday</a:t>
            </a:r>
            <a:endParaRPr lang="pt-PT" dirty="0"/>
          </a:p>
        </p:txBody>
      </p:sp>
      <p:sp>
        <p:nvSpPr>
          <p:cNvPr id="83" name="Rectângulo arredondado 82"/>
          <p:cNvSpPr/>
          <p:nvPr/>
        </p:nvSpPr>
        <p:spPr>
          <a:xfrm>
            <a:off x="7451493" y="5153642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long</a:t>
            </a:r>
            <a:endParaRPr lang="pt-PT" sz="24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436734" y="3766767"/>
            <a:ext cx="2661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When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is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your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birthday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?</a:t>
            </a:r>
          </a:p>
        </p:txBody>
      </p:sp>
      <p:grpSp>
        <p:nvGrpSpPr>
          <p:cNvPr id="2" name="Grupo 35"/>
          <p:cNvGrpSpPr/>
          <p:nvPr/>
        </p:nvGrpSpPr>
        <p:grpSpPr>
          <a:xfrm>
            <a:off x="2019870" y="3231489"/>
            <a:ext cx="1872578" cy="1790889"/>
            <a:chOff x="2612129" y="5067111"/>
            <a:chExt cx="1872578" cy="1790889"/>
          </a:xfrm>
        </p:grpSpPr>
        <p:pic>
          <p:nvPicPr>
            <p:cNvPr id="34" name="Imagem 33" descr="dark-green-splatters-clipart-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129" y="5067111"/>
              <a:ext cx="1872578" cy="1790889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2731831" y="5625152"/>
              <a:ext cx="1676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>
                  <a:latin typeface="Candara" pitchFamily="34" charset="0"/>
                </a:rPr>
                <a:t>show </a:t>
              </a:r>
              <a:r>
                <a:rPr lang="pt-PT" sz="2000" b="1" dirty="0" err="1">
                  <a:latin typeface="Candara" pitchFamily="34" charset="0"/>
                </a:rPr>
                <a:t>question</a:t>
              </a:r>
              <a:endParaRPr lang="pt-PT" sz="2000" b="1" dirty="0">
                <a:latin typeface="Candara" pitchFamily="34" charset="0"/>
              </a:endParaRPr>
            </a:p>
          </p:txBody>
        </p:sp>
      </p:grpSp>
      <p:sp>
        <p:nvSpPr>
          <p:cNvPr id="22" name="Rectângulo arredondado 21"/>
          <p:cNvSpPr/>
          <p:nvPr/>
        </p:nvSpPr>
        <p:spPr>
          <a:xfrm>
            <a:off x="443005" y="360587"/>
            <a:ext cx="3421590" cy="676641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CCFF"/>
                </a:solidFill>
                <a:latin typeface="Britannic Bold" pitchFamily="34" charset="0"/>
              </a:rPr>
              <a:t>QUESTION 6</a:t>
            </a:r>
            <a:endParaRPr lang="pt-PT" sz="44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79928" y="5943601"/>
            <a:ext cx="982639" cy="982639"/>
          </a:xfrm>
          <a:prstGeom prst="rect">
            <a:avLst/>
          </a:prstGeom>
        </p:spPr>
      </p:pic>
      <p:pic>
        <p:nvPicPr>
          <p:cNvPr id="25" name="When is your birthday?">
            <a:hlinkClick r:id="" action="ppaction://media"/>
          </p:cNvPr>
          <p:cNvPicPr>
            <a:picLocks noRot="1" noChangeAspect="1"/>
          </p:cNvPicPr>
          <p:nvPr>
            <a:wavAudioFile r:embed="rId1" name="When is your birthday?"/>
          </p:nvPr>
        </p:nvPicPr>
        <p:blipFill>
          <a:blip r:embed="rId7" cstate="print"/>
          <a:stretch>
            <a:fillRect/>
          </a:stretch>
        </p:blipFill>
        <p:spPr>
          <a:xfrm>
            <a:off x="1111744" y="2435202"/>
            <a:ext cx="2027241" cy="840260"/>
          </a:xfrm>
          <a:prstGeom prst="rect">
            <a:avLst/>
          </a:prstGeom>
        </p:spPr>
      </p:pic>
      <p:pic>
        <p:nvPicPr>
          <p:cNvPr id="27" name="Imagem 26" descr="clipart-animals-dir7Apyi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45751" y="5453300"/>
            <a:ext cx="1242856" cy="126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96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79" grpId="0" animBg="1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ângulo arredondado 25"/>
          <p:cNvSpPr/>
          <p:nvPr/>
        </p:nvSpPr>
        <p:spPr>
          <a:xfrm>
            <a:off x="345193" y="1204474"/>
            <a:ext cx="3626303" cy="149191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Listen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repeat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question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match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with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correct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25" name="Imagem 24" descr="ps_boarder_by_evelinchan-d555k4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51" y="3712190"/>
            <a:ext cx="3041773" cy="2499957"/>
          </a:xfrm>
          <a:prstGeom prst="rect">
            <a:avLst/>
          </a:prstGeom>
        </p:spPr>
      </p:pic>
      <p:sp>
        <p:nvSpPr>
          <p:cNvPr id="67" name="Rectângulo arredondado 66"/>
          <p:cNvSpPr/>
          <p:nvPr/>
        </p:nvSpPr>
        <p:spPr>
          <a:xfrm>
            <a:off x="7438030" y="3535968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In </a:t>
            </a:r>
            <a:r>
              <a:rPr lang="pt-PT" sz="2400" dirty="0" err="1">
                <a:latin typeface="Britannic Bold" pitchFamily="34" charset="0"/>
              </a:rPr>
              <a:t>March</a:t>
            </a:r>
            <a:endParaRPr lang="pt-PT" sz="2800" dirty="0">
              <a:latin typeface="Britannic Bold" pitchFamily="34" charset="0"/>
            </a:endParaRPr>
          </a:p>
        </p:txBody>
      </p:sp>
      <p:sp>
        <p:nvSpPr>
          <p:cNvPr id="68" name="Rectângulo arredondado 67"/>
          <p:cNvSpPr/>
          <p:nvPr/>
        </p:nvSpPr>
        <p:spPr>
          <a:xfrm>
            <a:off x="5801488" y="3287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a </a:t>
            </a:r>
            <a:r>
              <a:rPr lang="pt-PT" sz="2400" dirty="0" err="1">
                <a:latin typeface="Britannic Bold" pitchFamily="34" charset="0"/>
              </a:rPr>
              <a:t>dog</a:t>
            </a:r>
            <a:endParaRPr lang="pt-PT" sz="1600" dirty="0"/>
          </a:p>
        </p:txBody>
      </p:sp>
      <p:sp>
        <p:nvSpPr>
          <p:cNvPr id="69" name="Rectângulo arredondado 68"/>
          <p:cNvSpPr/>
          <p:nvPr/>
        </p:nvSpPr>
        <p:spPr>
          <a:xfrm>
            <a:off x="7427429" y="3167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My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parents</a:t>
            </a:r>
            <a:endParaRPr lang="pt-PT" sz="2400" dirty="0"/>
          </a:p>
        </p:txBody>
      </p:sp>
      <p:sp>
        <p:nvSpPr>
          <p:cNvPr id="71" name="Rectângulo arredondado 70"/>
          <p:cNvSpPr/>
          <p:nvPr/>
        </p:nvSpPr>
        <p:spPr>
          <a:xfrm>
            <a:off x="4189970" y="1934626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Short</a:t>
            </a:r>
            <a:endParaRPr lang="pt-PT" dirty="0"/>
          </a:p>
        </p:txBody>
      </p:sp>
      <p:sp>
        <p:nvSpPr>
          <p:cNvPr id="72" name="Rectângulo arredondado 71"/>
          <p:cNvSpPr/>
          <p:nvPr/>
        </p:nvSpPr>
        <p:spPr>
          <a:xfrm>
            <a:off x="5813520" y="193462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a </a:t>
            </a:r>
            <a:r>
              <a:rPr lang="pt-PT" sz="2400" dirty="0" err="1">
                <a:latin typeface="Britannic Bold" pitchFamily="34" charset="0"/>
              </a:rPr>
              <a:t>friend</a:t>
            </a:r>
            <a:endParaRPr lang="pt-PT" dirty="0"/>
          </a:p>
        </p:txBody>
      </p:sp>
      <p:sp>
        <p:nvSpPr>
          <p:cNvPr id="73" name="Rectângulo arredondado 72"/>
          <p:cNvSpPr/>
          <p:nvPr/>
        </p:nvSpPr>
        <p:spPr>
          <a:xfrm>
            <a:off x="7439461" y="192259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they</a:t>
            </a:r>
            <a:r>
              <a:rPr lang="pt-PT" sz="2400" dirty="0">
                <a:latin typeface="Britannic Bold" pitchFamily="34" charset="0"/>
              </a:rPr>
              <a:t> are</a:t>
            </a:r>
            <a:endParaRPr lang="pt-PT" dirty="0"/>
          </a:p>
        </p:txBody>
      </p:sp>
      <p:sp>
        <p:nvSpPr>
          <p:cNvPr id="77" name="Rectângulo arredondado 76"/>
          <p:cNvSpPr/>
          <p:nvPr/>
        </p:nvSpPr>
        <p:spPr>
          <a:xfrm>
            <a:off x="4189970" y="35461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Pencils</a:t>
            </a:r>
            <a:endParaRPr lang="pt-PT" dirty="0"/>
          </a:p>
        </p:txBody>
      </p:sp>
      <p:sp>
        <p:nvSpPr>
          <p:cNvPr id="78" name="Rectângulo arredondado 77"/>
          <p:cNvSpPr/>
          <p:nvPr/>
        </p:nvSpPr>
        <p:spPr>
          <a:xfrm>
            <a:off x="5813520" y="35461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Fourteen</a:t>
            </a:r>
            <a:endParaRPr lang="pt-PT" dirty="0"/>
          </a:p>
        </p:txBody>
      </p:sp>
      <p:sp>
        <p:nvSpPr>
          <p:cNvPr id="79" name="Rectângulo arredondado 78"/>
          <p:cNvSpPr/>
          <p:nvPr/>
        </p:nvSpPr>
        <p:spPr>
          <a:xfrm>
            <a:off x="4203512" y="515819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Mrs</a:t>
            </a:r>
            <a:r>
              <a:rPr lang="pt-PT" sz="2400" dirty="0">
                <a:latin typeface="Britannic Bold" pitchFamily="34" charset="0"/>
              </a:rPr>
              <a:t> Smith</a:t>
            </a:r>
            <a:endParaRPr lang="pt-PT" dirty="0"/>
          </a:p>
        </p:txBody>
      </p:sp>
      <p:sp>
        <p:nvSpPr>
          <p:cNvPr id="81" name="Rectângulo arredondado 80"/>
          <p:cNvSpPr/>
          <p:nvPr/>
        </p:nvSpPr>
        <p:spPr>
          <a:xfrm>
            <a:off x="4174707" y="33436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At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the</a:t>
            </a:r>
            <a:r>
              <a:rPr lang="pt-PT" sz="2400" dirty="0">
                <a:latin typeface="Britannic Bold" pitchFamily="34" charset="0"/>
              </a:rPr>
              <a:t> cinema</a:t>
            </a:r>
            <a:endParaRPr lang="pt-PT" dirty="0"/>
          </a:p>
        </p:txBody>
      </p:sp>
      <p:sp>
        <p:nvSpPr>
          <p:cNvPr id="82" name="Rectângulo arredondado 81"/>
          <p:cNvSpPr/>
          <p:nvPr/>
        </p:nvSpPr>
        <p:spPr>
          <a:xfrm>
            <a:off x="5825552" y="516567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At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night</a:t>
            </a:r>
            <a:endParaRPr lang="pt-PT" dirty="0"/>
          </a:p>
        </p:txBody>
      </p:sp>
      <p:sp>
        <p:nvSpPr>
          <p:cNvPr id="83" name="Rectângulo arredondado 82"/>
          <p:cNvSpPr/>
          <p:nvPr/>
        </p:nvSpPr>
        <p:spPr>
          <a:xfrm>
            <a:off x="7451493" y="5153642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Math</a:t>
            </a:r>
            <a:endParaRPr lang="pt-PT" sz="24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395784" y="4012435"/>
            <a:ext cx="2661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Who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are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they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?</a:t>
            </a:r>
          </a:p>
        </p:txBody>
      </p:sp>
      <p:grpSp>
        <p:nvGrpSpPr>
          <p:cNvPr id="2" name="Grupo 35"/>
          <p:cNvGrpSpPr/>
          <p:nvPr/>
        </p:nvGrpSpPr>
        <p:grpSpPr>
          <a:xfrm>
            <a:off x="2006223" y="3238313"/>
            <a:ext cx="1872578" cy="1790889"/>
            <a:chOff x="2612129" y="5067111"/>
            <a:chExt cx="1872578" cy="1790889"/>
          </a:xfrm>
        </p:grpSpPr>
        <p:pic>
          <p:nvPicPr>
            <p:cNvPr id="34" name="Imagem 33" descr="dark-green-splatters-clipart-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129" y="5067111"/>
              <a:ext cx="1872578" cy="1790889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2731831" y="5625152"/>
              <a:ext cx="1676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>
                  <a:latin typeface="Candara" pitchFamily="34" charset="0"/>
                </a:rPr>
                <a:t>show </a:t>
              </a:r>
              <a:r>
                <a:rPr lang="pt-PT" sz="2000" b="1" dirty="0" err="1">
                  <a:latin typeface="Candara" pitchFamily="34" charset="0"/>
                </a:rPr>
                <a:t>question</a:t>
              </a:r>
              <a:endParaRPr lang="pt-PT" sz="2000" b="1" dirty="0">
                <a:latin typeface="Candara" pitchFamily="34" charset="0"/>
              </a:endParaRPr>
            </a:p>
          </p:txBody>
        </p:sp>
      </p:grpSp>
      <p:sp>
        <p:nvSpPr>
          <p:cNvPr id="22" name="Rectângulo arredondado 21"/>
          <p:cNvSpPr/>
          <p:nvPr/>
        </p:nvSpPr>
        <p:spPr>
          <a:xfrm>
            <a:off x="443005" y="360587"/>
            <a:ext cx="3421590" cy="676641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CCFF"/>
                </a:solidFill>
                <a:latin typeface="Britannic Bold" pitchFamily="34" charset="0"/>
              </a:rPr>
              <a:t>QUESTION 7</a:t>
            </a:r>
            <a:endParaRPr lang="pt-PT" sz="44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79928" y="5943601"/>
            <a:ext cx="982639" cy="982639"/>
          </a:xfrm>
          <a:prstGeom prst="rect">
            <a:avLst/>
          </a:prstGeom>
        </p:spPr>
      </p:pic>
      <p:pic>
        <p:nvPicPr>
          <p:cNvPr id="24" name="Who are they?">
            <a:hlinkClick r:id="" action="ppaction://media"/>
          </p:cNvPr>
          <p:cNvPicPr>
            <a:picLocks noRot="1" noChangeAspect="1"/>
          </p:cNvPicPr>
          <p:nvPr>
            <a:wavAudioFile r:embed="rId1" name="Who are they?"/>
          </p:nvPr>
        </p:nvPicPr>
        <p:blipFill>
          <a:blip r:embed="rId7" cstate="print"/>
          <a:stretch>
            <a:fillRect/>
          </a:stretch>
        </p:blipFill>
        <p:spPr>
          <a:xfrm>
            <a:off x="1091821" y="2421555"/>
            <a:ext cx="2035791" cy="878296"/>
          </a:xfrm>
          <a:prstGeom prst="rect">
            <a:avLst/>
          </a:prstGeom>
        </p:spPr>
      </p:pic>
      <p:pic>
        <p:nvPicPr>
          <p:cNvPr id="27" name="Imagem 26" descr="clipart-animals-dir7Apyi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45751" y="5453300"/>
            <a:ext cx="1242856" cy="126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49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79" grpId="0" animBg="1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ângulo arredondado 24"/>
          <p:cNvSpPr/>
          <p:nvPr/>
        </p:nvSpPr>
        <p:spPr>
          <a:xfrm>
            <a:off x="345193" y="1204474"/>
            <a:ext cx="3626303" cy="149191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Listen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repeat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question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match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with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correct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24" name="Imagem 23" descr="ps_boarder_by_evelinchan-d555k4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51" y="3712190"/>
            <a:ext cx="3041773" cy="2499957"/>
          </a:xfrm>
          <a:prstGeom prst="rect">
            <a:avLst/>
          </a:prstGeom>
        </p:spPr>
      </p:pic>
      <p:sp>
        <p:nvSpPr>
          <p:cNvPr id="67" name="Rectângulo arredondado 66"/>
          <p:cNvSpPr/>
          <p:nvPr/>
        </p:nvSpPr>
        <p:spPr>
          <a:xfrm>
            <a:off x="7438030" y="3535968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My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nose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big</a:t>
            </a:r>
            <a:endParaRPr lang="pt-PT" sz="2800" dirty="0">
              <a:latin typeface="Britannic Bold" pitchFamily="34" charset="0"/>
            </a:endParaRPr>
          </a:p>
        </p:txBody>
      </p:sp>
      <p:sp>
        <p:nvSpPr>
          <p:cNvPr id="68" name="Rectângulo arredondado 67"/>
          <p:cNvSpPr/>
          <p:nvPr/>
        </p:nvSpPr>
        <p:spPr>
          <a:xfrm>
            <a:off x="5801488" y="3287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it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endParaRPr lang="pt-PT" sz="1600" dirty="0"/>
          </a:p>
        </p:txBody>
      </p:sp>
      <p:sp>
        <p:nvSpPr>
          <p:cNvPr id="69" name="Rectângulo arredondado 68"/>
          <p:cNvSpPr/>
          <p:nvPr/>
        </p:nvSpPr>
        <p:spPr>
          <a:xfrm>
            <a:off x="7427429" y="3167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they</a:t>
            </a:r>
            <a:r>
              <a:rPr lang="pt-PT" sz="2400" dirty="0">
                <a:latin typeface="Britannic Bold" pitchFamily="34" charset="0"/>
              </a:rPr>
              <a:t> are green</a:t>
            </a:r>
            <a:endParaRPr lang="pt-PT" sz="2400" dirty="0"/>
          </a:p>
        </p:txBody>
      </p:sp>
      <p:sp>
        <p:nvSpPr>
          <p:cNvPr id="71" name="Rectângulo arredondado 70"/>
          <p:cNvSpPr/>
          <p:nvPr/>
        </p:nvSpPr>
        <p:spPr>
          <a:xfrm>
            <a:off x="4189970" y="1934626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Black</a:t>
            </a:r>
            <a:endParaRPr lang="pt-PT" dirty="0"/>
          </a:p>
        </p:txBody>
      </p:sp>
      <p:sp>
        <p:nvSpPr>
          <p:cNvPr id="72" name="Rectângulo arredondado 71"/>
          <p:cNvSpPr/>
          <p:nvPr/>
        </p:nvSpPr>
        <p:spPr>
          <a:xfrm>
            <a:off x="5813520" y="193462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they</a:t>
            </a:r>
            <a:r>
              <a:rPr lang="pt-PT" sz="2400" dirty="0">
                <a:latin typeface="Britannic Bold" pitchFamily="34" charset="0"/>
              </a:rPr>
              <a:t> are </a:t>
            </a:r>
            <a:r>
              <a:rPr lang="pt-PT" sz="2400" dirty="0" err="1">
                <a:latin typeface="Britannic Bold" pitchFamily="34" charset="0"/>
              </a:rPr>
              <a:t>small</a:t>
            </a:r>
            <a:endParaRPr lang="pt-PT" dirty="0"/>
          </a:p>
        </p:txBody>
      </p:sp>
      <p:sp>
        <p:nvSpPr>
          <p:cNvPr id="73" name="Rectângulo arredondado 72"/>
          <p:cNvSpPr/>
          <p:nvPr/>
        </p:nvSpPr>
        <p:spPr>
          <a:xfrm>
            <a:off x="7439461" y="192259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I </a:t>
            </a:r>
            <a:r>
              <a:rPr lang="pt-PT" sz="2400" dirty="0" err="1">
                <a:latin typeface="Britannic Bold" pitchFamily="34" charset="0"/>
              </a:rPr>
              <a:t>have</a:t>
            </a:r>
            <a:endParaRPr lang="pt-PT" dirty="0"/>
          </a:p>
        </p:txBody>
      </p:sp>
      <p:sp>
        <p:nvSpPr>
          <p:cNvPr id="77" name="Rectângulo arredondado 76"/>
          <p:cNvSpPr/>
          <p:nvPr/>
        </p:nvSpPr>
        <p:spPr>
          <a:xfrm>
            <a:off x="4189970" y="35461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they</a:t>
            </a:r>
            <a:r>
              <a:rPr lang="pt-PT" sz="2400" dirty="0">
                <a:latin typeface="Britannic Bold" pitchFamily="34" charset="0"/>
              </a:rPr>
              <a:t> are </a:t>
            </a:r>
            <a:r>
              <a:rPr lang="pt-PT" sz="2400" dirty="0" err="1">
                <a:latin typeface="Britannic Bold" pitchFamily="34" charset="0"/>
              </a:rPr>
              <a:t>small</a:t>
            </a:r>
            <a:endParaRPr lang="pt-PT" dirty="0"/>
          </a:p>
        </p:txBody>
      </p:sp>
      <p:sp>
        <p:nvSpPr>
          <p:cNvPr id="78" name="Rectângulo arredondado 77"/>
          <p:cNvSpPr/>
          <p:nvPr/>
        </p:nvSpPr>
        <p:spPr>
          <a:xfrm>
            <a:off x="5813520" y="35461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Two</a:t>
            </a:r>
            <a:endParaRPr lang="pt-PT" dirty="0"/>
          </a:p>
        </p:txBody>
      </p:sp>
      <p:sp>
        <p:nvSpPr>
          <p:cNvPr id="79" name="Rectângulo arredondado 78"/>
          <p:cNvSpPr/>
          <p:nvPr/>
        </p:nvSpPr>
        <p:spPr>
          <a:xfrm>
            <a:off x="4203512" y="515819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Round</a:t>
            </a:r>
            <a:endParaRPr lang="pt-PT" dirty="0"/>
          </a:p>
        </p:txBody>
      </p:sp>
      <p:sp>
        <p:nvSpPr>
          <p:cNvPr id="81" name="Rectângulo arredondado 80"/>
          <p:cNvSpPr/>
          <p:nvPr/>
        </p:nvSpPr>
        <p:spPr>
          <a:xfrm>
            <a:off x="4174707" y="33436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They</a:t>
            </a:r>
            <a:r>
              <a:rPr lang="pt-PT" sz="2400" dirty="0">
                <a:latin typeface="Britannic Bold" pitchFamily="34" charset="0"/>
              </a:rPr>
              <a:t> are </a:t>
            </a:r>
            <a:r>
              <a:rPr lang="pt-PT" sz="2400" dirty="0" err="1">
                <a:latin typeface="Britannic Bold" pitchFamily="34" charset="0"/>
              </a:rPr>
              <a:t>brown</a:t>
            </a:r>
            <a:endParaRPr lang="pt-PT" dirty="0"/>
          </a:p>
        </p:txBody>
      </p:sp>
      <p:sp>
        <p:nvSpPr>
          <p:cNvPr id="82" name="Rectângulo arredondado 81"/>
          <p:cNvSpPr/>
          <p:nvPr/>
        </p:nvSpPr>
        <p:spPr>
          <a:xfrm>
            <a:off x="5825552" y="516567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they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aren’t</a:t>
            </a:r>
            <a:endParaRPr lang="pt-PT" dirty="0"/>
          </a:p>
        </p:txBody>
      </p:sp>
      <p:sp>
        <p:nvSpPr>
          <p:cNvPr id="83" name="Rectângulo arredondado 82"/>
          <p:cNvSpPr/>
          <p:nvPr/>
        </p:nvSpPr>
        <p:spPr>
          <a:xfrm>
            <a:off x="7451493" y="5153642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they</a:t>
            </a:r>
            <a:r>
              <a:rPr lang="pt-PT" sz="2400" dirty="0">
                <a:latin typeface="Britannic Bold" pitchFamily="34" charset="0"/>
              </a:rPr>
              <a:t> are</a:t>
            </a:r>
            <a:endParaRPr lang="pt-PT" sz="24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423085" y="3998786"/>
            <a:ext cx="2661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Are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your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eyes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big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?</a:t>
            </a:r>
          </a:p>
        </p:txBody>
      </p:sp>
      <p:grpSp>
        <p:nvGrpSpPr>
          <p:cNvPr id="2" name="Grupo 35"/>
          <p:cNvGrpSpPr/>
          <p:nvPr/>
        </p:nvGrpSpPr>
        <p:grpSpPr>
          <a:xfrm>
            <a:off x="1992574" y="3204194"/>
            <a:ext cx="1872578" cy="1790889"/>
            <a:chOff x="2612129" y="5067111"/>
            <a:chExt cx="1872578" cy="1790889"/>
          </a:xfrm>
        </p:grpSpPr>
        <p:pic>
          <p:nvPicPr>
            <p:cNvPr id="34" name="Imagem 33" descr="dark-green-splatters-clipart-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129" y="5067111"/>
              <a:ext cx="1872578" cy="1790889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2731831" y="5625152"/>
              <a:ext cx="1676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>
                  <a:latin typeface="Candara" pitchFamily="34" charset="0"/>
                </a:rPr>
                <a:t>show </a:t>
              </a:r>
              <a:r>
                <a:rPr lang="pt-PT" sz="2000" b="1" dirty="0" err="1">
                  <a:latin typeface="Candara" pitchFamily="34" charset="0"/>
                </a:rPr>
                <a:t>question</a:t>
              </a:r>
              <a:endParaRPr lang="pt-PT" sz="2000" b="1" dirty="0">
                <a:latin typeface="Candara" pitchFamily="34" charset="0"/>
              </a:endParaRPr>
            </a:p>
          </p:txBody>
        </p:sp>
      </p:grpSp>
      <p:sp>
        <p:nvSpPr>
          <p:cNvPr id="22" name="Rectângulo arredondado 21"/>
          <p:cNvSpPr/>
          <p:nvPr/>
        </p:nvSpPr>
        <p:spPr>
          <a:xfrm>
            <a:off x="443005" y="360587"/>
            <a:ext cx="3421590" cy="676641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CCFF"/>
                </a:solidFill>
                <a:latin typeface="Britannic Bold" pitchFamily="34" charset="0"/>
              </a:rPr>
              <a:t>QUESTION 8</a:t>
            </a:r>
            <a:endParaRPr lang="pt-PT" sz="44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79928" y="5943601"/>
            <a:ext cx="982639" cy="982639"/>
          </a:xfrm>
          <a:prstGeom prst="rect">
            <a:avLst/>
          </a:prstGeom>
        </p:spPr>
      </p:pic>
      <p:pic>
        <p:nvPicPr>
          <p:cNvPr id="27" name="Imagem 26" descr="clipart-animals-dir7Apyi9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45751" y="5453300"/>
            <a:ext cx="1242856" cy="1268220"/>
          </a:xfrm>
          <a:prstGeom prst="rect">
            <a:avLst/>
          </a:prstGeom>
        </p:spPr>
      </p:pic>
      <p:pic>
        <p:nvPicPr>
          <p:cNvPr id="26" name="Are your eyes big?">
            <a:hlinkClick r:id="" action="ppaction://media"/>
          </p:cNvPr>
          <p:cNvPicPr>
            <a:picLocks noRot="1" noChangeAspect="1"/>
          </p:cNvPicPr>
          <p:nvPr>
            <a:wavAudioFile r:embed="rId1" name="Are your eyes big?"/>
          </p:nvPr>
        </p:nvPicPr>
        <p:blipFill>
          <a:blip r:embed="rId8" cstate="print"/>
          <a:stretch>
            <a:fillRect/>
          </a:stretch>
        </p:blipFill>
        <p:spPr>
          <a:xfrm>
            <a:off x="1094390" y="2407907"/>
            <a:ext cx="2074165" cy="89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2019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79" grpId="0" animBg="1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ângulo arredondado 25"/>
          <p:cNvSpPr/>
          <p:nvPr/>
        </p:nvSpPr>
        <p:spPr>
          <a:xfrm>
            <a:off x="345193" y="1204474"/>
            <a:ext cx="3626303" cy="149191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Listen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repeat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question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match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with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correct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25" name="Imagem 24" descr="ps_boarder_by_evelinchan-d555k4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51" y="3712190"/>
            <a:ext cx="3041773" cy="2499957"/>
          </a:xfrm>
          <a:prstGeom prst="rect">
            <a:avLst/>
          </a:prstGeom>
        </p:spPr>
      </p:pic>
      <p:sp>
        <p:nvSpPr>
          <p:cNvPr id="67" name="Rectângulo arredondado 66"/>
          <p:cNvSpPr/>
          <p:nvPr/>
        </p:nvSpPr>
        <p:spPr>
          <a:xfrm>
            <a:off x="7438030" y="3535968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Sunday</a:t>
            </a:r>
            <a:endParaRPr lang="pt-PT" sz="2800" dirty="0">
              <a:latin typeface="Britannic Bold" pitchFamily="34" charset="0"/>
            </a:endParaRPr>
          </a:p>
        </p:txBody>
      </p:sp>
      <p:sp>
        <p:nvSpPr>
          <p:cNvPr id="68" name="Rectângulo arredondado 67"/>
          <p:cNvSpPr/>
          <p:nvPr/>
        </p:nvSpPr>
        <p:spPr>
          <a:xfrm>
            <a:off x="5801488" y="3287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Tall</a:t>
            </a:r>
            <a:endParaRPr lang="pt-PT" sz="1600" dirty="0"/>
          </a:p>
        </p:txBody>
      </p:sp>
      <p:sp>
        <p:nvSpPr>
          <p:cNvPr id="69" name="Rectângulo arredondado 68"/>
          <p:cNvSpPr/>
          <p:nvPr/>
        </p:nvSpPr>
        <p:spPr>
          <a:xfrm>
            <a:off x="7427429" y="3167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There</a:t>
            </a:r>
            <a:r>
              <a:rPr lang="pt-PT" sz="2400" dirty="0">
                <a:latin typeface="Britannic Bold" pitchFamily="34" charset="0"/>
              </a:rPr>
              <a:t> are </a:t>
            </a:r>
            <a:r>
              <a:rPr lang="pt-PT" sz="2400" dirty="0" err="1">
                <a:latin typeface="Britannic Bold" pitchFamily="34" charset="0"/>
              </a:rPr>
              <a:t>two</a:t>
            </a:r>
            <a:endParaRPr lang="pt-PT" sz="2400" dirty="0"/>
          </a:p>
        </p:txBody>
      </p:sp>
      <p:sp>
        <p:nvSpPr>
          <p:cNvPr id="71" name="Rectângulo arredondado 70"/>
          <p:cNvSpPr/>
          <p:nvPr/>
        </p:nvSpPr>
        <p:spPr>
          <a:xfrm>
            <a:off x="4189970" y="1934626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Milk</a:t>
            </a:r>
            <a:endParaRPr lang="pt-PT" dirty="0"/>
          </a:p>
        </p:txBody>
      </p:sp>
      <p:sp>
        <p:nvSpPr>
          <p:cNvPr id="72" name="Rectângulo arredondado 71"/>
          <p:cNvSpPr/>
          <p:nvPr/>
        </p:nvSpPr>
        <p:spPr>
          <a:xfrm>
            <a:off x="5813520" y="193462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In </a:t>
            </a:r>
            <a:r>
              <a:rPr lang="pt-PT" sz="2400" dirty="0" err="1">
                <a:latin typeface="Britannic Bold" pitchFamily="34" charset="0"/>
              </a:rPr>
              <a:t>England</a:t>
            </a:r>
            <a:endParaRPr lang="pt-PT" dirty="0"/>
          </a:p>
        </p:txBody>
      </p:sp>
      <p:sp>
        <p:nvSpPr>
          <p:cNvPr id="73" name="Rectângulo arredondado 72"/>
          <p:cNvSpPr/>
          <p:nvPr/>
        </p:nvSpPr>
        <p:spPr>
          <a:xfrm>
            <a:off x="7439461" y="192259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not</a:t>
            </a:r>
            <a:endParaRPr lang="pt-PT" dirty="0"/>
          </a:p>
        </p:txBody>
      </p:sp>
      <p:sp>
        <p:nvSpPr>
          <p:cNvPr id="77" name="Rectângulo arredondado 76"/>
          <p:cNvSpPr/>
          <p:nvPr/>
        </p:nvSpPr>
        <p:spPr>
          <a:xfrm>
            <a:off x="4189970" y="35461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Yellow</a:t>
            </a:r>
            <a:endParaRPr lang="pt-PT" dirty="0"/>
          </a:p>
        </p:txBody>
      </p:sp>
      <p:sp>
        <p:nvSpPr>
          <p:cNvPr id="78" name="Rectângulo arredondado 77"/>
          <p:cNvSpPr/>
          <p:nvPr/>
        </p:nvSpPr>
        <p:spPr>
          <a:xfrm>
            <a:off x="5813520" y="35461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France</a:t>
            </a:r>
            <a:endParaRPr lang="pt-PT" dirty="0"/>
          </a:p>
        </p:txBody>
      </p:sp>
      <p:sp>
        <p:nvSpPr>
          <p:cNvPr id="79" name="Rectângulo arredondado 78"/>
          <p:cNvSpPr/>
          <p:nvPr/>
        </p:nvSpPr>
        <p:spPr>
          <a:xfrm>
            <a:off x="4203512" y="515819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Twenty</a:t>
            </a:r>
            <a:endParaRPr lang="pt-PT" dirty="0"/>
          </a:p>
        </p:txBody>
      </p:sp>
      <p:sp>
        <p:nvSpPr>
          <p:cNvPr id="81" name="Rectângulo arredondado 80"/>
          <p:cNvSpPr/>
          <p:nvPr/>
        </p:nvSpPr>
        <p:spPr>
          <a:xfrm>
            <a:off x="4174707" y="33436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Three</a:t>
            </a:r>
            <a:endParaRPr lang="pt-PT" dirty="0"/>
          </a:p>
        </p:txBody>
      </p:sp>
      <p:sp>
        <p:nvSpPr>
          <p:cNvPr id="82" name="Rectângulo arredondado 81"/>
          <p:cNvSpPr/>
          <p:nvPr/>
        </p:nvSpPr>
        <p:spPr>
          <a:xfrm>
            <a:off x="5825552" y="516567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Spanish</a:t>
            </a:r>
            <a:endParaRPr lang="pt-PT" dirty="0"/>
          </a:p>
        </p:txBody>
      </p:sp>
      <p:sp>
        <p:nvSpPr>
          <p:cNvPr id="83" name="Rectângulo arredondado 82"/>
          <p:cNvSpPr/>
          <p:nvPr/>
        </p:nvSpPr>
        <p:spPr>
          <a:xfrm>
            <a:off x="7451493" y="5153642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Holland</a:t>
            </a:r>
            <a:endParaRPr lang="pt-PT" sz="24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423080" y="3780419"/>
            <a:ext cx="2661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What’s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your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favourite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subject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?</a:t>
            </a:r>
          </a:p>
        </p:txBody>
      </p:sp>
      <p:grpSp>
        <p:nvGrpSpPr>
          <p:cNvPr id="2" name="Grupo 35"/>
          <p:cNvGrpSpPr/>
          <p:nvPr/>
        </p:nvGrpSpPr>
        <p:grpSpPr>
          <a:xfrm>
            <a:off x="1992575" y="3224667"/>
            <a:ext cx="1872578" cy="1790889"/>
            <a:chOff x="2612129" y="5067111"/>
            <a:chExt cx="1872578" cy="1790889"/>
          </a:xfrm>
        </p:grpSpPr>
        <p:pic>
          <p:nvPicPr>
            <p:cNvPr id="34" name="Imagem 33" descr="dark-green-splatters-clipart-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129" y="5067111"/>
              <a:ext cx="1872578" cy="1790889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2731831" y="5625152"/>
              <a:ext cx="1676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>
                  <a:latin typeface="Candara" pitchFamily="34" charset="0"/>
                </a:rPr>
                <a:t>show </a:t>
              </a:r>
              <a:r>
                <a:rPr lang="pt-PT" sz="2000" b="1" dirty="0" err="1">
                  <a:latin typeface="Candara" pitchFamily="34" charset="0"/>
                </a:rPr>
                <a:t>question</a:t>
              </a:r>
              <a:endParaRPr lang="pt-PT" sz="2000" b="1" dirty="0">
                <a:latin typeface="Candara" pitchFamily="34" charset="0"/>
              </a:endParaRPr>
            </a:p>
          </p:txBody>
        </p:sp>
      </p:grpSp>
      <p:sp>
        <p:nvSpPr>
          <p:cNvPr id="22" name="Rectângulo arredondado 21"/>
          <p:cNvSpPr/>
          <p:nvPr/>
        </p:nvSpPr>
        <p:spPr>
          <a:xfrm>
            <a:off x="443005" y="360587"/>
            <a:ext cx="3421590" cy="676641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CCFF"/>
                </a:solidFill>
                <a:latin typeface="Britannic Bold" pitchFamily="34" charset="0"/>
              </a:rPr>
              <a:t>QUESTION 9</a:t>
            </a:r>
            <a:endParaRPr lang="pt-PT" sz="44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79928" y="5943601"/>
            <a:ext cx="982639" cy="982639"/>
          </a:xfrm>
          <a:prstGeom prst="rect">
            <a:avLst/>
          </a:prstGeom>
        </p:spPr>
      </p:pic>
      <p:pic>
        <p:nvPicPr>
          <p:cNvPr id="24" name="What's your favourite su">
            <a:hlinkClick r:id="" action="ppaction://media"/>
          </p:cNvPr>
          <p:cNvPicPr>
            <a:picLocks noRot="1" noChangeAspect="1"/>
          </p:cNvPicPr>
          <p:nvPr>
            <a:wavAudioFile r:embed="rId1" name="What's your favourite su"/>
          </p:nvPr>
        </p:nvPicPr>
        <p:blipFill>
          <a:blip r:embed="rId7" cstate="print"/>
          <a:stretch>
            <a:fillRect/>
          </a:stretch>
        </p:blipFill>
        <p:spPr>
          <a:xfrm>
            <a:off x="1102432" y="2396840"/>
            <a:ext cx="2036553" cy="878624"/>
          </a:xfrm>
          <a:prstGeom prst="rect">
            <a:avLst/>
          </a:prstGeom>
        </p:spPr>
      </p:pic>
      <p:pic>
        <p:nvPicPr>
          <p:cNvPr id="27" name="Imagem 26" descr="clipart-animals-dir7Apyi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45751" y="5453300"/>
            <a:ext cx="1242856" cy="126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2192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79" grpId="0" animBg="1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ângulo arredondado 25"/>
          <p:cNvSpPr/>
          <p:nvPr/>
        </p:nvSpPr>
        <p:spPr>
          <a:xfrm>
            <a:off x="345193" y="1204474"/>
            <a:ext cx="3626303" cy="149191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Listen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repeat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question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match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with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correct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24" name="Imagem 23" descr="ps_boarder_by_evelinchan-d555k4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51" y="3712190"/>
            <a:ext cx="3041773" cy="2499957"/>
          </a:xfrm>
          <a:prstGeom prst="rect">
            <a:avLst/>
          </a:prstGeom>
        </p:spPr>
      </p:pic>
      <p:sp>
        <p:nvSpPr>
          <p:cNvPr id="67" name="Rectângulo arredondado 66"/>
          <p:cNvSpPr/>
          <p:nvPr/>
        </p:nvSpPr>
        <p:spPr>
          <a:xfrm>
            <a:off x="7438030" y="3535968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past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half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three</a:t>
            </a:r>
            <a:endParaRPr lang="pt-PT" sz="2800" dirty="0">
              <a:latin typeface="Britannic Bold" pitchFamily="34" charset="0"/>
            </a:endParaRPr>
          </a:p>
        </p:txBody>
      </p:sp>
      <p:sp>
        <p:nvSpPr>
          <p:cNvPr id="68" name="Rectângulo arredondado 67"/>
          <p:cNvSpPr/>
          <p:nvPr/>
        </p:nvSpPr>
        <p:spPr>
          <a:xfrm>
            <a:off x="5801488" y="3287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A </a:t>
            </a:r>
            <a:r>
              <a:rPr lang="pt-PT" sz="2400" dirty="0" err="1">
                <a:latin typeface="Britannic Bold" pitchFamily="34" charset="0"/>
              </a:rPr>
              <a:t>quarter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half</a:t>
            </a:r>
            <a:endParaRPr lang="pt-PT" sz="1600" dirty="0"/>
          </a:p>
        </p:txBody>
      </p:sp>
      <p:sp>
        <p:nvSpPr>
          <p:cNvPr id="69" name="Rectângulo arredondado 68"/>
          <p:cNvSpPr/>
          <p:nvPr/>
        </p:nvSpPr>
        <p:spPr>
          <a:xfrm>
            <a:off x="7427429" y="3167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Twenty</a:t>
            </a:r>
            <a:r>
              <a:rPr lang="pt-PT" sz="2400" dirty="0">
                <a:latin typeface="Britannic Bold" pitchFamily="34" charset="0"/>
              </a:rPr>
              <a:t>- </a:t>
            </a:r>
            <a:r>
              <a:rPr lang="pt-PT" sz="2400" dirty="0" err="1">
                <a:latin typeface="Britannic Bold" pitchFamily="34" charset="0"/>
              </a:rPr>
              <a:t>four</a:t>
            </a:r>
            <a:endParaRPr lang="pt-PT" sz="2400" dirty="0"/>
          </a:p>
        </p:txBody>
      </p:sp>
      <p:sp>
        <p:nvSpPr>
          <p:cNvPr id="71" name="Rectângulo arredondado 70"/>
          <p:cNvSpPr/>
          <p:nvPr/>
        </p:nvSpPr>
        <p:spPr>
          <a:xfrm>
            <a:off x="4189970" y="1934626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time</a:t>
            </a:r>
            <a:endParaRPr lang="pt-PT" dirty="0"/>
          </a:p>
        </p:txBody>
      </p:sp>
      <p:sp>
        <p:nvSpPr>
          <p:cNvPr id="72" name="Rectângulo arredondado 71"/>
          <p:cNvSpPr/>
          <p:nvPr/>
        </p:nvSpPr>
        <p:spPr>
          <a:xfrm>
            <a:off x="5813520" y="193462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raining</a:t>
            </a:r>
            <a:endParaRPr lang="pt-PT" dirty="0"/>
          </a:p>
        </p:txBody>
      </p:sp>
      <p:sp>
        <p:nvSpPr>
          <p:cNvPr id="73" name="Rectângulo arredondado 72"/>
          <p:cNvSpPr/>
          <p:nvPr/>
        </p:nvSpPr>
        <p:spPr>
          <a:xfrm>
            <a:off x="7439461" y="192259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it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endParaRPr lang="pt-PT" dirty="0"/>
          </a:p>
        </p:txBody>
      </p:sp>
      <p:sp>
        <p:nvSpPr>
          <p:cNvPr id="77" name="Rectângulo arredondado 76"/>
          <p:cNvSpPr/>
          <p:nvPr/>
        </p:nvSpPr>
        <p:spPr>
          <a:xfrm>
            <a:off x="4189970" y="35461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six</a:t>
            </a:r>
            <a:r>
              <a:rPr lang="pt-PT" sz="2400" dirty="0">
                <a:latin typeface="Britannic Bold" pitchFamily="34" charset="0"/>
              </a:rPr>
              <a:t> time</a:t>
            </a:r>
            <a:endParaRPr lang="pt-PT" dirty="0"/>
          </a:p>
        </p:txBody>
      </p:sp>
      <p:sp>
        <p:nvSpPr>
          <p:cNvPr id="78" name="Rectângulo arredondado 77"/>
          <p:cNvSpPr/>
          <p:nvPr/>
        </p:nvSpPr>
        <p:spPr>
          <a:xfrm>
            <a:off x="5813520" y="35461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half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past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five</a:t>
            </a:r>
            <a:endParaRPr lang="pt-PT" dirty="0"/>
          </a:p>
        </p:txBody>
      </p:sp>
      <p:sp>
        <p:nvSpPr>
          <p:cNvPr id="79" name="Rectângulo arredondado 78"/>
          <p:cNvSpPr/>
          <p:nvPr/>
        </p:nvSpPr>
        <p:spPr>
          <a:xfrm>
            <a:off x="4203512" y="515819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a </a:t>
            </a:r>
            <a:r>
              <a:rPr lang="pt-PT" sz="2400" dirty="0" err="1">
                <a:latin typeface="Britannic Bold" pitchFamily="34" charset="0"/>
              </a:rPr>
              <a:t>quarter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two</a:t>
            </a:r>
            <a:endParaRPr lang="pt-PT" dirty="0"/>
          </a:p>
        </p:txBody>
      </p:sp>
      <p:sp>
        <p:nvSpPr>
          <p:cNvPr id="81" name="Rectângulo arredondado 80"/>
          <p:cNvSpPr/>
          <p:nvPr/>
        </p:nvSpPr>
        <p:spPr>
          <a:xfrm>
            <a:off x="4174707" y="33436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Four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hours</a:t>
            </a:r>
            <a:endParaRPr lang="pt-PT" dirty="0"/>
          </a:p>
        </p:txBody>
      </p:sp>
      <p:sp>
        <p:nvSpPr>
          <p:cNvPr id="82" name="Rectângulo arredondado 81"/>
          <p:cNvSpPr/>
          <p:nvPr/>
        </p:nvSpPr>
        <p:spPr>
          <a:xfrm>
            <a:off x="5825552" y="516567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four</a:t>
            </a:r>
            <a:r>
              <a:rPr lang="pt-PT" sz="2400" dirty="0">
                <a:latin typeface="Britannic Bold" pitchFamily="34" charset="0"/>
              </a:rPr>
              <a:t> minutes</a:t>
            </a:r>
            <a:endParaRPr lang="pt-PT" dirty="0"/>
          </a:p>
        </p:txBody>
      </p:sp>
      <p:sp>
        <p:nvSpPr>
          <p:cNvPr id="83" name="Rectângulo arredondado 82"/>
          <p:cNvSpPr/>
          <p:nvPr/>
        </p:nvSpPr>
        <p:spPr>
          <a:xfrm>
            <a:off x="7451493" y="5153642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five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hours</a:t>
            </a:r>
            <a:endParaRPr lang="pt-PT" sz="24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382145" y="4067021"/>
            <a:ext cx="2661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What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time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is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it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?</a:t>
            </a:r>
          </a:p>
        </p:txBody>
      </p:sp>
      <p:grpSp>
        <p:nvGrpSpPr>
          <p:cNvPr id="2" name="Grupo 35"/>
          <p:cNvGrpSpPr/>
          <p:nvPr/>
        </p:nvGrpSpPr>
        <p:grpSpPr>
          <a:xfrm>
            <a:off x="1992574" y="3224666"/>
            <a:ext cx="1872578" cy="1790889"/>
            <a:chOff x="2612129" y="5067111"/>
            <a:chExt cx="1872578" cy="1790889"/>
          </a:xfrm>
        </p:grpSpPr>
        <p:pic>
          <p:nvPicPr>
            <p:cNvPr id="34" name="Imagem 33" descr="dark-green-splatters-clipart-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129" y="5067111"/>
              <a:ext cx="1872578" cy="1790889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2731831" y="5625152"/>
              <a:ext cx="1676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>
                  <a:latin typeface="Candara" pitchFamily="34" charset="0"/>
                </a:rPr>
                <a:t>show </a:t>
              </a:r>
              <a:r>
                <a:rPr lang="pt-PT" sz="2000" b="1" dirty="0" err="1">
                  <a:latin typeface="Candara" pitchFamily="34" charset="0"/>
                </a:rPr>
                <a:t>question</a:t>
              </a:r>
              <a:endParaRPr lang="pt-PT" sz="2000" b="1" dirty="0">
                <a:latin typeface="Candara" pitchFamily="34" charset="0"/>
              </a:endParaRPr>
            </a:p>
          </p:txBody>
        </p:sp>
      </p:grpSp>
      <p:sp>
        <p:nvSpPr>
          <p:cNvPr id="22" name="Rectângulo arredondado 21"/>
          <p:cNvSpPr/>
          <p:nvPr/>
        </p:nvSpPr>
        <p:spPr>
          <a:xfrm>
            <a:off x="443005" y="360587"/>
            <a:ext cx="3421590" cy="676641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CCFF"/>
                </a:solidFill>
                <a:latin typeface="Britannic Bold" pitchFamily="34" charset="0"/>
              </a:rPr>
              <a:t>QUESTION 10</a:t>
            </a:r>
            <a:endParaRPr lang="pt-PT" sz="44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79928" y="5943601"/>
            <a:ext cx="982639" cy="982639"/>
          </a:xfrm>
          <a:prstGeom prst="rect">
            <a:avLst/>
          </a:prstGeom>
        </p:spPr>
      </p:pic>
      <p:pic>
        <p:nvPicPr>
          <p:cNvPr id="25" name="What time is it?">
            <a:hlinkClick r:id="" action="ppaction://media"/>
          </p:cNvPr>
          <p:cNvPicPr>
            <a:picLocks noRot="1" noChangeAspect="1"/>
          </p:cNvPicPr>
          <p:nvPr>
            <a:wavAudioFile r:embed="rId1" name="What time is it?"/>
          </p:nvPr>
        </p:nvPicPr>
        <p:blipFill>
          <a:blip r:embed="rId7" cstate="print"/>
          <a:stretch>
            <a:fillRect/>
          </a:stretch>
        </p:blipFill>
        <p:spPr>
          <a:xfrm>
            <a:off x="1116080" y="2400856"/>
            <a:ext cx="1995609" cy="860960"/>
          </a:xfrm>
          <a:prstGeom prst="rect">
            <a:avLst/>
          </a:prstGeom>
        </p:spPr>
      </p:pic>
      <p:pic>
        <p:nvPicPr>
          <p:cNvPr id="27" name="Imagem 26" descr="clipart-animals-dir7Apyi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45751" y="5453300"/>
            <a:ext cx="1242856" cy="126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67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79" grpId="0" animBg="1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ângulo arredondado 25"/>
          <p:cNvSpPr/>
          <p:nvPr/>
        </p:nvSpPr>
        <p:spPr>
          <a:xfrm>
            <a:off x="345193" y="1204474"/>
            <a:ext cx="3626303" cy="149191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Listen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repeat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question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match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with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correct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25" name="Imagem 24" descr="ps_boarder_by_evelinchan-d555k4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51" y="3712190"/>
            <a:ext cx="3041773" cy="2499957"/>
          </a:xfrm>
          <a:prstGeom prst="rect">
            <a:avLst/>
          </a:prstGeom>
        </p:spPr>
      </p:pic>
      <p:sp>
        <p:nvSpPr>
          <p:cNvPr id="67" name="Rectângulo arredondado 66"/>
          <p:cNvSpPr/>
          <p:nvPr/>
        </p:nvSpPr>
        <p:spPr>
          <a:xfrm>
            <a:off x="7438030" y="3535968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tall</a:t>
            </a:r>
            <a:endParaRPr lang="pt-PT" sz="2800" dirty="0">
              <a:latin typeface="Britannic Bold" pitchFamily="34" charset="0"/>
            </a:endParaRPr>
          </a:p>
        </p:txBody>
      </p:sp>
      <p:sp>
        <p:nvSpPr>
          <p:cNvPr id="68" name="Rectângulo arredondado 67"/>
          <p:cNvSpPr/>
          <p:nvPr/>
        </p:nvSpPr>
        <p:spPr>
          <a:xfrm>
            <a:off x="5801488" y="3287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A boy</a:t>
            </a:r>
            <a:endParaRPr lang="pt-PT" sz="1600" dirty="0"/>
          </a:p>
        </p:txBody>
      </p:sp>
      <p:sp>
        <p:nvSpPr>
          <p:cNvPr id="69" name="Rectângulo arredondado 68"/>
          <p:cNvSpPr/>
          <p:nvPr/>
        </p:nvSpPr>
        <p:spPr>
          <a:xfrm>
            <a:off x="7427429" y="3167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Two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girls</a:t>
            </a:r>
            <a:endParaRPr lang="pt-PT" sz="2400" dirty="0"/>
          </a:p>
        </p:txBody>
      </p:sp>
      <p:sp>
        <p:nvSpPr>
          <p:cNvPr id="71" name="Rectângulo arredondado 70"/>
          <p:cNvSpPr/>
          <p:nvPr/>
        </p:nvSpPr>
        <p:spPr>
          <a:xfrm>
            <a:off x="4189970" y="1934626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a plane</a:t>
            </a:r>
            <a:endParaRPr lang="pt-PT" dirty="0"/>
          </a:p>
        </p:txBody>
      </p:sp>
      <p:sp>
        <p:nvSpPr>
          <p:cNvPr id="72" name="Rectângulo arredondado 71"/>
          <p:cNvSpPr/>
          <p:nvPr/>
        </p:nvSpPr>
        <p:spPr>
          <a:xfrm>
            <a:off x="5813520" y="193462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my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teacher</a:t>
            </a:r>
            <a:endParaRPr lang="pt-PT" dirty="0"/>
          </a:p>
        </p:txBody>
      </p:sp>
      <p:sp>
        <p:nvSpPr>
          <p:cNvPr id="73" name="Rectângulo arredondado 72"/>
          <p:cNvSpPr/>
          <p:nvPr/>
        </p:nvSpPr>
        <p:spPr>
          <a:xfrm>
            <a:off x="7439461" y="192259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it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isn’t</a:t>
            </a:r>
            <a:endParaRPr lang="pt-PT" dirty="0"/>
          </a:p>
        </p:txBody>
      </p:sp>
      <p:sp>
        <p:nvSpPr>
          <p:cNvPr id="77" name="Rectângulo arredondado 76"/>
          <p:cNvSpPr/>
          <p:nvPr/>
        </p:nvSpPr>
        <p:spPr>
          <a:xfrm>
            <a:off x="4189970" y="35461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it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endParaRPr lang="pt-PT" dirty="0"/>
          </a:p>
        </p:txBody>
      </p:sp>
      <p:sp>
        <p:nvSpPr>
          <p:cNvPr id="78" name="Rectângulo arredondado 77"/>
          <p:cNvSpPr/>
          <p:nvPr/>
        </p:nvSpPr>
        <p:spPr>
          <a:xfrm>
            <a:off x="5813520" y="35461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That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our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new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friend</a:t>
            </a:r>
            <a:endParaRPr lang="pt-PT" dirty="0"/>
          </a:p>
        </p:txBody>
      </p:sp>
      <p:sp>
        <p:nvSpPr>
          <p:cNvPr id="79" name="Rectângulo arredondado 78"/>
          <p:cNvSpPr/>
          <p:nvPr/>
        </p:nvSpPr>
        <p:spPr>
          <a:xfrm>
            <a:off x="4203512" y="515819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green</a:t>
            </a:r>
            <a:endParaRPr lang="pt-PT" dirty="0"/>
          </a:p>
        </p:txBody>
      </p:sp>
      <p:sp>
        <p:nvSpPr>
          <p:cNvPr id="81" name="Rectângulo arredondado 80"/>
          <p:cNvSpPr/>
          <p:nvPr/>
        </p:nvSpPr>
        <p:spPr>
          <a:xfrm>
            <a:off x="4174707" y="33436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my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aunt</a:t>
            </a:r>
            <a:endParaRPr lang="pt-PT" dirty="0"/>
          </a:p>
        </p:txBody>
      </p:sp>
      <p:sp>
        <p:nvSpPr>
          <p:cNvPr id="82" name="Rectângulo arredondado 81"/>
          <p:cNvSpPr/>
          <p:nvPr/>
        </p:nvSpPr>
        <p:spPr>
          <a:xfrm>
            <a:off x="5825552" y="516567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That’s</a:t>
            </a:r>
            <a:r>
              <a:rPr lang="pt-PT" sz="2400" dirty="0">
                <a:latin typeface="Britannic Bold" pitchFamily="34" charset="0"/>
              </a:rPr>
              <a:t> a </a:t>
            </a:r>
            <a:r>
              <a:rPr lang="pt-PT" sz="2400" dirty="0" err="1">
                <a:latin typeface="Britannic Bold" pitchFamily="34" charset="0"/>
              </a:rPr>
              <a:t>teacher</a:t>
            </a:r>
            <a:endParaRPr lang="pt-PT" dirty="0"/>
          </a:p>
        </p:txBody>
      </p:sp>
      <p:sp>
        <p:nvSpPr>
          <p:cNvPr id="83" name="Rectângulo arredondado 82"/>
          <p:cNvSpPr/>
          <p:nvPr/>
        </p:nvSpPr>
        <p:spPr>
          <a:xfrm>
            <a:off x="7451493" y="5153642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Ten</a:t>
            </a:r>
            <a:endParaRPr lang="pt-PT" sz="24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382145" y="4067023"/>
            <a:ext cx="2661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What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is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that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?</a:t>
            </a:r>
          </a:p>
        </p:txBody>
      </p:sp>
      <p:grpSp>
        <p:nvGrpSpPr>
          <p:cNvPr id="2" name="Grupo 35"/>
          <p:cNvGrpSpPr/>
          <p:nvPr/>
        </p:nvGrpSpPr>
        <p:grpSpPr>
          <a:xfrm>
            <a:off x="1992574" y="3238313"/>
            <a:ext cx="1872578" cy="1790889"/>
            <a:chOff x="2612129" y="5067111"/>
            <a:chExt cx="1872578" cy="1790889"/>
          </a:xfrm>
        </p:grpSpPr>
        <p:pic>
          <p:nvPicPr>
            <p:cNvPr id="34" name="Imagem 33" descr="dark-green-splatters-clipart-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129" y="5067111"/>
              <a:ext cx="1872578" cy="1790889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2731831" y="5625152"/>
              <a:ext cx="1676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>
                  <a:latin typeface="Candara" pitchFamily="34" charset="0"/>
                </a:rPr>
                <a:t>show </a:t>
              </a:r>
              <a:r>
                <a:rPr lang="pt-PT" sz="2000" b="1" dirty="0" err="1">
                  <a:latin typeface="Candara" pitchFamily="34" charset="0"/>
                </a:rPr>
                <a:t>question</a:t>
              </a:r>
              <a:endParaRPr lang="pt-PT" sz="2000" b="1" dirty="0">
                <a:latin typeface="Candara" pitchFamily="34" charset="0"/>
              </a:endParaRPr>
            </a:p>
          </p:txBody>
        </p:sp>
      </p:grpSp>
      <p:sp>
        <p:nvSpPr>
          <p:cNvPr id="22" name="Rectângulo arredondado 21"/>
          <p:cNvSpPr/>
          <p:nvPr/>
        </p:nvSpPr>
        <p:spPr>
          <a:xfrm>
            <a:off x="443005" y="360587"/>
            <a:ext cx="3421590" cy="676641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CCFF"/>
                </a:solidFill>
                <a:latin typeface="Britannic Bold" pitchFamily="34" charset="0"/>
              </a:rPr>
              <a:t>QUESTION 11</a:t>
            </a:r>
            <a:endParaRPr lang="pt-PT" sz="44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79928" y="5943601"/>
            <a:ext cx="982639" cy="982639"/>
          </a:xfrm>
          <a:prstGeom prst="rect">
            <a:avLst/>
          </a:prstGeom>
        </p:spPr>
      </p:pic>
      <p:pic>
        <p:nvPicPr>
          <p:cNvPr id="24" name="What is that?">
            <a:hlinkClick r:id="" action="ppaction://media"/>
          </p:cNvPr>
          <p:cNvPicPr>
            <a:picLocks noRot="1" noChangeAspect="1"/>
          </p:cNvPicPr>
          <p:nvPr>
            <a:wavAudioFile r:embed="rId1" name="What is that?"/>
          </p:nvPr>
        </p:nvPicPr>
        <p:blipFill>
          <a:blip r:embed="rId7" cstate="print"/>
          <a:stretch>
            <a:fillRect/>
          </a:stretch>
        </p:blipFill>
        <p:spPr>
          <a:xfrm>
            <a:off x="1147714" y="2412633"/>
            <a:ext cx="1936679" cy="835536"/>
          </a:xfrm>
          <a:prstGeom prst="rect">
            <a:avLst/>
          </a:prstGeom>
        </p:spPr>
      </p:pic>
      <p:pic>
        <p:nvPicPr>
          <p:cNvPr id="27" name="Imagem 26" descr="clipart-animals-dir7Apyi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45751" y="5453300"/>
            <a:ext cx="1242856" cy="126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44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79" grpId="0" animBg="1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ângulo arredondado 25"/>
          <p:cNvSpPr/>
          <p:nvPr/>
        </p:nvSpPr>
        <p:spPr>
          <a:xfrm>
            <a:off x="345193" y="1204474"/>
            <a:ext cx="3626303" cy="149191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Listen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repeat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question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match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with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correct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24" name="Imagem 23" descr="ps_boarder_by_evelinchan-d555k4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51" y="3712190"/>
            <a:ext cx="3041773" cy="2499957"/>
          </a:xfrm>
          <a:prstGeom prst="rect">
            <a:avLst/>
          </a:prstGeom>
        </p:spPr>
      </p:pic>
      <p:sp>
        <p:nvSpPr>
          <p:cNvPr id="67" name="Rectângulo arredondado 66"/>
          <p:cNvSpPr/>
          <p:nvPr/>
        </p:nvSpPr>
        <p:spPr>
          <a:xfrm>
            <a:off x="7438030" y="3535968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isn’t</a:t>
            </a:r>
            <a:endParaRPr lang="pt-PT" sz="2800" dirty="0">
              <a:latin typeface="Britannic Bold" pitchFamily="34" charset="0"/>
            </a:endParaRPr>
          </a:p>
        </p:txBody>
      </p:sp>
      <p:sp>
        <p:nvSpPr>
          <p:cNvPr id="68" name="Rectângulo arredondado 67"/>
          <p:cNvSpPr/>
          <p:nvPr/>
        </p:nvSpPr>
        <p:spPr>
          <a:xfrm>
            <a:off x="5801488" y="3287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Long </a:t>
            </a:r>
            <a:r>
              <a:rPr lang="pt-PT" sz="2400" dirty="0" err="1">
                <a:latin typeface="Britannic Bold" pitchFamily="34" charset="0"/>
              </a:rPr>
              <a:t>and</a:t>
            </a:r>
            <a:r>
              <a:rPr lang="pt-PT" sz="2400" dirty="0">
                <a:latin typeface="Britannic Bold" pitchFamily="34" charset="0"/>
              </a:rPr>
              <a:t> short</a:t>
            </a:r>
            <a:endParaRPr lang="pt-PT" sz="1600" dirty="0"/>
          </a:p>
        </p:txBody>
      </p:sp>
      <p:sp>
        <p:nvSpPr>
          <p:cNvPr id="69" name="Rectângulo arredondado 68"/>
          <p:cNvSpPr/>
          <p:nvPr/>
        </p:nvSpPr>
        <p:spPr>
          <a:xfrm>
            <a:off x="7427429" y="3167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long</a:t>
            </a:r>
            <a:endParaRPr lang="pt-PT" sz="2400" dirty="0"/>
          </a:p>
        </p:txBody>
      </p:sp>
      <p:sp>
        <p:nvSpPr>
          <p:cNvPr id="71" name="Rectângulo arredondado 70"/>
          <p:cNvSpPr/>
          <p:nvPr/>
        </p:nvSpPr>
        <p:spPr>
          <a:xfrm>
            <a:off x="4189970" y="1934626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you</a:t>
            </a:r>
            <a:r>
              <a:rPr lang="pt-PT" sz="2400" dirty="0">
                <a:latin typeface="Britannic Bold" pitchFamily="34" charset="0"/>
              </a:rPr>
              <a:t> are</a:t>
            </a:r>
            <a:endParaRPr lang="pt-PT" dirty="0"/>
          </a:p>
        </p:txBody>
      </p:sp>
      <p:sp>
        <p:nvSpPr>
          <p:cNvPr id="72" name="Rectângulo arredondado 71"/>
          <p:cNvSpPr/>
          <p:nvPr/>
        </p:nvSpPr>
        <p:spPr>
          <a:xfrm>
            <a:off x="5813520" y="193462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she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isn’t</a:t>
            </a:r>
            <a:endParaRPr lang="pt-PT" dirty="0"/>
          </a:p>
        </p:txBody>
      </p:sp>
      <p:sp>
        <p:nvSpPr>
          <p:cNvPr id="73" name="Rectângulo arredondado 72"/>
          <p:cNvSpPr/>
          <p:nvPr/>
        </p:nvSpPr>
        <p:spPr>
          <a:xfrm>
            <a:off x="7439461" y="192259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you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have</a:t>
            </a:r>
            <a:endParaRPr lang="pt-PT" dirty="0"/>
          </a:p>
        </p:txBody>
      </p:sp>
      <p:sp>
        <p:nvSpPr>
          <p:cNvPr id="77" name="Rectângulo arredondado 76"/>
          <p:cNvSpPr/>
          <p:nvPr/>
        </p:nvSpPr>
        <p:spPr>
          <a:xfrm>
            <a:off x="4189970" y="35461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I </a:t>
            </a:r>
            <a:r>
              <a:rPr lang="pt-PT" sz="2400" dirty="0" err="1">
                <a:latin typeface="Britannic Bold" pitchFamily="34" charset="0"/>
              </a:rPr>
              <a:t>haven’t</a:t>
            </a:r>
            <a:endParaRPr lang="pt-PT" dirty="0"/>
          </a:p>
        </p:txBody>
      </p:sp>
      <p:sp>
        <p:nvSpPr>
          <p:cNvPr id="78" name="Rectângulo arredondado 77"/>
          <p:cNvSpPr/>
          <p:nvPr/>
        </p:nvSpPr>
        <p:spPr>
          <a:xfrm>
            <a:off x="5813520" y="35461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you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haven’t</a:t>
            </a:r>
            <a:endParaRPr lang="pt-PT" dirty="0"/>
          </a:p>
        </p:txBody>
      </p:sp>
      <p:sp>
        <p:nvSpPr>
          <p:cNvPr id="79" name="Rectângulo arredondado 78"/>
          <p:cNvSpPr/>
          <p:nvPr/>
        </p:nvSpPr>
        <p:spPr>
          <a:xfrm>
            <a:off x="4203512" y="515819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I </a:t>
            </a:r>
            <a:r>
              <a:rPr lang="pt-PT" sz="2400" dirty="0" err="1">
                <a:latin typeface="Britannic Bold" pitchFamily="34" charset="0"/>
              </a:rPr>
              <a:t>am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not</a:t>
            </a:r>
            <a:endParaRPr lang="pt-PT" dirty="0"/>
          </a:p>
        </p:txBody>
      </p:sp>
      <p:sp>
        <p:nvSpPr>
          <p:cNvPr id="81" name="Rectângulo arredondado 80"/>
          <p:cNvSpPr/>
          <p:nvPr/>
        </p:nvSpPr>
        <p:spPr>
          <a:xfrm>
            <a:off x="4174707" y="33436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She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has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got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long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hair</a:t>
            </a:r>
            <a:endParaRPr lang="pt-PT" dirty="0"/>
          </a:p>
        </p:txBody>
      </p:sp>
      <p:sp>
        <p:nvSpPr>
          <p:cNvPr id="82" name="Rectângulo arredondado 81"/>
          <p:cNvSpPr/>
          <p:nvPr/>
        </p:nvSpPr>
        <p:spPr>
          <a:xfrm>
            <a:off x="5825552" y="516567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long</a:t>
            </a:r>
            <a:endParaRPr lang="pt-PT" dirty="0"/>
          </a:p>
        </p:txBody>
      </p:sp>
      <p:sp>
        <p:nvSpPr>
          <p:cNvPr id="83" name="Rectângulo arredondado 82"/>
          <p:cNvSpPr/>
          <p:nvPr/>
        </p:nvSpPr>
        <p:spPr>
          <a:xfrm>
            <a:off x="7451493" y="5153642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I </a:t>
            </a:r>
            <a:r>
              <a:rPr lang="pt-PT" sz="2400" dirty="0" err="1">
                <a:latin typeface="Britannic Bold" pitchFamily="34" charset="0"/>
              </a:rPr>
              <a:t>have</a:t>
            </a:r>
            <a:endParaRPr lang="pt-PT" sz="24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368498" y="3780416"/>
            <a:ext cx="2661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Have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you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got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long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hair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?</a:t>
            </a:r>
          </a:p>
        </p:txBody>
      </p:sp>
      <p:grpSp>
        <p:nvGrpSpPr>
          <p:cNvPr id="2" name="Grupo 35"/>
          <p:cNvGrpSpPr/>
          <p:nvPr/>
        </p:nvGrpSpPr>
        <p:grpSpPr>
          <a:xfrm>
            <a:off x="1984332" y="3245135"/>
            <a:ext cx="1872578" cy="1790889"/>
            <a:chOff x="2612129" y="5067111"/>
            <a:chExt cx="1872578" cy="1790889"/>
          </a:xfrm>
        </p:grpSpPr>
        <p:pic>
          <p:nvPicPr>
            <p:cNvPr id="34" name="Imagem 33" descr="dark-green-splatters-clipart-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129" y="5067111"/>
              <a:ext cx="1872578" cy="1790889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2731831" y="5625152"/>
              <a:ext cx="1676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>
                  <a:latin typeface="Candara" pitchFamily="34" charset="0"/>
                </a:rPr>
                <a:t>show </a:t>
              </a:r>
              <a:r>
                <a:rPr lang="pt-PT" sz="2000" b="1" dirty="0" err="1">
                  <a:latin typeface="Candara" pitchFamily="34" charset="0"/>
                </a:rPr>
                <a:t>question</a:t>
              </a:r>
              <a:endParaRPr lang="pt-PT" sz="2000" b="1" dirty="0">
                <a:latin typeface="Candara" pitchFamily="34" charset="0"/>
              </a:endParaRPr>
            </a:p>
          </p:txBody>
        </p:sp>
      </p:grpSp>
      <p:sp>
        <p:nvSpPr>
          <p:cNvPr id="22" name="Rectângulo arredondado 21"/>
          <p:cNvSpPr/>
          <p:nvPr/>
        </p:nvSpPr>
        <p:spPr>
          <a:xfrm>
            <a:off x="443005" y="360587"/>
            <a:ext cx="3421590" cy="676641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CCFF"/>
                </a:solidFill>
                <a:latin typeface="Britannic Bold" pitchFamily="34" charset="0"/>
              </a:rPr>
              <a:t>QUESTION 12</a:t>
            </a:r>
            <a:endParaRPr lang="pt-PT" sz="44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79928" y="5943601"/>
            <a:ext cx="982639" cy="982639"/>
          </a:xfrm>
          <a:prstGeom prst="rect">
            <a:avLst/>
          </a:prstGeom>
        </p:spPr>
      </p:pic>
      <p:pic>
        <p:nvPicPr>
          <p:cNvPr id="25" name="Have you got long hair?">
            <a:hlinkClick r:id="" action="ppaction://media"/>
          </p:cNvPr>
          <p:cNvPicPr>
            <a:picLocks noRot="1" noChangeAspect="1"/>
          </p:cNvPicPr>
          <p:nvPr>
            <a:wavAudioFile r:embed="rId1" name="Have you got long hair?"/>
          </p:nvPr>
        </p:nvPicPr>
        <p:blipFill>
          <a:blip r:embed="rId7" cstate="print"/>
          <a:stretch>
            <a:fillRect/>
          </a:stretch>
        </p:blipFill>
        <p:spPr>
          <a:xfrm>
            <a:off x="1116081" y="2435202"/>
            <a:ext cx="1981961" cy="855072"/>
          </a:xfrm>
          <a:prstGeom prst="rect">
            <a:avLst/>
          </a:prstGeom>
        </p:spPr>
      </p:pic>
      <p:pic>
        <p:nvPicPr>
          <p:cNvPr id="27" name="Imagem 26" descr="clipart-animals-dir7Apyi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45751" y="5453300"/>
            <a:ext cx="1242856" cy="126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224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79" grpId="0" animBg="1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ângulo arredondado 25"/>
          <p:cNvSpPr/>
          <p:nvPr/>
        </p:nvSpPr>
        <p:spPr>
          <a:xfrm>
            <a:off x="345193" y="1204474"/>
            <a:ext cx="3626303" cy="149191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Listen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repeat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question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match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with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correct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25" name="Imagem 24" descr="ps_boarder_by_evelinchan-d555k4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51" y="3712190"/>
            <a:ext cx="3041773" cy="2499957"/>
          </a:xfrm>
          <a:prstGeom prst="rect">
            <a:avLst/>
          </a:prstGeom>
        </p:spPr>
      </p:pic>
      <p:sp>
        <p:nvSpPr>
          <p:cNvPr id="67" name="Rectângulo arredondado 66"/>
          <p:cNvSpPr/>
          <p:nvPr/>
        </p:nvSpPr>
        <p:spPr>
          <a:xfrm>
            <a:off x="7438030" y="3535968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a </a:t>
            </a:r>
            <a:r>
              <a:rPr lang="pt-PT" sz="2400" dirty="0" err="1">
                <a:latin typeface="Britannic Bold" pitchFamily="34" charset="0"/>
              </a:rPr>
              <a:t>good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book</a:t>
            </a:r>
            <a:endParaRPr lang="pt-PT" sz="2800" dirty="0">
              <a:latin typeface="Britannic Bold" pitchFamily="34" charset="0"/>
            </a:endParaRPr>
          </a:p>
        </p:txBody>
      </p:sp>
      <p:sp>
        <p:nvSpPr>
          <p:cNvPr id="68" name="Rectângulo arredondado 67"/>
          <p:cNvSpPr/>
          <p:nvPr/>
        </p:nvSpPr>
        <p:spPr>
          <a:xfrm>
            <a:off x="5801488" y="3287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On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the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table</a:t>
            </a:r>
            <a:endParaRPr lang="pt-PT" sz="1600" dirty="0"/>
          </a:p>
        </p:txBody>
      </p:sp>
      <p:sp>
        <p:nvSpPr>
          <p:cNvPr id="69" name="Rectângulo arredondado 68"/>
          <p:cNvSpPr/>
          <p:nvPr/>
        </p:nvSpPr>
        <p:spPr>
          <a:xfrm>
            <a:off x="7427429" y="3167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it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endParaRPr lang="pt-PT" sz="2400" dirty="0"/>
          </a:p>
        </p:txBody>
      </p:sp>
      <p:sp>
        <p:nvSpPr>
          <p:cNvPr id="71" name="Rectângulo arredondado 70"/>
          <p:cNvSpPr/>
          <p:nvPr/>
        </p:nvSpPr>
        <p:spPr>
          <a:xfrm>
            <a:off x="4189970" y="1934626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it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isn’t</a:t>
            </a:r>
            <a:endParaRPr lang="pt-PT" dirty="0"/>
          </a:p>
        </p:txBody>
      </p:sp>
      <p:sp>
        <p:nvSpPr>
          <p:cNvPr id="72" name="Rectângulo arredondado 71"/>
          <p:cNvSpPr/>
          <p:nvPr/>
        </p:nvSpPr>
        <p:spPr>
          <a:xfrm>
            <a:off x="5813520" y="193462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After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school</a:t>
            </a:r>
            <a:endParaRPr lang="pt-PT" dirty="0"/>
          </a:p>
        </p:txBody>
      </p:sp>
      <p:sp>
        <p:nvSpPr>
          <p:cNvPr id="73" name="Rectângulo arredondado 72"/>
          <p:cNvSpPr/>
          <p:nvPr/>
        </p:nvSpPr>
        <p:spPr>
          <a:xfrm>
            <a:off x="7439461" y="192259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Before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going</a:t>
            </a:r>
            <a:r>
              <a:rPr lang="pt-PT" sz="2400" dirty="0">
                <a:latin typeface="Britannic Bold" pitchFamily="34" charset="0"/>
              </a:rPr>
              <a:t> to </a:t>
            </a:r>
            <a:r>
              <a:rPr lang="pt-PT" sz="2400" dirty="0" err="1">
                <a:latin typeface="Britannic Bold" pitchFamily="34" charset="0"/>
              </a:rPr>
              <a:t>bed</a:t>
            </a:r>
            <a:endParaRPr lang="pt-PT" dirty="0"/>
          </a:p>
        </p:txBody>
      </p:sp>
      <p:sp>
        <p:nvSpPr>
          <p:cNvPr id="77" name="Rectângulo arredondado 76"/>
          <p:cNvSpPr/>
          <p:nvPr/>
        </p:nvSpPr>
        <p:spPr>
          <a:xfrm>
            <a:off x="4189970" y="35461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I </a:t>
            </a:r>
            <a:r>
              <a:rPr lang="pt-PT" sz="2400" dirty="0" err="1">
                <a:latin typeface="Britannic Bold" pitchFamily="34" charset="0"/>
              </a:rPr>
              <a:t>have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your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book</a:t>
            </a:r>
            <a:endParaRPr lang="pt-PT" dirty="0"/>
          </a:p>
        </p:txBody>
      </p:sp>
      <p:sp>
        <p:nvSpPr>
          <p:cNvPr id="78" name="Rectângulo arredondado 77"/>
          <p:cNvSpPr/>
          <p:nvPr/>
        </p:nvSpPr>
        <p:spPr>
          <a:xfrm>
            <a:off x="5813520" y="35461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Two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books</a:t>
            </a:r>
            <a:endParaRPr lang="pt-PT" dirty="0"/>
          </a:p>
        </p:txBody>
      </p:sp>
      <p:sp>
        <p:nvSpPr>
          <p:cNvPr id="79" name="Rectângulo arredondado 78"/>
          <p:cNvSpPr/>
          <p:nvPr/>
        </p:nvSpPr>
        <p:spPr>
          <a:xfrm>
            <a:off x="4203512" y="515819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On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Monday</a:t>
            </a:r>
            <a:endParaRPr lang="pt-PT" dirty="0"/>
          </a:p>
        </p:txBody>
      </p:sp>
      <p:sp>
        <p:nvSpPr>
          <p:cNvPr id="81" name="Rectângulo arredondado 80"/>
          <p:cNvSpPr/>
          <p:nvPr/>
        </p:nvSpPr>
        <p:spPr>
          <a:xfrm>
            <a:off x="4174707" y="33436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In </a:t>
            </a:r>
            <a:r>
              <a:rPr lang="pt-PT" sz="2400" dirty="0" err="1">
                <a:latin typeface="Britannic Bold" pitchFamily="34" charset="0"/>
              </a:rPr>
              <a:t>the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evening</a:t>
            </a:r>
            <a:endParaRPr lang="pt-PT" dirty="0"/>
          </a:p>
        </p:txBody>
      </p:sp>
      <p:sp>
        <p:nvSpPr>
          <p:cNvPr id="82" name="Rectângulo arredondado 81"/>
          <p:cNvSpPr/>
          <p:nvPr/>
        </p:nvSpPr>
        <p:spPr>
          <a:xfrm>
            <a:off x="5825552" y="516567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blue</a:t>
            </a:r>
            <a:endParaRPr lang="pt-PT" dirty="0"/>
          </a:p>
        </p:txBody>
      </p:sp>
      <p:sp>
        <p:nvSpPr>
          <p:cNvPr id="83" name="Rectângulo arredondado 82"/>
          <p:cNvSpPr/>
          <p:nvPr/>
        </p:nvSpPr>
        <p:spPr>
          <a:xfrm>
            <a:off x="7451493" y="5153642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my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book</a:t>
            </a:r>
            <a:endParaRPr lang="pt-PT" sz="24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409432" y="4067027"/>
            <a:ext cx="2661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Where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is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my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book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?</a:t>
            </a:r>
          </a:p>
        </p:txBody>
      </p:sp>
      <p:grpSp>
        <p:nvGrpSpPr>
          <p:cNvPr id="2" name="Grupo 35"/>
          <p:cNvGrpSpPr/>
          <p:nvPr/>
        </p:nvGrpSpPr>
        <p:grpSpPr>
          <a:xfrm>
            <a:off x="2019869" y="3258782"/>
            <a:ext cx="1872578" cy="1790889"/>
            <a:chOff x="2612129" y="5067111"/>
            <a:chExt cx="1872578" cy="1790889"/>
          </a:xfrm>
        </p:grpSpPr>
        <p:pic>
          <p:nvPicPr>
            <p:cNvPr id="34" name="Imagem 33" descr="dark-green-splatters-clipart-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129" y="5067111"/>
              <a:ext cx="1872578" cy="1790889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2731831" y="5625152"/>
              <a:ext cx="1676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>
                  <a:latin typeface="Candara" pitchFamily="34" charset="0"/>
                </a:rPr>
                <a:t>show </a:t>
              </a:r>
              <a:r>
                <a:rPr lang="pt-PT" sz="2000" b="1" dirty="0" err="1">
                  <a:latin typeface="Candara" pitchFamily="34" charset="0"/>
                </a:rPr>
                <a:t>question</a:t>
              </a:r>
              <a:r>
                <a:rPr lang="pt-PT" sz="2000" b="1" dirty="0">
                  <a:latin typeface="Candara" pitchFamily="34" charset="0"/>
                </a:rPr>
                <a:t> </a:t>
              </a:r>
            </a:p>
          </p:txBody>
        </p:sp>
      </p:grpSp>
      <p:sp>
        <p:nvSpPr>
          <p:cNvPr id="22" name="Rectângulo arredondado 21"/>
          <p:cNvSpPr/>
          <p:nvPr/>
        </p:nvSpPr>
        <p:spPr>
          <a:xfrm>
            <a:off x="443005" y="360587"/>
            <a:ext cx="3421590" cy="676641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CCFF"/>
                </a:solidFill>
                <a:latin typeface="Britannic Bold" pitchFamily="34" charset="0"/>
              </a:rPr>
              <a:t>QUESTION 13</a:t>
            </a:r>
            <a:endParaRPr lang="pt-PT" sz="44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79928" y="5943601"/>
            <a:ext cx="982639" cy="982639"/>
          </a:xfrm>
          <a:prstGeom prst="rect">
            <a:avLst/>
          </a:prstGeom>
        </p:spPr>
      </p:pic>
      <p:pic>
        <p:nvPicPr>
          <p:cNvPr id="24" name="Where is my book?">
            <a:hlinkClick r:id="" action="ppaction://media"/>
          </p:cNvPr>
          <p:cNvPicPr>
            <a:picLocks noRot="1" noChangeAspect="1"/>
          </p:cNvPicPr>
          <p:nvPr>
            <a:wavAudioFile r:embed="rId1" name="Where is my book?"/>
          </p:nvPr>
        </p:nvPicPr>
        <p:blipFill>
          <a:blip r:embed="rId7" cstate="print"/>
          <a:stretch>
            <a:fillRect/>
          </a:stretch>
        </p:blipFill>
        <p:spPr>
          <a:xfrm>
            <a:off x="1144136" y="2441178"/>
            <a:ext cx="1967554" cy="848856"/>
          </a:xfrm>
          <a:prstGeom prst="rect">
            <a:avLst/>
          </a:prstGeom>
        </p:spPr>
      </p:pic>
      <p:pic>
        <p:nvPicPr>
          <p:cNvPr id="27" name="Imagem 26" descr="clipart-animals-dir7Apyi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45751" y="5453300"/>
            <a:ext cx="1242856" cy="126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806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79" grpId="0" animBg="1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ângulo arredondado 25"/>
          <p:cNvSpPr/>
          <p:nvPr/>
        </p:nvSpPr>
        <p:spPr>
          <a:xfrm>
            <a:off x="345193" y="1204474"/>
            <a:ext cx="3626303" cy="149191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Listen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repeat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question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match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with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correct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25" name="Imagem 24" descr="ps_boarder_by_evelinchan-d555k4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51" y="3712190"/>
            <a:ext cx="3041773" cy="2499957"/>
          </a:xfrm>
          <a:prstGeom prst="rect">
            <a:avLst/>
          </a:prstGeom>
        </p:spPr>
      </p:pic>
      <p:sp>
        <p:nvSpPr>
          <p:cNvPr id="67" name="Rectângulo arredondado 66"/>
          <p:cNvSpPr/>
          <p:nvPr/>
        </p:nvSpPr>
        <p:spPr>
          <a:xfrm>
            <a:off x="7438030" y="3535968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They</a:t>
            </a:r>
            <a:r>
              <a:rPr lang="pt-PT" sz="2400" dirty="0">
                <a:latin typeface="Britannic Bold" pitchFamily="34" charset="0"/>
              </a:rPr>
              <a:t> are </a:t>
            </a:r>
            <a:r>
              <a:rPr lang="pt-PT" sz="2400" dirty="0" err="1">
                <a:latin typeface="Britannic Bold" pitchFamily="34" charset="0"/>
              </a:rPr>
              <a:t>from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England</a:t>
            </a:r>
            <a:endParaRPr lang="pt-PT" sz="2800" dirty="0">
              <a:latin typeface="Britannic Bold" pitchFamily="34" charset="0"/>
            </a:endParaRPr>
          </a:p>
        </p:txBody>
      </p:sp>
      <p:sp>
        <p:nvSpPr>
          <p:cNvPr id="68" name="Rectângulo arredondado 67"/>
          <p:cNvSpPr/>
          <p:nvPr/>
        </p:nvSpPr>
        <p:spPr>
          <a:xfrm>
            <a:off x="5801488" y="3287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Portugal</a:t>
            </a:r>
            <a:endParaRPr lang="pt-PT" sz="1600" dirty="0"/>
          </a:p>
        </p:txBody>
      </p:sp>
      <p:sp>
        <p:nvSpPr>
          <p:cNvPr id="69" name="Rectângulo arredondado 68"/>
          <p:cNvSpPr/>
          <p:nvPr/>
        </p:nvSpPr>
        <p:spPr>
          <a:xfrm>
            <a:off x="7427429" y="3167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endParaRPr lang="pt-PT" sz="2400" dirty="0"/>
          </a:p>
        </p:txBody>
      </p:sp>
      <p:sp>
        <p:nvSpPr>
          <p:cNvPr id="71" name="Rectângulo arredondado 70"/>
          <p:cNvSpPr/>
          <p:nvPr/>
        </p:nvSpPr>
        <p:spPr>
          <a:xfrm>
            <a:off x="4189970" y="1934626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she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endParaRPr lang="pt-PT" dirty="0"/>
          </a:p>
        </p:txBody>
      </p:sp>
      <p:sp>
        <p:nvSpPr>
          <p:cNvPr id="72" name="Rectângulo arredondado 71"/>
          <p:cNvSpPr/>
          <p:nvPr/>
        </p:nvSpPr>
        <p:spPr>
          <a:xfrm>
            <a:off x="5813520" y="193462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isn’t</a:t>
            </a:r>
            <a:endParaRPr lang="pt-PT" dirty="0"/>
          </a:p>
        </p:txBody>
      </p:sp>
      <p:sp>
        <p:nvSpPr>
          <p:cNvPr id="73" name="Rectângulo arredondado 72"/>
          <p:cNvSpPr/>
          <p:nvPr/>
        </p:nvSpPr>
        <p:spPr>
          <a:xfrm>
            <a:off x="7439461" y="192259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I’m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German</a:t>
            </a:r>
            <a:endParaRPr lang="pt-PT" dirty="0"/>
          </a:p>
        </p:txBody>
      </p:sp>
      <p:sp>
        <p:nvSpPr>
          <p:cNvPr id="77" name="Rectângulo arredondado 76"/>
          <p:cNvSpPr/>
          <p:nvPr/>
        </p:nvSpPr>
        <p:spPr>
          <a:xfrm>
            <a:off x="4189970" y="35461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I’m</a:t>
            </a:r>
            <a:r>
              <a:rPr lang="pt-PT" sz="2400" dirty="0">
                <a:latin typeface="Britannic Bold" pitchFamily="34" charset="0"/>
              </a:rPr>
              <a:t> late</a:t>
            </a:r>
            <a:endParaRPr lang="pt-PT" dirty="0"/>
          </a:p>
        </p:txBody>
      </p:sp>
      <p:sp>
        <p:nvSpPr>
          <p:cNvPr id="78" name="Rectângulo arredondado 77"/>
          <p:cNvSpPr/>
          <p:nvPr/>
        </p:nvSpPr>
        <p:spPr>
          <a:xfrm>
            <a:off x="5813520" y="35461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fat</a:t>
            </a:r>
            <a:endParaRPr lang="pt-PT" dirty="0"/>
          </a:p>
        </p:txBody>
      </p:sp>
      <p:sp>
        <p:nvSpPr>
          <p:cNvPr id="79" name="Rectângulo arredondado 78"/>
          <p:cNvSpPr/>
          <p:nvPr/>
        </p:nvSpPr>
        <p:spPr>
          <a:xfrm>
            <a:off x="4203512" y="515819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Chinese</a:t>
            </a:r>
            <a:endParaRPr lang="pt-PT" dirty="0"/>
          </a:p>
        </p:txBody>
      </p:sp>
      <p:sp>
        <p:nvSpPr>
          <p:cNvPr id="81" name="Rectângulo arredondado 80"/>
          <p:cNvSpPr/>
          <p:nvPr/>
        </p:nvSpPr>
        <p:spPr>
          <a:xfrm>
            <a:off x="4174707" y="33436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She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French</a:t>
            </a:r>
            <a:endParaRPr lang="pt-PT" dirty="0"/>
          </a:p>
        </p:txBody>
      </p:sp>
      <p:sp>
        <p:nvSpPr>
          <p:cNvPr id="82" name="Rectângulo arredondado 81"/>
          <p:cNvSpPr/>
          <p:nvPr/>
        </p:nvSpPr>
        <p:spPr>
          <a:xfrm>
            <a:off x="5825552" y="516567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He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my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friend</a:t>
            </a:r>
            <a:endParaRPr lang="pt-PT" dirty="0"/>
          </a:p>
        </p:txBody>
      </p:sp>
      <p:sp>
        <p:nvSpPr>
          <p:cNvPr id="83" name="Rectângulo arredondado 82"/>
          <p:cNvSpPr/>
          <p:nvPr/>
        </p:nvSpPr>
        <p:spPr>
          <a:xfrm>
            <a:off x="7451493" y="5153642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I’m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not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English</a:t>
            </a:r>
            <a:endParaRPr lang="pt-PT" sz="24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436728" y="4012435"/>
            <a:ext cx="2661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What’s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his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nationality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?</a:t>
            </a:r>
          </a:p>
        </p:txBody>
      </p:sp>
      <p:grpSp>
        <p:nvGrpSpPr>
          <p:cNvPr id="2" name="Grupo 35"/>
          <p:cNvGrpSpPr/>
          <p:nvPr/>
        </p:nvGrpSpPr>
        <p:grpSpPr>
          <a:xfrm>
            <a:off x="2006222" y="3224666"/>
            <a:ext cx="1872578" cy="1790889"/>
            <a:chOff x="2612129" y="5067111"/>
            <a:chExt cx="1872578" cy="1790889"/>
          </a:xfrm>
        </p:grpSpPr>
        <p:pic>
          <p:nvPicPr>
            <p:cNvPr id="34" name="Imagem 33" descr="dark-green-splatters-clipart-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129" y="5067111"/>
              <a:ext cx="1872578" cy="1790889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2731831" y="5625152"/>
              <a:ext cx="1676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>
                  <a:latin typeface="Candara" pitchFamily="34" charset="0"/>
                </a:rPr>
                <a:t>show </a:t>
              </a:r>
              <a:r>
                <a:rPr lang="pt-PT" sz="2000" b="1" dirty="0" err="1">
                  <a:latin typeface="Candara" pitchFamily="34" charset="0"/>
                </a:rPr>
                <a:t>question</a:t>
              </a:r>
              <a:endParaRPr lang="pt-PT" sz="2000" b="1" dirty="0">
                <a:latin typeface="Candara" pitchFamily="34" charset="0"/>
              </a:endParaRPr>
            </a:p>
          </p:txBody>
        </p:sp>
      </p:grpSp>
      <p:sp>
        <p:nvSpPr>
          <p:cNvPr id="22" name="Rectângulo arredondado 21"/>
          <p:cNvSpPr/>
          <p:nvPr/>
        </p:nvSpPr>
        <p:spPr>
          <a:xfrm>
            <a:off x="443005" y="360587"/>
            <a:ext cx="3421590" cy="676641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CCFF"/>
                </a:solidFill>
                <a:latin typeface="Britannic Bold" pitchFamily="34" charset="0"/>
              </a:rPr>
              <a:t>QUESTION 14</a:t>
            </a:r>
            <a:endParaRPr lang="pt-PT" sz="44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79928" y="5943601"/>
            <a:ext cx="982639" cy="982639"/>
          </a:xfrm>
          <a:prstGeom prst="rect">
            <a:avLst/>
          </a:prstGeom>
        </p:spPr>
      </p:pic>
      <p:pic>
        <p:nvPicPr>
          <p:cNvPr id="24" name="What's his nationality?">
            <a:hlinkClick r:id="" action="ppaction://media"/>
          </p:cNvPr>
          <p:cNvPicPr>
            <a:picLocks noRot="1" noChangeAspect="1"/>
          </p:cNvPicPr>
          <p:nvPr>
            <a:wavAudioFile r:embed="rId1" name="What's his nationality?"/>
          </p:nvPr>
        </p:nvPicPr>
        <p:blipFill>
          <a:blip r:embed="rId7" cstate="print"/>
          <a:stretch>
            <a:fillRect/>
          </a:stretch>
        </p:blipFill>
        <p:spPr>
          <a:xfrm>
            <a:off x="1116841" y="2408942"/>
            <a:ext cx="2008496" cy="866520"/>
          </a:xfrm>
          <a:prstGeom prst="rect">
            <a:avLst/>
          </a:prstGeom>
        </p:spPr>
      </p:pic>
      <p:pic>
        <p:nvPicPr>
          <p:cNvPr id="27" name="Imagem 26" descr="clipart-animals-dir7Apyi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45751" y="5453300"/>
            <a:ext cx="1242856" cy="126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97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79" grpId="0" animBg="1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ângulo arredondado 24"/>
          <p:cNvSpPr/>
          <p:nvPr/>
        </p:nvSpPr>
        <p:spPr>
          <a:xfrm>
            <a:off x="345193" y="1204474"/>
            <a:ext cx="3626303" cy="149191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Listen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repeat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question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match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with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correct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24" name="Imagem 23" descr="ps_boarder_by_evelinchan-d555k4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51" y="3712190"/>
            <a:ext cx="3041773" cy="2499957"/>
          </a:xfrm>
          <a:prstGeom prst="rect">
            <a:avLst/>
          </a:prstGeom>
        </p:spPr>
      </p:pic>
      <p:sp>
        <p:nvSpPr>
          <p:cNvPr id="67" name="Rectângulo arredondado 66"/>
          <p:cNvSpPr/>
          <p:nvPr/>
        </p:nvSpPr>
        <p:spPr>
          <a:xfrm>
            <a:off x="7438030" y="3535968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My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dog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big</a:t>
            </a:r>
            <a:endParaRPr lang="pt-PT" sz="2800" dirty="0">
              <a:latin typeface="Britannic Bold" pitchFamily="34" charset="0"/>
            </a:endParaRPr>
          </a:p>
        </p:txBody>
      </p:sp>
      <p:sp>
        <p:nvSpPr>
          <p:cNvPr id="68" name="Rectângulo arredondado 67"/>
          <p:cNvSpPr/>
          <p:nvPr/>
        </p:nvSpPr>
        <p:spPr>
          <a:xfrm>
            <a:off x="5801488" y="3287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it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endParaRPr lang="pt-PT" sz="1600" dirty="0"/>
          </a:p>
        </p:txBody>
      </p:sp>
      <p:sp>
        <p:nvSpPr>
          <p:cNvPr id="69" name="Rectângulo arredondado 68"/>
          <p:cNvSpPr/>
          <p:nvPr/>
        </p:nvSpPr>
        <p:spPr>
          <a:xfrm>
            <a:off x="7427429" y="3167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they</a:t>
            </a:r>
            <a:r>
              <a:rPr lang="pt-PT" sz="2400" dirty="0">
                <a:latin typeface="Britannic Bold" pitchFamily="34" charset="0"/>
              </a:rPr>
              <a:t> are </a:t>
            </a:r>
            <a:r>
              <a:rPr lang="pt-PT" sz="2400" dirty="0" err="1">
                <a:latin typeface="Britannic Bold" pitchFamily="34" charset="0"/>
              </a:rPr>
              <a:t>black</a:t>
            </a:r>
            <a:endParaRPr lang="pt-PT" sz="2400" dirty="0"/>
          </a:p>
        </p:txBody>
      </p:sp>
      <p:sp>
        <p:nvSpPr>
          <p:cNvPr id="71" name="Rectângulo arredondado 70"/>
          <p:cNvSpPr/>
          <p:nvPr/>
        </p:nvSpPr>
        <p:spPr>
          <a:xfrm>
            <a:off x="4189970" y="1934626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They</a:t>
            </a:r>
            <a:r>
              <a:rPr lang="pt-PT" sz="2400" dirty="0">
                <a:latin typeface="Britannic Bold" pitchFamily="34" charset="0"/>
              </a:rPr>
              <a:t> are </a:t>
            </a:r>
            <a:r>
              <a:rPr lang="pt-PT" sz="2400" dirty="0" err="1">
                <a:latin typeface="Britannic Bold" pitchFamily="34" charset="0"/>
              </a:rPr>
              <a:t>ten</a:t>
            </a:r>
            <a:endParaRPr lang="pt-PT" dirty="0"/>
          </a:p>
        </p:txBody>
      </p:sp>
      <p:sp>
        <p:nvSpPr>
          <p:cNvPr id="72" name="Rectângulo arredondado 71"/>
          <p:cNvSpPr/>
          <p:nvPr/>
        </p:nvSpPr>
        <p:spPr>
          <a:xfrm>
            <a:off x="5813520" y="193462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I’ve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got</a:t>
            </a:r>
            <a:r>
              <a:rPr lang="pt-PT" sz="2400" dirty="0">
                <a:latin typeface="Britannic Bold" pitchFamily="34" charset="0"/>
              </a:rPr>
              <a:t> a </a:t>
            </a:r>
            <a:r>
              <a:rPr lang="pt-PT" sz="2400" dirty="0" err="1">
                <a:latin typeface="Britannic Bold" pitchFamily="34" charset="0"/>
              </a:rPr>
              <a:t>dog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and</a:t>
            </a:r>
            <a:r>
              <a:rPr lang="pt-PT" sz="2400" dirty="0">
                <a:latin typeface="Britannic Bold" pitchFamily="34" charset="0"/>
              </a:rPr>
              <a:t> a </a:t>
            </a:r>
            <a:r>
              <a:rPr lang="pt-PT" sz="2400" dirty="0" err="1">
                <a:latin typeface="Britannic Bold" pitchFamily="34" charset="0"/>
              </a:rPr>
              <a:t>cat</a:t>
            </a:r>
            <a:endParaRPr lang="pt-PT" dirty="0"/>
          </a:p>
        </p:txBody>
      </p:sp>
      <p:sp>
        <p:nvSpPr>
          <p:cNvPr id="73" name="Rectângulo arredondado 72"/>
          <p:cNvSpPr/>
          <p:nvPr/>
        </p:nvSpPr>
        <p:spPr>
          <a:xfrm>
            <a:off x="7439461" y="192259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I </a:t>
            </a:r>
            <a:r>
              <a:rPr lang="pt-PT" sz="2400" dirty="0" err="1">
                <a:latin typeface="Britannic Bold" pitchFamily="34" charset="0"/>
              </a:rPr>
              <a:t>am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not</a:t>
            </a:r>
            <a:endParaRPr lang="pt-PT" dirty="0"/>
          </a:p>
        </p:txBody>
      </p:sp>
      <p:sp>
        <p:nvSpPr>
          <p:cNvPr id="77" name="Rectângulo arredondado 76"/>
          <p:cNvSpPr/>
          <p:nvPr/>
        </p:nvSpPr>
        <p:spPr>
          <a:xfrm>
            <a:off x="4189970" y="35461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they</a:t>
            </a:r>
            <a:r>
              <a:rPr lang="pt-PT" sz="2400" dirty="0">
                <a:latin typeface="Britannic Bold" pitchFamily="34" charset="0"/>
              </a:rPr>
              <a:t> are </a:t>
            </a:r>
            <a:r>
              <a:rPr lang="pt-PT" sz="2400" dirty="0" err="1">
                <a:latin typeface="Britannic Bold" pitchFamily="34" charset="0"/>
              </a:rPr>
              <a:t>small</a:t>
            </a:r>
            <a:endParaRPr lang="pt-PT" dirty="0"/>
          </a:p>
        </p:txBody>
      </p:sp>
      <p:sp>
        <p:nvSpPr>
          <p:cNvPr id="78" name="Rectângulo arredondado 77"/>
          <p:cNvSpPr/>
          <p:nvPr/>
        </p:nvSpPr>
        <p:spPr>
          <a:xfrm>
            <a:off x="5813520" y="35461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Always</a:t>
            </a:r>
            <a:endParaRPr lang="pt-PT" dirty="0"/>
          </a:p>
        </p:txBody>
      </p:sp>
      <p:sp>
        <p:nvSpPr>
          <p:cNvPr id="79" name="Rectângulo arredondado 78"/>
          <p:cNvSpPr/>
          <p:nvPr/>
        </p:nvSpPr>
        <p:spPr>
          <a:xfrm>
            <a:off x="4203512" y="515819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My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cat’s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name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Fluffy</a:t>
            </a:r>
            <a:endParaRPr lang="pt-PT" dirty="0"/>
          </a:p>
        </p:txBody>
      </p:sp>
      <p:sp>
        <p:nvSpPr>
          <p:cNvPr id="81" name="Rectângulo arredondado 80"/>
          <p:cNvSpPr/>
          <p:nvPr/>
        </p:nvSpPr>
        <p:spPr>
          <a:xfrm>
            <a:off x="4174707" y="33436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Never</a:t>
            </a:r>
            <a:endParaRPr lang="pt-PT" dirty="0"/>
          </a:p>
        </p:txBody>
      </p:sp>
      <p:sp>
        <p:nvSpPr>
          <p:cNvPr id="82" name="Rectângulo arredondado 81"/>
          <p:cNvSpPr/>
          <p:nvPr/>
        </p:nvSpPr>
        <p:spPr>
          <a:xfrm>
            <a:off x="5825552" y="516567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they</a:t>
            </a:r>
            <a:r>
              <a:rPr lang="pt-PT" sz="2400" dirty="0">
                <a:latin typeface="Britannic Bold" pitchFamily="34" charset="0"/>
              </a:rPr>
              <a:t> are</a:t>
            </a:r>
            <a:endParaRPr lang="pt-PT" dirty="0"/>
          </a:p>
        </p:txBody>
      </p:sp>
      <p:sp>
        <p:nvSpPr>
          <p:cNvPr id="83" name="Rectângulo arredondado 82"/>
          <p:cNvSpPr/>
          <p:nvPr/>
        </p:nvSpPr>
        <p:spPr>
          <a:xfrm>
            <a:off x="7451493" y="5153642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I </a:t>
            </a:r>
            <a:r>
              <a:rPr lang="pt-PT" sz="2400" dirty="0" err="1">
                <a:latin typeface="Britannic Bold" pitchFamily="34" charset="0"/>
              </a:rPr>
              <a:t>have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got</a:t>
            </a:r>
            <a:r>
              <a:rPr lang="pt-PT" sz="2400" dirty="0">
                <a:latin typeface="Britannic Bold" pitchFamily="34" charset="0"/>
              </a:rPr>
              <a:t> a </a:t>
            </a:r>
            <a:r>
              <a:rPr lang="pt-PT" sz="2400" dirty="0" err="1">
                <a:latin typeface="Britannic Bold" pitchFamily="34" charset="0"/>
              </a:rPr>
              <a:t>car</a:t>
            </a:r>
            <a:endParaRPr lang="pt-PT" sz="24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382141" y="3780418"/>
            <a:ext cx="2661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How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many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pets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have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you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got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?</a:t>
            </a:r>
          </a:p>
        </p:txBody>
      </p:sp>
      <p:grpSp>
        <p:nvGrpSpPr>
          <p:cNvPr id="2" name="Grupo 35"/>
          <p:cNvGrpSpPr/>
          <p:nvPr/>
        </p:nvGrpSpPr>
        <p:grpSpPr>
          <a:xfrm>
            <a:off x="1992574" y="3204194"/>
            <a:ext cx="1872578" cy="1790889"/>
            <a:chOff x="2612129" y="5067111"/>
            <a:chExt cx="1872578" cy="1790889"/>
          </a:xfrm>
        </p:grpSpPr>
        <p:pic>
          <p:nvPicPr>
            <p:cNvPr id="34" name="Imagem 33" descr="dark-green-splatters-clipart-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129" y="5067111"/>
              <a:ext cx="1872578" cy="1790889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2731831" y="5625152"/>
              <a:ext cx="1676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>
                  <a:latin typeface="Candara" pitchFamily="34" charset="0"/>
                </a:rPr>
                <a:t>show </a:t>
              </a:r>
              <a:r>
                <a:rPr lang="pt-PT" sz="2000" b="1" dirty="0" err="1">
                  <a:latin typeface="Candara" pitchFamily="34" charset="0"/>
                </a:rPr>
                <a:t>question</a:t>
              </a:r>
              <a:endParaRPr lang="pt-PT" sz="2000" b="1" dirty="0">
                <a:latin typeface="Candara" pitchFamily="34" charset="0"/>
              </a:endParaRPr>
            </a:p>
          </p:txBody>
        </p:sp>
      </p:grpSp>
      <p:sp>
        <p:nvSpPr>
          <p:cNvPr id="22" name="Rectângulo arredondado 21"/>
          <p:cNvSpPr/>
          <p:nvPr/>
        </p:nvSpPr>
        <p:spPr>
          <a:xfrm>
            <a:off x="443005" y="360587"/>
            <a:ext cx="3421590" cy="676641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CCFF"/>
                </a:solidFill>
                <a:latin typeface="Britannic Bold" pitchFamily="34" charset="0"/>
              </a:rPr>
              <a:t>QUESTION 15</a:t>
            </a:r>
            <a:endParaRPr lang="pt-PT" sz="44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79928" y="5943601"/>
            <a:ext cx="982639" cy="982639"/>
          </a:xfrm>
          <a:prstGeom prst="rect">
            <a:avLst/>
          </a:prstGeom>
        </p:spPr>
      </p:pic>
      <p:pic>
        <p:nvPicPr>
          <p:cNvPr id="27" name="Imagem 26" descr="clipart-animals-dir7Apyi9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45751" y="5453300"/>
            <a:ext cx="1242856" cy="1268220"/>
          </a:xfrm>
          <a:prstGeom prst="rect">
            <a:avLst/>
          </a:prstGeom>
        </p:spPr>
      </p:pic>
      <p:pic>
        <p:nvPicPr>
          <p:cNvPr id="26" name="How many">
            <a:hlinkClick r:id="" action="ppaction://media"/>
          </p:cNvPr>
          <p:cNvPicPr>
            <a:picLocks noRot="1" noChangeAspect="1"/>
          </p:cNvPicPr>
          <p:nvPr>
            <a:wavAudioFile r:embed="rId1" name="How many"/>
          </p:nvPr>
        </p:nvPicPr>
        <p:blipFill>
          <a:blip r:embed="rId8" cstate="print"/>
          <a:stretch>
            <a:fillRect/>
          </a:stretch>
        </p:blipFill>
        <p:spPr>
          <a:xfrm>
            <a:off x="1107406" y="2426279"/>
            <a:ext cx="2031579" cy="87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2365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79" grpId="0" animBg="1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ângulo arredondado 25"/>
          <p:cNvSpPr/>
          <p:nvPr/>
        </p:nvSpPr>
        <p:spPr>
          <a:xfrm>
            <a:off x="345193" y="1204474"/>
            <a:ext cx="3626303" cy="149191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Listen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repeat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question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Then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match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with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correct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 </a:t>
            </a:r>
            <a:r>
              <a:rPr lang="pt-PT" sz="2400" dirty="0" err="1">
                <a:solidFill>
                  <a:schemeClr val="bg1"/>
                </a:solidFill>
                <a:latin typeface="Britannic Bold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Britannic Bold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pic>
        <p:nvPicPr>
          <p:cNvPr id="24" name="Imagem 23" descr="ps_boarder_by_evelinchan-d555k4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451" y="3712190"/>
            <a:ext cx="3041773" cy="2499957"/>
          </a:xfrm>
          <a:prstGeom prst="rect">
            <a:avLst/>
          </a:prstGeom>
        </p:spPr>
      </p:pic>
      <p:sp>
        <p:nvSpPr>
          <p:cNvPr id="67" name="Rectângulo arredondado 66"/>
          <p:cNvSpPr/>
          <p:nvPr/>
        </p:nvSpPr>
        <p:spPr>
          <a:xfrm>
            <a:off x="7438030" y="3535968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wavy</a:t>
            </a:r>
            <a:endParaRPr lang="pt-PT" sz="2800" dirty="0">
              <a:latin typeface="Britannic Bold" pitchFamily="34" charset="0"/>
            </a:endParaRPr>
          </a:p>
        </p:txBody>
      </p:sp>
      <p:sp>
        <p:nvSpPr>
          <p:cNvPr id="68" name="Rectângulo arredondado 67"/>
          <p:cNvSpPr/>
          <p:nvPr/>
        </p:nvSpPr>
        <p:spPr>
          <a:xfrm>
            <a:off x="5801488" y="3287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it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short</a:t>
            </a:r>
            <a:endParaRPr lang="pt-PT" sz="1600" dirty="0"/>
          </a:p>
        </p:txBody>
      </p:sp>
      <p:sp>
        <p:nvSpPr>
          <p:cNvPr id="69" name="Rectângulo arredondado 68"/>
          <p:cNvSpPr/>
          <p:nvPr/>
        </p:nvSpPr>
        <p:spPr>
          <a:xfrm>
            <a:off x="7427429" y="31671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Britannic Bold" pitchFamily="34" charset="0"/>
              </a:rPr>
              <a:t>No, </a:t>
            </a:r>
            <a:r>
              <a:rPr lang="pt-PT" sz="2400" dirty="0" err="1">
                <a:latin typeface="Britannic Bold" pitchFamily="34" charset="0"/>
              </a:rPr>
              <a:t>it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isn’t</a:t>
            </a:r>
            <a:endParaRPr lang="pt-PT" sz="2400" dirty="0"/>
          </a:p>
        </p:txBody>
      </p:sp>
      <p:sp>
        <p:nvSpPr>
          <p:cNvPr id="71" name="Rectângulo arredondado 70"/>
          <p:cNvSpPr/>
          <p:nvPr/>
        </p:nvSpPr>
        <p:spPr>
          <a:xfrm>
            <a:off x="4189970" y="1934626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</a:t>
            </a:r>
            <a:r>
              <a:rPr lang="pt-PT" sz="2400" dirty="0" err="1">
                <a:latin typeface="Britannic Bold" pitchFamily="34" charset="0"/>
              </a:rPr>
              <a:t>it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endParaRPr lang="pt-PT" dirty="0"/>
          </a:p>
        </p:txBody>
      </p:sp>
      <p:sp>
        <p:nvSpPr>
          <p:cNvPr id="72" name="Rectângulo arredondado 71"/>
          <p:cNvSpPr/>
          <p:nvPr/>
        </p:nvSpPr>
        <p:spPr>
          <a:xfrm>
            <a:off x="5813520" y="193462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straight</a:t>
            </a:r>
            <a:endParaRPr lang="pt-PT" dirty="0"/>
          </a:p>
        </p:txBody>
      </p:sp>
      <p:sp>
        <p:nvSpPr>
          <p:cNvPr id="73" name="Rectângulo arredondado 72"/>
          <p:cNvSpPr/>
          <p:nvPr/>
        </p:nvSpPr>
        <p:spPr>
          <a:xfrm>
            <a:off x="7439461" y="192259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dark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brown</a:t>
            </a:r>
            <a:endParaRPr lang="pt-PT" dirty="0"/>
          </a:p>
        </p:txBody>
      </p:sp>
      <p:sp>
        <p:nvSpPr>
          <p:cNvPr id="77" name="Rectângulo arredondado 76"/>
          <p:cNvSpPr/>
          <p:nvPr/>
        </p:nvSpPr>
        <p:spPr>
          <a:xfrm>
            <a:off x="4189970" y="3546145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My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hair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black</a:t>
            </a:r>
            <a:endParaRPr lang="pt-PT" dirty="0"/>
          </a:p>
        </p:txBody>
      </p:sp>
      <p:sp>
        <p:nvSpPr>
          <p:cNvPr id="78" name="Rectângulo arredondado 77"/>
          <p:cNvSpPr/>
          <p:nvPr/>
        </p:nvSpPr>
        <p:spPr>
          <a:xfrm>
            <a:off x="5813520" y="3546144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His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hair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is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blonde</a:t>
            </a:r>
            <a:endParaRPr lang="pt-PT" dirty="0"/>
          </a:p>
        </p:txBody>
      </p:sp>
      <p:sp>
        <p:nvSpPr>
          <p:cNvPr id="79" name="Rectângulo arredondado 78"/>
          <p:cNvSpPr/>
          <p:nvPr/>
        </p:nvSpPr>
        <p:spPr>
          <a:xfrm>
            <a:off x="4203512" y="515819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Colour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hair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black</a:t>
            </a:r>
            <a:endParaRPr lang="pt-PT" dirty="0"/>
          </a:p>
        </p:txBody>
      </p:sp>
      <p:sp>
        <p:nvSpPr>
          <p:cNvPr id="81" name="Rectângulo arredondado 80"/>
          <p:cNvSpPr/>
          <p:nvPr/>
        </p:nvSpPr>
        <p:spPr>
          <a:xfrm>
            <a:off x="4174707" y="334367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It’s</a:t>
            </a:r>
            <a:r>
              <a:rPr lang="pt-PT" sz="2400" dirty="0">
                <a:latin typeface="Britannic Bold" pitchFamily="34" charset="0"/>
              </a:rPr>
              <a:t> </a:t>
            </a:r>
            <a:r>
              <a:rPr lang="pt-PT" sz="2400" dirty="0" err="1">
                <a:latin typeface="Britannic Bold" pitchFamily="34" charset="0"/>
              </a:rPr>
              <a:t>long</a:t>
            </a:r>
            <a:endParaRPr lang="pt-PT" dirty="0"/>
          </a:p>
        </p:txBody>
      </p:sp>
      <p:sp>
        <p:nvSpPr>
          <p:cNvPr id="82" name="Rectângulo arredondado 81"/>
          <p:cNvSpPr/>
          <p:nvPr/>
        </p:nvSpPr>
        <p:spPr>
          <a:xfrm>
            <a:off x="5825552" y="5165673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Yes</a:t>
            </a:r>
            <a:r>
              <a:rPr lang="pt-PT" sz="2400" dirty="0">
                <a:latin typeface="Britannic Bold" pitchFamily="34" charset="0"/>
              </a:rPr>
              <a:t>, I </a:t>
            </a:r>
            <a:r>
              <a:rPr lang="pt-PT" sz="2400" dirty="0" err="1">
                <a:latin typeface="Britannic Bold" pitchFamily="34" charset="0"/>
              </a:rPr>
              <a:t>am</a:t>
            </a:r>
            <a:endParaRPr lang="pt-PT" dirty="0"/>
          </a:p>
        </p:txBody>
      </p:sp>
      <p:sp>
        <p:nvSpPr>
          <p:cNvPr id="83" name="Rectângulo arredondado 82"/>
          <p:cNvSpPr/>
          <p:nvPr/>
        </p:nvSpPr>
        <p:spPr>
          <a:xfrm>
            <a:off x="7451493" y="5153642"/>
            <a:ext cx="1528011" cy="149191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>
                <a:latin typeface="Britannic Bold" pitchFamily="34" charset="0"/>
              </a:rPr>
              <a:t>They</a:t>
            </a:r>
            <a:r>
              <a:rPr lang="pt-PT" sz="2400" dirty="0">
                <a:latin typeface="Britannic Bold" pitchFamily="34" charset="0"/>
              </a:rPr>
              <a:t> are </a:t>
            </a:r>
            <a:r>
              <a:rPr lang="pt-PT" sz="2400" dirty="0" err="1">
                <a:latin typeface="Britannic Bold" pitchFamily="34" charset="0"/>
              </a:rPr>
              <a:t>brown</a:t>
            </a:r>
            <a:endParaRPr lang="pt-PT" sz="24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450376" y="3998787"/>
            <a:ext cx="2661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What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colour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is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her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pt-PT" sz="3600" dirty="0" err="1">
                <a:solidFill>
                  <a:srgbClr val="FF0000"/>
                </a:solidFill>
                <a:latin typeface="Britannic Bold" pitchFamily="34" charset="0"/>
              </a:rPr>
              <a:t>hair</a:t>
            </a:r>
            <a:r>
              <a:rPr lang="pt-PT" sz="3600" dirty="0">
                <a:solidFill>
                  <a:srgbClr val="FF0000"/>
                </a:solidFill>
                <a:latin typeface="Britannic Bold" pitchFamily="34" charset="0"/>
              </a:rPr>
              <a:t>?</a:t>
            </a:r>
          </a:p>
        </p:txBody>
      </p:sp>
      <p:grpSp>
        <p:nvGrpSpPr>
          <p:cNvPr id="2" name="Grupo 35"/>
          <p:cNvGrpSpPr/>
          <p:nvPr/>
        </p:nvGrpSpPr>
        <p:grpSpPr>
          <a:xfrm>
            <a:off x="2006223" y="3251962"/>
            <a:ext cx="1872578" cy="1790889"/>
            <a:chOff x="2612129" y="5067111"/>
            <a:chExt cx="1872578" cy="1790889"/>
          </a:xfrm>
        </p:grpSpPr>
        <p:pic>
          <p:nvPicPr>
            <p:cNvPr id="34" name="Imagem 33" descr="dark-green-splatters-clipart-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129" y="5067111"/>
              <a:ext cx="1872578" cy="1790889"/>
            </a:xfrm>
            <a:prstGeom prst="rect">
              <a:avLst/>
            </a:prstGeom>
          </p:spPr>
        </p:pic>
        <p:sp>
          <p:nvSpPr>
            <p:cNvPr id="35" name="CaixaDeTexto 34"/>
            <p:cNvSpPr txBox="1"/>
            <p:nvPr/>
          </p:nvSpPr>
          <p:spPr>
            <a:xfrm>
              <a:off x="2731831" y="5625152"/>
              <a:ext cx="1676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>
                  <a:latin typeface="Candara" pitchFamily="34" charset="0"/>
                </a:rPr>
                <a:t>show </a:t>
              </a:r>
              <a:r>
                <a:rPr lang="pt-PT" sz="2000" b="1" dirty="0" err="1">
                  <a:latin typeface="Candara" pitchFamily="34" charset="0"/>
                </a:rPr>
                <a:t>question</a:t>
              </a:r>
              <a:endParaRPr lang="pt-PT" sz="2000" b="1" dirty="0">
                <a:latin typeface="Candara" pitchFamily="34" charset="0"/>
              </a:endParaRPr>
            </a:p>
          </p:txBody>
        </p:sp>
      </p:grpSp>
      <p:sp>
        <p:nvSpPr>
          <p:cNvPr id="22" name="Rectângulo arredondado 21"/>
          <p:cNvSpPr/>
          <p:nvPr/>
        </p:nvSpPr>
        <p:spPr>
          <a:xfrm>
            <a:off x="443005" y="360587"/>
            <a:ext cx="3421590" cy="676641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rgbClr val="FFCCFF"/>
                </a:solidFill>
                <a:latin typeface="Britannic Bold" pitchFamily="34" charset="0"/>
              </a:rPr>
              <a:t>QUESTION 16</a:t>
            </a:r>
            <a:endParaRPr lang="pt-PT" sz="4400" dirty="0">
              <a:solidFill>
                <a:srgbClr val="FFCCFF"/>
              </a:solidFill>
              <a:latin typeface="Britannic Bold" pitchFamily="34" charset="0"/>
            </a:endParaRPr>
          </a:p>
        </p:txBody>
      </p:sp>
      <p:pic>
        <p:nvPicPr>
          <p:cNvPr id="23" name="Imagem 22" descr="15182-button-next-vecto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79426" y="5063048"/>
            <a:ext cx="1801505" cy="1399167"/>
          </a:xfrm>
          <a:prstGeom prst="rect">
            <a:avLst/>
          </a:prstGeom>
        </p:spPr>
      </p:pic>
      <p:pic>
        <p:nvPicPr>
          <p:cNvPr id="25" name="What colour is her hair?">
            <a:hlinkClick r:id="" action="ppaction://media"/>
          </p:cNvPr>
          <p:cNvPicPr>
            <a:picLocks noRot="1" noChangeAspect="1"/>
          </p:cNvPicPr>
          <p:nvPr>
            <a:wavAudioFile r:embed="rId1" name="What colour is her hair?"/>
          </p:nvPr>
        </p:nvPicPr>
        <p:blipFill>
          <a:blip r:embed="rId6" cstate="print"/>
          <a:stretch>
            <a:fillRect/>
          </a:stretch>
        </p:blipFill>
        <p:spPr>
          <a:xfrm>
            <a:off x="1124757" y="2418248"/>
            <a:ext cx="1986931" cy="857216"/>
          </a:xfrm>
          <a:prstGeom prst="rect">
            <a:avLst/>
          </a:prstGeom>
        </p:spPr>
      </p:pic>
      <p:pic>
        <p:nvPicPr>
          <p:cNvPr id="27" name="Imagem 26" descr="clipart-animals-dir7Apyi9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45751" y="5453300"/>
            <a:ext cx="1242856" cy="126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223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79" grpId="0" animBg="1"/>
      <p:bldP spid="2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5f89ef657e704cfb3f6dabfe65876d1869e3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532</TotalTime>
  <Words>967</Words>
  <Application>Microsoft Macintosh PowerPoint</Application>
  <PresentationFormat>Экран (4:3)</PresentationFormat>
  <Paragraphs>270</Paragraphs>
  <Slides>17</Slides>
  <Notes>0</Notes>
  <HiddenSlides>0</HiddenSlides>
  <MMClips>16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Britannic Bold</vt:lpstr>
      <vt:lpstr>Calibri</vt:lpstr>
      <vt:lpstr>Candara</vt:lpstr>
      <vt:lpstr>Constantia</vt:lpstr>
      <vt:lpstr>Wingdings 2</vt:lpstr>
      <vt:lpstr>Papel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Microsoft Office User</cp:lastModifiedBy>
  <cp:revision>96</cp:revision>
  <dcterms:created xsi:type="dcterms:W3CDTF">2014-03-08T17:35:46Z</dcterms:created>
  <dcterms:modified xsi:type="dcterms:W3CDTF">2023-05-17T09:52:31Z</dcterms:modified>
</cp:coreProperties>
</file>