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58" r:id="rId5"/>
    <p:sldId id="260" r:id="rId6"/>
    <p:sldId id="262" r:id="rId7"/>
    <p:sldId id="264" r:id="rId8"/>
    <p:sldId id="263" r:id="rId9"/>
    <p:sldId id="261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2"/>
  </p:normalViewPr>
  <p:slideViewPr>
    <p:cSldViewPr>
      <p:cViewPr varScale="1">
        <p:scale>
          <a:sx n="99" d="100"/>
          <a:sy n="99" d="100"/>
        </p:scale>
        <p:origin x="190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DC91F-5F42-4D47-A261-5CAD9D73689C}" type="datetimeFigureOut">
              <a:rPr lang="es-ES" smtClean="0"/>
              <a:t>17/5/23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6F0BF-8D5E-488F-BA45-368BF5A9A618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DC91F-5F42-4D47-A261-5CAD9D73689C}" type="datetimeFigureOut">
              <a:rPr lang="es-ES" smtClean="0"/>
              <a:t>17/5/23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6F0BF-8D5E-488F-BA45-368BF5A9A618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DC91F-5F42-4D47-A261-5CAD9D73689C}" type="datetimeFigureOut">
              <a:rPr lang="es-ES" smtClean="0"/>
              <a:t>17/5/23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6F0BF-8D5E-488F-BA45-368BF5A9A618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DC91F-5F42-4D47-A261-5CAD9D73689C}" type="datetimeFigureOut">
              <a:rPr lang="es-ES" smtClean="0"/>
              <a:t>17/5/23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6F0BF-8D5E-488F-BA45-368BF5A9A618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DC91F-5F42-4D47-A261-5CAD9D73689C}" type="datetimeFigureOut">
              <a:rPr lang="es-ES" smtClean="0"/>
              <a:t>17/5/23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6F0BF-8D5E-488F-BA45-368BF5A9A618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DC91F-5F42-4D47-A261-5CAD9D73689C}" type="datetimeFigureOut">
              <a:rPr lang="es-ES" smtClean="0"/>
              <a:t>17/5/23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6F0BF-8D5E-488F-BA45-368BF5A9A618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DC91F-5F42-4D47-A261-5CAD9D73689C}" type="datetimeFigureOut">
              <a:rPr lang="es-ES" smtClean="0"/>
              <a:t>17/5/23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6F0BF-8D5E-488F-BA45-368BF5A9A618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DC91F-5F42-4D47-A261-5CAD9D73689C}" type="datetimeFigureOut">
              <a:rPr lang="es-ES" smtClean="0"/>
              <a:t>17/5/23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6F0BF-8D5E-488F-BA45-368BF5A9A618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DC91F-5F42-4D47-A261-5CAD9D73689C}" type="datetimeFigureOut">
              <a:rPr lang="es-ES" smtClean="0"/>
              <a:t>17/5/23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6F0BF-8D5E-488F-BA45-368BF5A9A618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DC91F-5F42-4D47-A261-5CAD9D73689C}" type="datetimeFigureOut">
              <a:rPr lang="es-ES" smtClean="0"/>
              <a:t>17/5/23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6F0BF-8D5E-488F-BA45-368BF5A9A618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DC91F-5F42-4D47-A261-5CAD9D73689C}" type="datetimeFigureOut">
              <a:rPr lang="es-ES" smtClean="0"/>
              <a:t>17/5/23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6F0BF-8D5E-488F-BA45-368BF5A9A618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6DC91F-5F42-4D47-A261-5CAD9D73689C}" type="datetimeFigureOut">
              <a:rPr lang="es-ES" smtClean="0"/>
              <a:t>17/5/23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56F0BF-8D5E-488F-BA45-368BF5A9A618}" type="slidenum">
              <a:rPr lang="es-ES" smtClean="0"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hyperlink" Target="https://t.me/EnglishZonePowerPoints" TargetMode="External"/><Relationship Id="rId4" Type="http://schemas.microsoft.com/office/2007/relationships/hdphoto" Target="../media/hdphoto1.wdp"/><Relationship Id="rId9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microsoft.com/office/2007/relationships/hdphoto" Target="../media/hdphoto1.wdp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microsoft.com/office/2007/relationships/hdphoto" Target="../media/hdphoto1.wdp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microsoft.com/office/2007/relationships/hdphoto" Target="../media/hdphoto1.wdp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microsoft.com/office/2007/relationships/hdphoto" Target="../media/hdphoto1.wdp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microsoft.com/office/2007/relationships/hdphoto" Target="../media/hdphoto1.wdp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microsoft.com/office/2007/relationships/hdphoto" Target="../media/hdphoto1.wdp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microsoft.com/office/2007/relationships/hdphoto" Target="../media/hdphoto1.wdp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microsoft.com/office/2007/relationships/hdphoto" Target="../media/hdphoto1.wdp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microsoft.com/office/2007/relationships/hdphoto" Target="../media/hdphoto1.wdp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microsoft.com/office/2007/relationships/hdphoto" Target="../media/hdphoto1.wdp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shop.lissys-tee.de/WebRoot/Store20/Shops/63704985/5049/CF2A/DCDD/1594/AB3A/C0A8/28BD/148F/Waldzwerg6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36500" y1="38167" x2="46500" y2="55000"/>
                        <a14:foregroundMark x1="53500" y1="38667" x2="60333" y2="50333"/>
                        <a14:foregroundMark x1="58667" y1="54000" x2="55000" y2="66667"/>
                        <a14:foregroundMark x1="34333" y1="35000" x2="35500" y2="49667"/>
                        <a14:foregroundMark x1="46000" y1="47167" x2="50833" y2="54000"/>
                        <a14:foregroundMark x1="39667" y1="53500" x2="49667" y2="60333"/>
                        <a14:foregroundMark x1="32333" y1="48667" x2="39667" y2="57667"/>
                        <a14:foregroundMark x1="31667" y1="45000" x2="33833" y2="48667"/>
                        <a14:foregroundMark x1="58167" y1="37500" x2="63000" y2="49667"/>
                        <a14:foregroundMark x1="49667" y1="38167" x2="55500" y2="49667"/>
                        <a14:foregroundMark x1="56167" y1="54000" x2="55000" y2="65000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035829" y="3776972"/>
            <a:ext cx="2964396" cy="296439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43" y="1988840"/>
            <a:ext cx="7832713" cy="2145615"/>
          </a:xfrm>
          <a:prstGeom prst="rect">
            <a:avLst/>
          </a:prstGeom>
        </p:spPr>
      </p:pic>
      <p:pic>
        <p:nvPicPr>
          <p:cNvPr id="11" name="Picture 10" descr="Play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9474" y="5546100"/>
            <a:ext cx="854075" cy="85407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12 Rectángulo"/>
          <p:cNvSpPr/>
          <p:nvPr/>
        </p:nvSpPr>
        <p:spPr>
          <a:xfrm>
            <a:off x="0" y="361664"/>
            <a:ext cx="9107488" cy="6830616"/>
          </a:xfrm>
          <a:prstGeom prst="rect">
            <a:avLst/>
          </a:prstGeom>
          <a:noFill/>
          <a:ln w="127000" cmpd="tri">
            <a:solidFill>
              <a:srgbClr val="FFC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7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161"/>
          <a:stretch/>
        </p:blipFill>
        <p:spPr>
          <a:xfrm>
            <a:off x="251520" y="5780663"/>
            <a:ext cx="2334575" cy="8886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2" descr="http://thumbs.dreamstime.com/thumb160_548/1287346949Ct2x7u.jp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83" y="992430"/>
            <a:ext cx="1556318" cy="1817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hlinkClick r:id="rId10"/>
            <a:extLst>
              <a:ext uri="{FF2B5EF4-FFF2-40B4-BE49-F238E27FC236}">
                <a16:creationId xmlns:a16="http://schemas.microsoft.com/office/drawing/2014/main" id="{5CC56499-6CA5-4BDD-6616-4C11B714D028}"/>
              </a:ext>
            </a:extLst>
          </p:cNvPr>
          <p:cNvSpPr txBox="1"/>
          <p:nvPr/>
        </p:nvSpPr>
        <p:spPr>
          <a:xfrm>
            <a:off x="2586095" y="877608"/>
            <a:ext cx="46814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click here to download more</a:t>
            </a:r>
            <a:endParaRPr lang="ru-UA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_buh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http://thumbs.dreamstime.com/thumb160_548/1287346949Ct2x7u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892" y="1251361"/>
            <a:ext cx="1556318" cy="1817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6" name="Picture 2" descr="http://shop.lissys-tee.de/WebRoot/Store20/Shops/63704985/5049/CF2A/DCDD/1594/AB3A/C0A8/28BD/148F/Waldzwerg60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36500" y1="38167" x2="46500" y2="55000"/>
                        <a14:foregroundMark x1="53500" y1="38667" x2="60333" y2="50333"/>
                        <a14:foregroundMark x1="58667" y1="54000" x2="55000" y2="66667"/>
                        <a14:foregroundMark x1="34333" y1="35000" x2="35500" y2="49667"/>
                        <a14:foregroundMark x1="46000" y1="47167" x2="50833" y2="54000"/>
                        <a14:foregroundMark x1="39667" y1="53500" x2="49667" y2="60333"/>
                        <a14:foregroundMark x1="32333" y1="48667" x2="39667" y2="57667"/>
                        <a14:foregroundMark x1="31667" y1="45000" x2="33833" y2="48667"/>
                        <a14:foregroundMark x1="58167" y1="37500" x2="63000" y2="49667"/>
                        <a14:foregroundMark x1="49667" y1="38167" x2="55500" y2="49667"/>
                        <a14:foregroundMark x1="56167" y1="54000" x2="55000" y2="65000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469938" y="4187316"/>
            <a:ext cx="2618656" cy="261865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2 Elipse"/>
          <p:cNvSpPr/>
          <p:nvPr/>
        </p:nvSpPr>
        <p:spPr>
          <a:xfrm>
            <a:off x="7351414" y="7671600"/>
            <a:ext cx="1613074" cy="1606000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>
            <a:bevelT w="3365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and</a:t>
            </a:r>
            <a:endParaRPr lang="es-E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53621" y="404664"/>
            <a:ext cx="8394843" cy="646986"/>
          </a:xfrm>
          <a:prstGeom prst="roundRect">
            <a:avLst/>
          </a:prstGeom>
          <a:solidFill>
            <a:schemeClr val="bg1">
              <a:alpha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es-ES_tradnl" sz="3200" b="1" dirty="0" err="1"/>
              <a:t>It</a:t>
            </a:r>
            <a:r>
              <a:rPr lang="es-ES_tradnl" sz="3200" b="1" dirty="0"/>
              <a:t> </a:t>
            </a:r>
            <a:r>
              <a:rPr lang="es-ES_tradnl" sz="3200" b="1" dirty="0" err="1"/>
              <a:t>was</a:t>
            </a:r>
            <a:r>
              <a:rPr lang="es-ES_tradnl" sz="3200" b="1" dirty="0"/>
              <a:t> </a:t>
            </a:r>
            <a:r>
              <a:rPr lang="es-ES_tradnl" sz="3200" b="1" dirty="0" err="1"/>
              <a:t>raining</a:t>
            </a:r>
            <a:r>
              <a:rPr lang="es-ES_tradnl" sz="3200" b="1" dirty="0"/>
              <a:t>, _______ </a:t>
            </a:r>
            <a:r>
              <a:rPr lang="es-ES_tradnl" sz="3200" b="1" dirty="0" err="1"/>
              <a:t>we</a:t>
            </a:r>
            <a:r>
              <a:rPr lang="es-ES_tradnl" sz="3200" b="1" dirty="0"/>
              <a:t> </a:t>
            </a:r>
            <a:r>
              <a:rPr lang="es-ES_tradnl" sz="3200" b="1" dirty="0" err="1"/>
              <a:t>took</a:t>
            </a:r>
            <a:r>
              <a:rPr lang="es-ES_tradnl" sz="3200" b="1" dirty="0"/>
              <a:t> </a:t>
            </a:r>
            <a:r>
              <a:rPr lang="es-ES_tradnl" sz="3200" b="1" dirty="0" err="1"/>
              <a:t>an</a:t>
            </a:r>
            <a:r>
              <a:rPr lang="es-ES_tradnl" sz="3200" b="1" dirty="0"/>
              <a:t> </a:t>
            </a:r>
            <a:r>
              <a:rPr lang="es-ES_tradnl" sz="3200" b="1" dirty="0" err="1"/>
              <a:t>umbrella</a:t>
            </a:r>
            <a:endParaRPr lang="es-ES" sz="3200" b="1" dirty="0"/>
          </a:p>
        </p:txBody>
      </p:sp>
      <p:sp>
        <p:nvSpPr>
          <p:cNvPr id="6" name="5 Elipse"/>
          <p:cNvSpPr/>
          <p:nvPr/>
        </p:nvSpPr>
        <p:spPr>
          <a:xfrm>
            <a:off x="4157953" y="7908108"/>
            <a:ext cx="1453475" cy="1453475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>
            <a:bevelT w="3365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so</a:t>
            </a:r>
            <a:endParaRPr lang="es-E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6 Elipse"/>
          <p:cNvSpPr/>
          <p:nvPr/>
        </p:nvSpPr>
        <p:spPr>
          <a:xfrm>
            <a:off x="137597" y="7763900"/>
            <a:ext cx="1453475" cy="1453475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>
            <a:bevelT w="3365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44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but</a:t>
            </a:r>
            <a:endParaRPr lang="es-E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7 Elipse"/>
          <p:cNvSpPr/>
          <p:nvPr/>
        </p:nvSpPr>
        <p:spPr>
          <a:xfrm>
            <a:off x="5743201" y="6884343"/>
            <a:ext cx="1453475" cy="1453475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>
            <a:bevelT w="3365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44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or</a:t>
            </a:r>
            <a:endParaRPr lang="es-E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419872" y="332656"/>
            <a:ext cx="10441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</a:t>
            </a:r>
            <a:endParaRPr lang="es-E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9 Elipse"/>
          <p:cNvSpPr/>
          <p:nvPr/>
        </p:nvSpPr>
        <p:spPr>
          <a:xfrm>
            <a:off x="1886723" y="7240017"/>
            <a:ext cx="1876614" cy="1886336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>
            <a:bevelT w="3365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because</a:t>
            </a:r>
            <a:endParaRPr lang="es-E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564551" y="6237312"/>
            <a:ext cx="6383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b="1" dirty="0" err="1">
                <a:solidFill>
                  <a:schemeClr val="bg1"/>
                </a:solidFill>
              </a:rPr>
              <a:t>Click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on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the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correct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connector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to</a:t>
            </a:r>
            <a:r>
              <a:rPr lang="es-ES_tradnl" sz="2000" b="1" dirty="0">
                <a:solidFill>
                  <a:schemeClr val="bg1"/>
                </a:solidFill>
              </a:rPr>
              <a:t> complete </a:t>
            </a:r>
            <a:r>
              <a:rPr lang="es-ES_tradnl" sz="2000" b="1" dirty="0" err="1">
                <a:solidFill>
                  <a:schemeClr val="bg1"/>
                </a:solidFill>
              </a:rPr>
              <a:t>the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sentence</a:t>
            </a:r>
            <a:r>
              <a:rPr lang="es-ES_tradnl" sz="2000" b="1" dirty="0">
                <a:solidFill>
                  <a:schemeClr val="bg1"/>
                </a:solidFill>
              </a:rPr>
              <a:t>.</a:t>
            </a:r>
            <a:endParaRPr lang="es-ES" sz="2000" b="1" dirty="0">
              <a:solidFill>
                <a:schemeClr val="bg1"/>
              </a:solidFill>
            </a:endParaRPr>
          </a:p>
        </p:txBody>
      </p:sp>
      <p:sp>
        <p:nvSpPr>
          <p:cNvPr id="9" name="8 Flecha derecha">
            <a:hlinkClick r:id="" action="ppaction://hlinkshowjump?jump=nextslide"/>
          </p:cNvPr>
          <p:cNvSpPr/>
          <p:nvPr/>
        </p:nvSpPr>
        <p:spPr>
          <a:xfrm>
            <a:off x="2216497" y="1630597"/>
            <a:ext cx="1199137" cy="936104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b="1" dirty="0"/>
              <a:t>NEXT</a:t>
            </a:r>
            <a:endParaRPr lang="es-ES" sz="2400" b="1" dirty="0"/>
          </a:p>
        </p:txBody>
      </p:sp>
      <p:sp>
        <p:nvSpPr>
          <p:cNvPr id="13" name="12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27000" cmpd="tri">
            <a:solidFill>
              <a:srgbClr val="FFC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672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3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3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3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3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xit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3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i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i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i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i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6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6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6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3" grpId="2" animBg="1"/>
      <p:bldP spid="6" grpId="0" animBg="1"/>
      <p:bldP spid="6" grpId="1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2" grpId="0"/>
      <p:bldP spid="10" grpId="0" animBg="1"/>
      <p:bldP spid="10" grpId="1" animBg="1"/>
      <p:bldP spid="10" grpId="2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http://thumbs.dreamstime.com/thumb160_548/1287346949Ct2x7u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892" y="1251361"/>
            <a:ext cx="1556318" cy="1817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6" name="Picture 2" descr="http://shop.lissys-tee.de/WebRoot/Store20/Shops/63704985/5049/CF2A/DCDD/1594/AB3A/C0A8/28BD/148F/Waldzwerg60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36500" y1="38167" x2="46500" y2="55000"/>
                        <a14:foregroundMark x1="53500" y1="38667" x2="60333" y2="50333"/>
                        <a14:foregroundMark x1="58667" y1="54000" x2="55000" y2="66667"/>
                        <a14:foregroundMark x1="34333" y1="35000" x2="35500" y2="49667"/>
                        <a14:foregroundMark x1="46000" y1="47167" x2="50833" y2="54000"/>
                        <a14:foregroundMark x1="39667" y1="53500" x2="49667" y2="60333"/>
                        <a14:foregroundMark x1="32333" y1="48667" x2="39667" y2="57667"/>
                        <a14:foregroundMark x1="31667" y1="45000" x2="33833" y2="48667"/>
                        <a14:foregroundMark x1="58167" y1="37500" x2="63000" y2="49667"/>
                        <a14:foregroundMark x1="49667" y1="38167" x2="55500" y2="49667"/>
                        <a14:foregroundMark x1="56167" y1="54000" x2="55000" y2="65000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469938" y="4187316"/>
            <a:ext cx="2618656" cy="261865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2 Elipse"/>
          <p:cNvSpPr/>
          <p:nvPr/>
        </p:nvSpPr>
        <p:spPr>
          <a:xfrm>
            <a:off x="1886723" y="7101408"/>
            <a:ext cx="1613074" cy="1606000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>
            <a:bevelT w="3365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so</a:t>
            </a:r>
            <a:endParaRPr lang="es-E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23528" y="404664"/>
            <a:ext cx="8610867" cy="646986"/>
          </a:xfrm>
          <a:prstGeom prst="roundRect">
            <a:avLst/>
          </a:prstGeom>
          <a:solidFill>
            <a:schemeClr val="bg1">
              <a:alpha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es-ES_tradnl" sz="3200" b="1" dirty="0" err="1"/>
              <a:t>We</a:t>
            </a:r>
            <a:r>
              <a:rPr lang="es-ES_tradnl" sz="3200" b="1" dirty="0"/>
              <a:t> </a:t>
            </a:r>
            <a:r>
              <a:rPr lang="es-ES_tradnl" sz="3200" b="1" dirty="0" err="1"/>
              <a:t>took</a:t>
            </a:r>
            <a:r>
              <a:rPr lang="es-ES_tradnl" sz="3200" b="1" dirty="0"/>
              <a:t> </a:t>
            </a:r>
            <a:r>
              <a:rPr lang="es-ES_tradnl" sz="3200" b="1" dirty="0" err="1"/>
              <a:t>an</a:t>
            </a:r>
            <a:r>
              <a:rPr lang="es-ES_tradnl" sz="3200" b="1" dirty="0"/>
              <a:t> </a:t>
            </a:r>
            <a:r>
              <a:rPr lang="es-ES_tradnl" sz="3200" b="1" dirty="0" err="1"/>
              <a:t>umbrella</a:t>
            </a:r>
            <a:r>
              <a:rPr lang="es-ES_tradnl" sz="3200" b="1" dirty="0"/>
              <a:t> _________ </a:t>
            </a:r>
            <a:r>
              <a:rPr lang="es-ES_tradnl" sz="3200" b="1" dirty="0" err="1"/>
              <a:t>it</a:t>
            </a:r>
            <a:r>
              <a:rPr lang="es-ES_tradnl" sz="3200" b="1" dirty="0"/>
              <a:t> </a:t>
            </a:r>
            <a:r>
              <a:rPr lang="es-ES_tradnl" sz="3200" b="1" dirty="0" err="1"/>
              <a:t>was</a:t>
            </a:r>
            <a:r>
              <a:rPr lang="es-ES_tradnl" sz="3200" b="1" dirty="0"/>
              <a:t> </a:t>
            </a:r>
            <a:r>
              <a:rPr lang="es-ES_tradnl" sz="3200" b="1" dirty="0" err="1"/>
              <a:t>raining</a:t>
            </a:r>
            <a:r>
              <a:rPr lang="es-ES_tradnl" sz="3200" b="1" dirty="0"/>
              <a:t>.</a:t>
            </a:r>
            <a:endParaRPr lang="es-ES" sz="3200" b="1" dirty="0"/>
          </a:p>
        </p:txBody>
      </p:sp>
      <p:sp>
        <p:nvSpPr>
          <p:cNvPr id="6" name="5 Elipse"/>
          <p:cNvSpPr/>
          <p:nvPr/>
        </p:nvSpPr>
        <p:spPr>
          <a:xfrm>
            <a:off x="7292234" y="7562384"/>
            <a:ext cx="1648518" cy="1648518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>
            <a:bevelT w="3365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20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because</a:t>
            </a:r>
            <a:endParaRPr lang="es-ES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6 Elipse"/>
          <p:cNvSpPr/>
          <p:nvPr/>
        </p:nvSpPr>
        <p:spPr>
          <a:xfrm>
            <a:off x="310213" y="7763900"/>
            <a:ext cx="1453475" cy="1453475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>
            <a:bevelT w="3365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44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but</a:t>
            </a:r>
            <a:endParaRPr lang="es-E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7 Elipse"/>
          <p:cNvSpPr/>
          <p:nvPr/>
        </p:nvSpPr>
        <p:spPr>
          <a:xfrm>
            <a:off x="5743201" y="6884343"/>
            <a:ext cx="1453475" cy="1453475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>
            <a:bevelT w="3365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44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or</a:t>
            </a:r>
            <a:endParaRPr lang="es-E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4319972" y="395953"/>
            <a:ext cx="1764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because</a:t>
            </a:r>
            <a:endParaRPr lang="es-E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9 Elipse"/>
          <p:cNvSpPr/>
          <p:nvPr/>
        </p:nvSpPr>
        <p:spPr>
          <a:xfrm>
            <a:off x="3756407" y="7464734"/>
            <a:ext cx="1737168" cy="1746168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>
            <a:bevelT w="3365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and</a:t>
            </a:r>
            <a:endParaRPr lang="es-E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" name="11 Flecha derecha">
            <a:hlinkClick r:id="" action="ppaction://hlinkshowjump?jump=nextslide"/>
          </p:cNvPr>
          <p:cNvSpPr/>
          <p:nvPr/>
        </p:nvSpPr>
        <p:spPr>
          <a:xfrm>
            <a:off x="2216497" y="1630597"/>
            <a:ext cx="1199137" cy="936104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b="1" dirty="0"/>
              <a:t>NEXT</a:t>
            </a:r>
            <a:endParaRPr lang="es-ES" sz="2400" b="1" dirty="0"/>
          </a:p>
        </p:txBody>
      </p:sp>
      <p:sp>
        <p:nvSpPr>
          <p:cNvPr id="13" name="12 CuadroTexto"/>
          <p:cNvSpPr txBox="1"/>
          <p:nvPr/>
        </p:nvSpPr>
        <p:spPr>
          <a:xfrm>
            <a:off x="564551" y="6237312"/>
            <a:ext cx="6383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b="1" dirty="0" err="1">
                <a:solidFill>
                  <a:schemeClr val="bg1"/>
                </a:solidFill>
              </a:rPr>
              <a:t>Click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on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the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correct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connector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to</a:t>
            </a:r>
            <a:r>
              <a:rPr lang="es-ES_tradnl" sz="2000" b="1" dirty="0">
                <a:solidFill>
                  <a:schemeClr val="bg1"/>
                </a:solidFill>
              </a:rPr>
              <a:t> complete </a:t>
            </a:r>
            <a:r>
              <a:rPr lang="es-ES_tradnl" sz="2000" b="1" dirty="0" err="1">
                <a:solidFill>
                  <a:schemeClr val="bg1"/>
                </a:solidFill>
              </a:rPr>
              <a:t>the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sentence</a:t>
            </a:r>
            <a:r>
              <a:rPr lang="es-ES_tradnl" sz="2000" b="1" dirty="0">
                <a:solidFill>
                  <a:schemeClr val="bg1"/>
                </a:solidFill>
              </a:rPr>
              <a:t>.</a:t>
            </a:r>
            <a:endParaRPr lang="es-ES" sz="2000" b="1" dirty="0">
              <a:solidFill>
                <a:schemeClr val="bg1"/>
              </a:solidFill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27000" cmpd="tri">
            <a:solidFill>
              <a:srgbClr val="FFC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605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3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3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3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3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xit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3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i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i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i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i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6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6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6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3" grpId="2" animBg="1"/>
      <p:bldP spid="6" grpId="0" animBg="1"/>
      <p:bldP spid="6" grpId="1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2" grpId="0"/>
      <p:bldP spid="10" grpId="0" animBg="1"/>
      <p:bldP spid="10" grpId="1" animBg="1"/>
      <p:bldP spid="10" grpId="2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http://thumbs.dreamstime.com/thumb160_548/1287346949Ct2x7u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892" y="1251361"/>
            <a:ext cx="1556318" cy="1817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6" name="Picture 2" descr="http://shop.lissys-tee.de/WebRoot/Store20/Shops/63704985/5049/CF2A/DCDD/1594/AB3A/C0A8/28BD/148F/Waldzwerg60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36500" y1="38167" x2="46500" y2="55000"/>
                        <a14:foregroundMark x1="53500" y1="38667" x2="60333" y2="50333"/>
                        <a14:foregroundMark x1="58667" y1="54000" x2="55000" y2="66667"/>
                        <a14:foregroundMark x1="34333" y1="35000" x2="35500" y2="49667"/>
                        <a14:foregroundMark x1="46000" y1="47167" x2="50833" y2="54000"/>
                        <a14:foregroundMark x1="39667" y1="53500" x2="49667" y2="60333"/>
                        <a14:foregroundMark x1="32333" y1="48667" x2="39667" y2="57667"/>
                        <a14:foregroundMark x1="31667" y1="45000" x2="33833" y2="48667"/>
                        <a14:foregroundMark x1="58167" y1="37500" x2="63000" y2="49667"/>
                        <a14:foregroundMark x1="49667" y1="38167" x2="55500" y2="49667"/>
                        <a14:foregroundMark x1="56167" y1="54000" x2="55000" y2="65000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469938" y="4187316"/>
            <a:ext cx="2618656" cy="261865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2 Elipse"/>
          <p:cNvSpPr/>
          <p:nvPr/>
        </p:nvSpPr>
        <p:spPr>
          <a:xfrm>
            <a:off x="7351414" y="7671600"/>
            <a:ext cx="1613074" cy="1606000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>
            <a:bevelT w="3365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so</a:t>
            </a:r>
            <a:endParaRPr lang="es-E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53621" y="404664"/>
            <a:ext cx="8394843" cy="646986"/>
          </a:xfrm>
          <a:prstGeom prst="roundRect">
            <a:avLst/>
          </a:prstGeom>
          <a:solidFill>
            <a:schemeClr val="bg1">
              <a:alpha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es-ES_tradnl" sz="3200" b="1" dirty="0"/>
              <a:t>I </a:t>
            </a:r>
            <a:r>
              <a:rPr lang="es-ES_tradnl" sz="3200" b="1" dirty="0" err="1"/>
              <a:t>was</a:t>
            </a:r>
            <a:r>
              <a:rPr lang="es-ES_tradnl" sz="3200" b="1" dirty="0"/>
              <a:t> </a:t>
            </a:r>
            <a:r>
              <a:rPr lang="es-ES_tradnl" sz="3200" b="1" dirty="0" err="1"/>
              <a:t>writing</a:t>
            </a:r>
            <a:r>
              <a:rPr lang="es-ES_tradnl" sz="3200" b="1" dirty="0"/>
              <a:t> _______ </a:t>
            </a:r>
            <a:r>
              <a:rPr lang="es-ES_tradnl" sz="3200" b="1" dirty="0" err="1"/>
              <a:t>she</a:t>
            </a:r>
            <a:r>
              <a:rPr lang="es-ES_tradnl" sz="3200" b="1" dirty="0"/>
              <a:t> </a:t>
            </a:r>
            <a:r>
              <a:rPr lang="es-ES_tradnl" sz="3200" b="1" dirty="0" err="1"/>
              <a:t>was</a:t>
            </a:r>
            <a:r>
              <a:rPr lang="es-ES_tradnl" sz="3200" b="1" dirty="0"/>
              <a:t> </a:t>
            </a:r>
            <a:r>
              <a:rPr lang="es-ES_tradnl" sz="3200" b="1" dirty="0" err="1"/>
              <a:t>reading</a:t>
            </a:r>
            <a:r>
              <a:rPr lang="es-ES_tradnl" sz="3200" b="1" dirty="0"/>
              <a:t>.</a:t>
            </a:r>
            <a:endParaRPr lang="es-ES" sz="3200" b="1" dirty="0"/>
          </a:p>
        </p:txBody>
      </p:sp>
      <p:sp>
        <p:nvSpPr>
          <p:cNvPr id="6" name="5 Elipse"/>
          <p:cNvSpPr/>
          <p:nvPr/>
        </p:nvSpPr>
        <p:spPr>
          <a:xfrm>
            <a:off x="1886723" y="7181370"/>
            <a:ext cx="1453475" cy="1453475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>
            <a:bevelT w="3365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and</a:t>
            </a:r>
            <a:endParaRPr lang="es-ES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6 Elipse"/>
          <p:cNvSpPr/>
          <p:nvPr/>
        </p:nvSpPr>
        <p:spPr>
          <a:xfrm>
            <a:off x="310213" y="7763900"/>
            <a:ext cx="1453475" cy="1453475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>
            <a:bevelT w="3365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44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but</a:t>
            </a:r>
            <a:endParaRPr lang="es-E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7 Elipse"/>
          <p:cNvSpPr/>
          <p:nvPr/>
        </p:nvSpPr>
        <p:spPr>
          <a:xfrm>
            <a:off x="5743201" y="6884343"/>
            <a:ext cx="1453475" cy="1453475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>
            <a:bevelT w="3365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44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or</a:t>
            </a:r>
            <a:endParaRPr lang="es-E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743908" y="332656"/>
            <a:ext cx="10441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endParaRPr lang="es-E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9 Elipse"/>
          <p:cNvSpPr/>
          <p:nvPr/>
        </p:nvSpPr>
        <p:spPr>
          <a:xfrm>
            <a:off x="3635896" y="7531432"/>
            <a:ext cx="1876614" cy="1886336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>
            <a:bevelT w="3365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because</a:t>
            </a:r>
            <a:endParaRPr lang="es-E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" name="11 Flecha derecha">
            <a:hlinkClick r:id="" action="ppaction://hlinkshowjump?jump=nextslide"/>
          </p:cNvPr>
          <p:cNvSpPr/>
          <p:nvPr/>
        </p:nvSpPr>
        <p:spPr>
          <a:xfrm>
            <a:off x="2216497" y="1630597"/>
            <a:ext cx="1199137" cy="936104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b="1" dirty="0"/>
              <a:t>NEXT</a:t>
            </a:r>
            <a:endParaRPr lang="es-ES" sz="2400" b="1" dirty="0"/>
          </a:p>
        </p:txBody>
      </p:sp>
      <p:sp>
        <p:nvSpPr>
          <p:cNvPr id="13" name="12 CuadroTexto"/>
          <p:cNvSpPr txBox="1"/>
          <p:nvPr/>
        </p:nvSpPr>
        <p:spPr>
          <a:xfrm>
            <a:off x="564551" y="6237312"/>
            <a:ext cx="6383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b="1" dirty="0" err="1">
                <a:solidFill>
                  <a:schemeClr val="bg1"/>
                </a:solidFill>
              </a:rPr>
              <a:t>Click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on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the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correct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connector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to</a:t>
            </a:r>
            <a:r>
              <a:rPr lang="es-ES_tradnl" sz="2000" b="1" dirty="0">
                <a:solidFill>
                  <a:schemeClr val="bg1"/>
                </a:solidFill>
              </a:rPr>
              <a:t> complete </a:t>
            </a:r>
            <a:r>
              <a:rPr lang="es-ES_tradnl" sz="2000" b="1" dirty="0" err="1">
                <a:solidFill>
                  <a:schemeClr val="bg1"/>
                </a:solidFill>
              </a:rPr>
              <a:t>the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sentence</a:t>
            </a:r>
            <a:r>
              <a:rPr lang="es-ES_tradnl" sz="2000" b="1" dirty="0">
                <a:solidFill>
                  <a:schemeClr val="bg1"/>
                </a:solidFill>
              </a:rPr>
              <a:t>.</a:t>
            </a:r>
            <a:endParaRPr lang="es-ES" sz="2000" b="1" dirty="0">
              <a:solidFill>
                <a:schemeClr val="bg1"/>
              </a:solidFill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27000" cmpd="tri">
            <a:solidFill>
              <a:srgbClr val="FFC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00748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3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3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3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3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xit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3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i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i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i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i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6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6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6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3" grpId="2" animBg="1"/>
      <p:bldP spid="6" grpId="0" animBg="1"/>
      <p:bldP spid="6" grpId="1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2" grpId="0"/>
      <p:bldP spid="10" grpId="0" animBg="1"/>
      <p:bldP spid="10" grpId="1" animBg="1"/>
      <p:bldP spid="10" grpId="2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http://thumbs.dreamstime.com/thumb160_548/1287346949Ct2x7u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892" y="1251361"/>
            <a:ext cx="1556318" cy="1817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6" name="Picture 2" descr="http://shop.lissys-tee.de/WebRoot/Store20/Shops/63704985/5049/CF2A/DCDD/1594/AB3A/C0A8/28BD/148F/Waldzwerg60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36500" y1="38167" x2="46500" y2="55000"/>
                        <a14:foregroundMark x1="53500" y1="38667" x2="60333" y2="50333"/>
                        <a14:foregroundMark x1="58667" y1="54000" x2="55000" y2="66667"/>
                        <a14:foregroundMark x1="34333" y1="35000" x2="35500" y2="49667"/>
                        <a14:foregroundMark x1="46000" y1="47167" x2="50833" y2="54000"/>
                        <a14:foregroundMark x1="39667" y1="53500" x2="49667" y2="60333"/>
                        <a14:foregroundMark x1="32333" y1="48667" x2="39667" y2="57667"/>
                        <a14:foregroundMark x1="31667" y1="45000" x2="33833" y2="48667"/>
                        <a14:foregroundMark x1="58167" y1="37500" x2="63000" y2="49667"/>
                        <a14:foregroundMark x1="49667" y1="38167" x2="55500" y2="49667"/>
                        <a14:foregroundMark x1="56167" y1="54000" x2="55000" y2="65000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469938" y="4187316"/>
            <a:ext cx="2618656" cy="261865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2 Elipse"/>
          <p:cNvSpPr/>
          <p:nvPr/>
        </p:nvSpPr>
        <p:spPr>
          <a:xfrm>
            <a:off x="7351414" y="7671600"/>
            <a:ext cx="1613074" cy="1606000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>
            <a:bevelT w="3365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so</a:t>
            </a:r>
            <a:endParaRPr lang="es-E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53621" y="404664"/>
            <a:ext cx="8394843" cy="646986"/>
          </a:xfrm>
          <a:prstGeom prst="roundRect">
            <a:avLst/>
          </a:prstGeom>
          <a:solidFill>
            <a:schemeClr val="bg1">
              <a:alpha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es-ES_tradnl" sz="3200" b="1" dirty="0"/>
              <a:t>I </a:t>
            </a:r>
            <a:r>
              <a:rPr lang="es-ES_tradnl" sz="3200" b="1" dirty="0" err="1"/>
              <a:t>don’t</a:t>
            </a:r>
            <a:r>
              <a:rPr lang="es-ES_tradnl" sz="3200" b="1" dirty="0"/>
              <a:t> </a:t>
            </a:r>
            <a:r>
              <a:rPr lang="es-ES_tradnl" sz="3200" b="1" dirty="0" err="1"/>
              <a:t>like</a:t>
            </a:r>
            <a:r>
              <a:rPr lang="es-ES_tradnl" sz="3200" b="1" dirty="0"/>
              <a:t> </a:t>
            </a:r>
            <a:r>
              <a:rPr lang="es-ES_tradnl" sz="3200" b="1" dirty="0" err="1"/>
              <a:t>skiing</a:t>
            </a:r>
            <a:r>
              <a:rPr lang="es-ES_tradnl" sz="3200" b="1" dirty="0"/>
              <a:t> _______ ice </a:t>
            </a:r>
            <a:r>
              <a:rPr lang="es-ES_tradnl" sz="3200" b="1" dirty="0" err="1"/>
              <a:t>skating</a:t>
            </a:r>
            <a:r>
              <a:rPr lang="es-ES_tradnl" sz="3200" b="1" dirty="0"/>
              <a:t>.</a:t>
            </a:r>
            <a:endParaRPr lang="es-ES" sz="3200" b="1" dirty="0"/>
          </a:p>
        </p:txBody>
      </p:sp>
      <p:sp>
        <p:nvSpPr>
          <p:cNvPr id="6" name="5 Elipse"/>
          <p:cNvSpPr/>
          <p:nvPr/>
        </p:nvSpPr>
        <p:spPr>
          <a:xfrm>
            <a:off x="564551" y="7773069"/>
            <a:ext cx="1453475" cy="1453475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>
            <a:bevelT w="3365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40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or</a:t>
            </a:r>
            <a:endParaRPr lang="es-ES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6 Elipse"/>
          <p:cNvSpPr/>
          <p:nvPr/>
        </p:nvSpPr>
        <p:spPr>
          <a:xfrm>
            <a:off x="2302932" y="6825022"/>
            <a:ext cx="1453475" cy="1453475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>
            <a:bevelT w="3365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44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but</a:t>
            </a:r>
            <a:endParaRPr lang="es-E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7 Elipse"/>
          <p:cNvSpPr/>
          <p:nvPr/>
        </p:nvSpPr>
        <p:spPr>
          <a:xfrm>
            <a:off x="5698846" y="6982277"/>
            <a:ext cx="1652568" cy="1652568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>
            <a:bevelT w="3365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and</a:t>
            </a:r>
            <a:endParaRPr lang="es-E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4499992" y="322412"/>
            <a:ext cx="10441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</a:t>
            </a:r>
            <a:endParaRPr lang="es-E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9 Elipse"/>
          <p:cNvSpPr/>
          <p:nvPr/>
        </p:nvSpPr>
        <p:spPr>
          <a:xfrm>
            <a:off x="3756407" y="7531432"/>
            <a:ext cx="1876614" cy="1886336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>
            <a:bevelT w="3365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because</a:t>
            </a:r>
            <a:endParaRPr lang="es-E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" name="11 Flecha derecha">
            <a:hlinkClick r:id="" action="ppaction://hlinkshowjump?jump=nextslide"/>
          </p:cNvPr>
          <p:cNvSpPr/>
          <p:nvPr/>
        </p:nvSpPr>
        <p:spPr>
          <a:xfrm>
            <a:off x="2216497" y="1630597"/>
            <a:ext cx="1199137" cy="936104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b="1" dirty="0"/>
              <a:t>NEXT</a:t>
            </a:r>
            <a:endParaRPr lang="es-ES" sz="2400" b="1" dirty="0"/>
          </a:p>
        </p:txBody>
      </p:sp>
      <p:sp>
        <p:nvSpPr>
          <p:cNvPr id="13" name="12 CuadroTexto"/>
          <p:cNvSpPr txBox="1"/>
          <p:nvPr/>
        </p:nvSpPr>
        <p:spPr>
          <a:xfrm>
            <a:off x="564551" y="6237312"/>
            <a:ext cx="6383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b="1" dirty="0" err="1">
                <a:solidFill>
                  <a:schemeClr val="bg1"/>
                </a:solidFill>
              </a:rPr>
              <a:t>Click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on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the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correct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connector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to</a:t>
            </a:r>
            <a:r>
              <a:rPr lang="es-ES_tradnl" sz="2000" b="1" dirty="0">
                <a:solidFill>
                  <a:schemeClr val="bg1"/>
                </a:solidFill>
              </a:rPr>
              <a:t> complete </a:t>
            </a:r>
            <a:r>
              <a:rPr lang="es-ES_tradnl" sz="2000" b="1" dirty="0" err="1">
                <a:solidFill>
                  <a:schemeClr val="bg1"/>
                </a:solidFill>
              </a:rPr>
              <a:t>the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sentence</a:t>
            </a:r>
            <a:r>
              <a:rPr lang="es-ES_tradnl" sz="2000" b="1" dirty="0">
                <a:solidFill>
                  <a:schemeClr val="bg1"/>
                </a:solidFill>
              </a:rPr>
              <a:t>.</a:t>
            </a:r>
            <a:endParaRPr lang="es-ES" sz="2000" b="1" dirty="0">
              <a:solidFill>
                <a:schemeClr val="bg1"/>
              </a:solidFill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27000" cmpd="tri">
            <a:solidFill>
              <a:srgbClr val="FFC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6521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3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3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3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3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xit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3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i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i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i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i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6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6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6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3" grpId="2" animBg="1"/>
      <p:bldP spid="6" grpId="0" animBg="1"/>
      <p:bldP spid="6" grpId="1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2" grpId="0"/>
      <p:bldP spid="10" grpId="0" animBg="1"/>
      <p:bldP spid="10" grpId="1" animBg="1"/>
      <p:bldP spid="10" grpId="2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http://thumbs.dreamstime.com/thumb160_548/1287346949Ct2x7u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892" y="1251361"/>
            <a:ext cx="1556318" cy="1817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6" name="Picture 2" descr="http://shop.lissys-tee.de/WebRoot/Store20/Shops/63704985/5049/CF2A/DCDD/1594/AB3A/C0A8/28BD/148F/Waldzwerg60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36500" y1="38167" x2="46500" y2="55000"/>
                        <a14:foregroundMark x1="53500" y1="38667" x2="60333" y2="50333"/>
                        <a14:foregroundMark x1="58667" y1="54000" x2="55000" y2="66667"/>
                        <a14:foregroundMark x1="34333" y1="35000" x2="35500" y2="49667"/>
                        <a14:foregroundMark x1="46000" y1="47167" x2="50833" y2="54000"/>
                        <a14:foregroundMark x1="39667" y1="53500" x2="49667" y2="60333"/>
                        <a14:foregroundMark x1="32333" y1="48667" x2="39667" y2="57667"/>
                        <a14:foregroundMark x1="31667" y1="45000" x2="33833" y2="48667"/>
                        <a14:foregroundMark x1="58167" y1="37500" x2="63000" y2="49667"/>
                        <a14:foregroundMark x1="49667" y1="38167" x2="55500" y2="49667"/>
                        <a14:foregroundMark x1="56167" y1="54000" x2="55000" y2="65000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469938" y="4187316"/>
            <a:ext cx="2618656" cy="261865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2 Elipse"/>
          <p:cNvSpPr/>
          <p:nvPr/>
        </p:nvSpPr>
        <p:spPr>
          <a:xfrm>
            <a:off x="7351414" y="7671600"/>
            <a:ext cx="1613074" cy="1606000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>
            <a:bevelT w="3365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and</a:t>
            </a:r>
            <a:endParaRPr lang="es-E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53621" y="404664"/>
            <a:ext cx="8394843" cy="646986"/>
          </a:xfrm>
          <a:prstGeom prst="roundRect">
            <a:avLst/>
          </a:prstGeom>
          <a:solidFill>
            <a:schemeClr val="bg1">
              <a:alpha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es-ES_tradnl" sz="3200" b="1" dirty="0" err="1"/>
              <a:t>She</a:t>
            </a:r>
            <a:r>
              <a:rPr lang="es-ES_tradnl" sz="3200" b="1" dirty="0"/>
              <a:t> </a:t>
            </a:r>
            <a:r>
              <a:rPr lang="es-ES_tradnl" sz="3200" b="1" dirty="0" err="1"/>
              <a:t>loves</a:t>
            </a:r>
            <a:r>
              <a:rPr lang="es-ES_tradnl" sz="3200" b="1" dirty="0"/>
              <a:t> </a:t>
            </a:r>
            <a:r>
              <a:rPr lang="es-ES_tradnl" sz="3200" b="1" dirty="0" err="1"/>
              <a:t>veggies</a:t>
            </a:r>
            <a:r>
              <a:rPr lang="es-ES_tradnl" sz="3200" b="1" dirty="0"/>
              <a:t>, _______ </a:t>
            </a:r>
            <a:r>
              <a:rPr lang="es-ES_tradnl" sz="3200" b="1" dirty="0" err="1"/>
              <a:t>she</a:t>
            </a:r>
            <a:r>
              <a:rPr lang="es-ES_tradnl" sz="3200" b="1" dirty="0"/>
              <a:t> </a:t>
            </a:r>
            <a:r>
              <a:rPr lang="es-ES_tradnl" sz="3200" b="1" dirty="0" err="1"/>
              <a:t>wants</a:t>
            </a:r>
            <a:r>
              <a:rPr lang="es-ES_tradnl" sz="3200" b="1" dirty="0"/>
              <a:t> a salad.</a:t>
            </a:r>
            <a:endParaRPr lang="es-ES" sz="3200" b="1" dirty="0"/>
          </a:p>
        </p:txBody>
      </p:sp>
      <p:sp>
        <p:nvSpPr>
          <p:cNvPr id="6" name="5 Elipse"/>
          <p:cNvSpPr/>
          <p:nvPr/>
        </p:nvSpPr>
        <p:spPr>
          <a:xfrm>
            <a:off x="1837463" y="7181370"/>
            <a:ext cx="1453475" cy="1453475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>
            <a:bevelT w="3365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so</a:t>
            </a:r>
            <a:endParaRPr lang="es-E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6 Elipse"/>
          <p:cNvSpPr/>
          <p:nvPr/>
        </p:nvSpPr>
        <p:spPr>
          <a:xfrm>
            <a:off x="238205" y="7763900"/>
            <a:ext cx="1453475" cy="1453475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>
            <a:bevelT w="3365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44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but</a:t>
            </a:r>
            <a:endParaRPr lang="es-E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7 Elipse"/>
          <p:cNvSpPr/>
          <p:nvPr/>
        </p:nvSpPr>
        <p:spPr>
          <a:xfrm>
            <a:off x="5743201" y="6944077"/>
            <a:ext cx="1453475" cy="1453475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>
            <a:bevelT w="3365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44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or</a:t>
            </a:r>
            <a:endParaRPr lang="es-E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959932" y="332656"/>
            <a:ext cx="10441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</a:t>
            </a:r>
            <a:endParaRPr lang="es-E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9 Elipse"/>
          <p:cNvSpPr/>
          <p:nvPr/>
        </p:nvSpPr>
        <p:spPr>
          <a:xfrm>
            <a:off x="3543683" y="7411380"/>
            <a:ext cx="1876614" cy="1886336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>
            <a:bevelT w="3365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because</a:t>
            </a:r>
            <a:endParaRPr lang="es-E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564551" y="6237312"/>
            <a:ext cx="6383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b="1" dirty="0" err="1">
                <a:solidFill>
                  <a:schemeClr val="bg1"/>
                </a:solidFill>
              </a:rPr>
              <a:t>Click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on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the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correct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connector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to</a:t>
            </a:r>
            <a:r>
              <a:rPr lang="es-ES_tradnl" sz="2000" b="1" dirty="0">
                <a:solidFill>
                  <a:schemeClr val="bg1"/>
                </a:solidFill>
              </a:rPr>
              <a:t> complete </a:t>
            </a:r>
            <a:r>
              <a:rPr lang="es-ES_tradnl" sz="2000" b="1" dirty="0" err="1">
                <a:solidFill>
                  <a:schemeClr val="bg1"/>
                </a:solidFill>
              </a:rPr>
              <a:t>the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sentence</a:t>
            </a:r>
            <a:r>
              <a:rPr lang="es-ES_tradnl" sz="2000" b="1" dirty="0">
                <a:solidFill>
                  <a:schemeClr val="bg1"/>
                </a:solidFill>
              </a:rPr>
              <a:t>.</a:t>
            </a:r>
            <a:endParaRPr lang="es-ES" sz="2000" b="1" dirty="0">
              <a:solidFill>
                <a:schemeClr val="bg1"/>
              </a:solidFill>
            </a:endParaRPr>
          </a:p>
        </p:txBody>
      </p:sp>
      <p:sp>
        <p:nvSpPr>
          <p:cNvPr id="9" name="8 Flecha derecha">
            <a:hlinkClick r:id="" action="ppaction://hlinkshowjump?jump=nextslide"/>
          </p:cNvPr>
          <p:cNvSpPr/>
          <p:nvPr/>
        </p:nvSpPr>
        <p:spPr>
          <a:xfrm>
            <a:off x="2216497" y="1630597"/>
            <a:ext cx="1199137" cy="936104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b="1" dirty="0"/>
              <a:t>NEXT</a:t>
            </a:r>
            <a:endParaRPr lang="es-ES" sz="2400" b="1" dirty="0"/>
          </a:p>
        </p:txBody>
      </p:sp>
      <p:sp>
        <p:nvSpPr>
          <p:cNvPr id="13" name="12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27000" cmpd="tri">
            <a:solidFill>
              <a:srgbClr val="FFC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8843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3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3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3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3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xit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3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i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i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i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i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6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6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6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3" grpId="2" animBg="1"/>
      <p:bldP spid="6" grpId="0" animBg="1"/>
      <p:bldP spid="6" grpId="1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2" grpId="0"/>
      <p:bldP spid="10" grpId="0" animBg="1"/>
      <p:bldP spid="10" grpId="1" animBg="1"/>
      <p:bldP spid="10" grpId="2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http://thumbs.dreamstime.com/thumb160_548/1287346949Ct2x7u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892" y="1251361"/>
            <a:ext cx="1556318" cy="1817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6" name="Picture 2" descr="http://shop.lissys-tee.de/WebRoot/Store20/Shops/63704985/5049/CF2A/DCDD/1594/AB3A/C0A8/28BD/148F/Waldzwerg60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36500" y1="38167" x2="46500" y2="55000"/>
                        <a14:foregroundMark x1="53500" y1="38667" x2="60333" y2="50333"/>
                        <a14:foregroundMark x1="58667" y1="54000" x2="55000" y2="66667"/>
                        <a14:foregroundMark x1="34333" y1="35000" x2="35500" y2="49667"/>
                        <a14:foregroundMark x1="46000" y1="47167" x2="50833" y2="54000"/>
                        <a14:foregroundMark x1="39667" y1="53500" x2="49667" y2="60333"/>
                        <a14:foregroundMark x1="32333" y1="48667" x2="39667" y2="57667"/>
                        <a14:foregroundMark x1="31667" y1="45000" x2="33833" y2="48667"/>
                        <a14:foregroundMark x1="58167" y1="37500" x2="63000" y2="49667"/>
                        <a14:foregroundMark x1="49667" y1="38167" x2="55500" y2="49667"/>
                        <a14:foregroundMark x1="56167" y1="54000" x2="55000" y2="65000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469938" y="4187316"/>
            <a:ext cx="2618656" cy="261865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2 Elipse"/>
          <p:cNvSpPr/>
          <p:nvPr/>
        </p:nvSpPr>
        <p:spPr>
          <a:xfrm>
            <a:off x="7351414" y="7671600"/>
            <a:ext cx="1613074" cy="1606000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>
            <a:bevelT w="3365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so</a:t>
            </a:r>
            <a:endParaRPr lang="es-E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53621" y="404664"/>
            <a:ext cx="8394843" cy="646986"/>
          </a:xfrm>
          <a:prstGeom prst="roundRect">
            <a:avLst/>
          </a:prstGeom>
          <a:solidFill>
            <a:schemeClr val="bg1">
              <a:alpha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es-ES_tradnl" sz="3200" b="1" dirty="0" err="1"/>
              <a:t>His</a:t>
            </a:r>
            <a:r>
              <a:rPr lang="es-ES_tradnl" sz="3200" b="1" dirty="0"/>
              <a:t> dad </a:t>
            </a:r>
            <a:r>
              <a:rPr lang="es-ES_tradnl" sz="3200" b="1" dirty="0" err="1"/>
              <a:t>is</a:t>
            </a:r>
            <a:r>
              <a:rPr lang="es-ES_tradnl" sz="3200" b="1" dirty="0"/>
              <a:t> a </a:t>
            </a:r>
            <a:r>
              <a:rPr lang="es-ES_tradnl" sz="3200" b="1" dirty="0" err="1"/>
              <a:t>vet</a:t>
            </a:r>
            <a:r>
              <a:rPr lang="es-ES_tradnl" sz="3200" b="1" dirty="0"/>
              <a:t> _______ </a:t>
            </a:r>
            <a:r>
              <a:rPr lang="es-ES_tradnl" sz="3200" b="1" dirty="0" err="1"/>
              <a:t>his</a:t>
            </a:r>
            <a:r>
              <a:rPr lang="es-ES_tradnl" sz="3200" b="1" dirty="0"/>
              <a:t> </a:t>
            </a:r>
            <a:r>
              <a:rPr lang="es-ES_tradnl" sz="3200" b="1" dirty="0" err="1"/>
              <a:t>mum</a:t>
            </a:r>
            <a:r>
              <a:rPr lang="es-ES_tradnl" sz="3200" b="1" dirty="0"/>
              <a:t> </a:t>
            </a:r>
            <a:r>
              <a:rPr lang="es-ES_tradnl" sz="3200" b="1" dirty="0" err="1"/>
              <a:t>is</a:t>
            </a:r>
            <a:r>
              <a:rPr lang="es-ES_tradnl" sz="3200" b="1" dirty="0"/>
              <a:t> a nurse.</a:t>
            </a:r>
            <a:endParaRPr lang="es-ES" sz="3200" b="1" dirty="0"/>
          </a:p>
        </p:txBody>
      </p:sp>
      <p:sp>
        <p:nvSpPr>
          <p:cNvPr id="6" name="5 Elipse"/>
          <p:cNvSpPr/>
          <p:nvPr/>
        </p:nvSpPr>
        <p:spPr>
          <a:xfrm>
            <a:off x="4025282" y="7675298"/>
            <a:ext cx="1453475" cy="1453475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>
            <a:bevelT w="3365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and</a:t>
            </a:r>
            <a:endParaRPr lang="es-ES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6 Elipse"/>
          <p:cNvSpPr/>
          <p:nvPr/>
        </p:nvSpPr>
        <p:spPr>
          <a:xfrm>
            <a:off x="310213" y="7763900"/>
            <a:ext cx="1453475" cy="1453475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>
            <a:bevelT w="3365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44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but</a:t>
            </a:r>
            <a:endParaRPr lang="es-E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7 Elipse"/>
          <p:cNvSpPr/>
          <p:nvPr/>
        </p:nvSpPr>
        <p:spPr>
          <a:xfrm>
            <a:off x="5563927" y="6948560"/>
            <a:ext cx="1453475" cy="1453475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>
            <a:bevelT w="3365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44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or</a:t>
            </a:r>
            <a:endParaRPr lang="es-E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707904" y="332656"/>
            <a:ext cx="10441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endParaRPr lang="es-E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9 Elipse"/>
          <p:cNvSpPr/>
          <p:nvPr/>
        </p:nvSpPr>
        <p:spPr>
          <a:xfrm>
            <a:off x="1886723" y="7021125"/>
            <a:ext cx="1876614" cy="1886336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>
            <a:bevelT w="3365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because</a:t>
            </a:r>
            <a:endParaRPr lang="es-E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" name="11 Flecha derecha">
            <a:hlinkClick r:id="" action="ppaction://hlinkshowjump?jump=nextslide"/>
          </p:cNvPr>
          <p:cNvSpPr/>
          <p:nvPr/>
        </p:nvSpPr>
        <p:spPr>
          <a:xfrm>
            <a:off x="2216497" y="1630597"/>
            <a:ext cx="1199137" cy="936104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b="1" dirty="0"/>
              <a:t>NEXT</a:t>
            </a:r>
            <a:endParaRPr lang="es-ES" sz="2400" b="1" dirty="0"/>
          </a:p>
        </p:txBody>
      </p:sp>
      <p:sp>
        <p:nvSpPr>
          <p:cNvPr id="13" name="12 CuadroTexto"/>
          <p:cNvSpPr txBox="1"/>
          <p:nvPr/>
        </p:nvSpPr>
        <p:spPr>
          <a:xfrm>
            <a:off x="564551" y="6237312"/>
            <a:ext cx="6383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b="1" dirty="0" err="1">
                <a:solidFill>
                  <a:schemeClr val="bg1"/>
                </a:solidFill>
              </a:rPr>
              <a:t>Click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on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the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correct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connector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to</a:t>
            </a:r>
            <a:r>
              <a:rPr lang="es-ES_tradnl" sz="2000" b="1" dirty="0">
                <a:solidFill>
                  <a:schemeClr val="bg1"/>
                </a:solidFill>
              </a:rPr>
              <a:t> complete </a:t>
            </a:r>
            <a:r>
              <a:rPr lang="es-ES_tradnl" sz="2000" b="1" dirty="0" err="1">
                <a:solidFill>
                  <a:schemeClr val="bg1"/>
                </a:solidFill>
              </a:rPr>
              <a:t>the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sentence</a:t>
            </a:r>
            <a:r>
              <a:rPr lang="es-ES_tradnl" sz="2000" b="1" dirty="0">
                <a:solidFill>
                  <a:schemeClr val="bg1"/>
                </a:solidFill>
              </a:rPr>
              <a:t>.</a:t>
            </a:r>
            <a:endParaRPr lang="es-ES" sz="2000" b="1" dirty="0">
              <a:solidFill>
                <a:schemeClr val="bg1"/>
              </a:solidFill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27000" cmpd="tri">
            <a:solidFill>
              <a:srgbClr val="FFC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8910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3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3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3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3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xit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3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i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i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i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i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6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6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6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3" grpId="2" animBg="1"/>
      <p:bldP spid="6" grpId="0" animBg="1"/>
      <p:bldP spid="6" grpId="1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2" grpId="0"/>
      <p:bldP spid="10" grpId="0" animBg="1"/>
      <p:bldP spid="10" grpId="1" animBg="1"/>
      <p:bldP spid="10" grpId="2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http://thumbs.dreamstime.com/thumb160_548/1287346949Ct2x7u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892" y="1251361"/>
            <a:ext cx="1556318" cy="1817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6" name="Picture 2" descr="http://shop.lissys-tee.de/WebRoot/Store20/Shops/63704985/5049/CF2A/DCDD/1594/AB3A/C0A8/28BD/148F/Waldzwerg60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36500" y1="38167" x2="46500" y2="55000"/>
                        <a14:foregroundMark x1="53500" y1="38667" x2="60333" y2="50333"/>
                        <a14:foregroundMark x1="58667" y1="54000" x2="55000" y2="66667"/>
                        <a14:foregroundMark x1="34333" y1="35000" x2="35500" y2="49667"/>
                        <a14:foregroundMark x1="46000" y1="47167" x2="50833" y2="54000"/>
                        <a14:foregroundMark x1="39667" y1="53500" x2="49667" y2="60333"/>
                        <a14:foregroundMark x1="32333" y1="48667" x2="39667" y2="57667"/>
                        <a14:foregroundMark x1="31667" y1="45000" x2="33833" y2="48667"/>
                        <a14:foregroundMark x1="58167" y1="37500" x2="63000" y2="49667"/>
                        <a14:foregroundMark x1="49667" y1="38167" x2="55500" y2="49667"/>
                        <a14:foregroundMark x1="56167" y1="54000" x2="55000" y2="65000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469938" y="4187316"/>
            <a:ext cx="2618656" cy="261865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2 Elipse"/>
          <p:cNvSpPr/>
          <p:nvPr/>
        </p:nvSpPr>
        <p:spPr>
          <a:xfrm>
            <a:off x="1886723" y="7101408"/>
            <a:ext cx="1613074" cy="1606000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>
            <a:bevelT w="3365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so</a:t>
            </a:r>
            <a:endParaRPr lang="es-E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23528" y="404664"/>
            <a:ext cx="8610867" cy="646986"/>
          </a:xfrm>
          <a:prstGeom prst="roundRect">
            <a:avLst/>
          </a:prstGeom>
          <a:solidFill>
            <a:schemeClr val="bg1">
              <a:alpha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es-ES_tradnl" sz="3200" b="1" dirty="0" err="1"/>
              <a:t>I’m</a:t>
            </a:r>
            <a:r>
              <a:rPr lang="es-ES_tradnl" sz="3200" b="1" dirty="0"/>
              <a:t> </a:t>
            </a:r>
            <a:r>
              <a:rPr lang="es-ES_tradnl" sz="3200" b="1" dirty="0" err="1"/>
              <a:t>tired</a:t>
            </a:r>
            <a:r>
              <a:rPr lang="es-ES_tradnl" sz="3200" b="1" dirty="0"/>
              <a:t>_________ I </a:t>
            </a:r>
            <a:r>
              <a:rPr lang="es-ES_tradnl" sz="3200" b="1" dirty="0" err="1"/>
              <a:t>ran</a:t>
            </a:r>
            <a:r>
              <a:rPr lang="es-ES_tradnl" sz="3200" b="1" dirty="0"/>
              <a:t> </a:t>
            </a:r>
            <a:r>
              <a:rPr lang="es-ES_tradnl" sz="3200" b="1" dirty="0" err="1"/>
              <a:t>the</a:t>
            </a:r>
            <a:r>
              <a:rPr lang="es-ES_tradnl" sz="3200" b="1" dirty="0"/>
              <a:t> </a:t>
            </a:r>
            <a:r>
              <a:rPr lang="es-ES_tradnl" sz="3200" b="1" dirty="0" err="1"/>
              <a:t>marathon</a:t>
            </a:r>
            <a:r>
              <a:rPr lang="es-ES_tradnl" sz="3200" b="1" dirty="0"/>
              <a:t>.</a:t>
            </a:r>
            <a:endParaRPr lang="es-ES" sz="3200" b="1" dirty="0"/>
          </a:p>
        </p:txBody>
      </p:sp>
      <p:sp>
        <p:nvSpPr>
          <p:cNvPr id="6" name="5 Elipse"/>
          <p:cNvSpPr/>
          <p:nvPr/>
        </p:nvSpPr>
        <p:spPr>
          <a:xfrm>
            <a:off x="5672319" y="7058890"/>
            <a:ext cx="1648518" cy="1648518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>
            <a:bevelT w="3365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20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because</a:t>
            </a:r>
            <a:endParaRPr lang="es-ES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6 Elipse"/>
          <p:cNvSpPr/>
          <p:nvPr/>
        </p:nvSpPr>
        <p:spPr>
          <a:xfrm>
            <a:off x="310213" y="7763900"/>
            <a:ext cx="1453475" cy="1453475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>
            <a:bevelT w="3365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44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but</a:t>
            </a:r>
            <a:endParaRPr lang="es-E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7 Elipse"/>
          <p:cNvSpPr/>
          <p:nvPr/>
        </p:nvSpPr>
        <p:spPr>
          <a:xfrm>
            <a:off x="7480920" y="7751345"/>
            <a:ext cx="1453475" cy="1453475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>
            <a:bevelT w="3365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44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or</a:t>
            </a:r>
            <a:endParaRPr lang="es-E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2771800" y="395953"/>
            <a:ext cx="1764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because</a:t>
            </a:r>
            <a:endParaRPr lang="es-E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9 Elipse"/>
          <p:cNvSpPr/>
          <p:nvPr/>
        </p:nvSpPr>
        <p:spPr>
          <a:xfrm>
            <a:off x="3756407" y="7464734"/>
            <a:ext cx="1737168" cy="1746168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>
            <a:bevelT w="3365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and</a:t>
            </a:r>
            <a:endParaRPr lang="es-E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" name="11 Flecha derecha">
            <a:hlinkClick r:id="" action="ppaction://hlinkshowjump?jump=nextslide"/>
          </p:cNvPr>
          <p:cNvSpPr/>
          <p:nvPr/>
        </p:nvSpPr>
        <p:spPr>
          <a:xfrm>
            <a:off x="2216497" y="1630597"/>
            <a:ext cx="1199137" cy="936104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b="1" dirty="0"/>
              <a:t>NEXT</a:t>
            </a:r>
            <a:endParaRPr lang="es-ES" sz="2400" b="1" dirty="0"/>
          </a:p>
        </p:txBody>
      </p:sp>
      <p:sp>
        <p:nvSpPr>
          <p:cNvPr id="13" name="12 CuadroTexto"/>
          <p:cNvSpPr txBox="1"/>
          <p:nvPr/>
        </p:nvSpPr>
        <p:spPr>
          <a:xfrm>
            <a:off x="564551" y="6237312"/>
            <a:ext cx="6383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b="1" dirty="0" err="1">
                <a:solidFill>
                  <a:schemeClr val="bg1"/>
                </a:solidFill>
              </a:rPr>
              <a:t>Click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on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the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correct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connector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to</a:t>
            </a:r>
            <a:r>
              <a:rPr lang="es-ES_tradnl" sz="2000" b="1" dirty="0">
                <a:solidFill>
                  <a:schemeClr val="bg1"/>
                </a:solidFill>
              </a:rPr>
              <a:t> complete </a:t>
            </a:r>
            <a:r>
              <a:rPr lang="es-ES_tradnl" sz="2000" b="1" dirty="0" err="1">
                <a:solidFill>
                  <a:schemeClr val="bg1"/>
                </a:solidFill>
              </a:rPr>
              <a:t>the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sentence</a:t>
            </a:r>
            <a:r>
              <a:rPr lang="es-ES_tradnl" sz="2000" b="1" dirty="0">
                <a:solidFill>
                  <a:schemeClr val="bg1"/>
                </a:solidFill>
              </a:rPr>
              <a:t>.</a:t>
            </a:r>
            <a:endParaRPr lang="es-ES" sz="2000" b="1" dirty="0">
              <a:solidFill>
                <a:schemeClr val="bg1"/>
              </a:solidFill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27000" cmpd="tri">
            <a:solidFill>
              <a:srgbClr val="FFC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0633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3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3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3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3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xit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3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i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i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i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i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6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6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6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3" grpId="2" animBg="1"/>
      <p:bldP spid="6" grpId="0" animBg="1"/>
      <p:bldP spid="6" grpId="1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2" grpId="0"/>
      <p:bldP spid="10" grpId="0" animBg="1"/>
      <p:bldP spid="10" grpId="1" animBg="1"/>
      <p:bldP spid="10" grpId="2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http://thumbs.dreamstime.com/thumb160_548/1287346949Ct2x7u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892" y="1539393"/>
            <a:ext cx="1556318" cy="1817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6" name="Picture 2" descr="http://shop.lissys-tee.de/WebRoot/Store20/Shops/63704985/5049/CF2A/DCDD/1594/AB3A/C0A8/28BD/148F/Waldzwerg60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36500" y1="38167" x2="46500" y2="55000"/>
                        <a14:foregroundMark x1="53500" y1="38667" x2="60333" y2="50333"/>
                        <a14:foregroundMark x1="58667" y1="54000" x2="55000" y2="66667"/>
                        <a14:foregroundMark x1="34333" y1="35000" x2="35500" y2="49667"/>
                        <a14:foregroundMark x1="46000" y1="47167" x2="50833" y2="54000"/>
                        <a14:foregroundMark x1="39667" y1="53500" x2="49667" y2="60333"/>
                        <a14:foregroundMark x1="32333" y1="48667" x2="39667" y2="57667"/>
                        <a14:foregroundMark x1="31667" y1="45000" x2="33833" y2="48667"/>
                        <a14:foregroundMark x1="58167" y1="37500" x2="63000" y2="49667"/>
                        <a14:foregroundMark x1="49667" y1="38167" x2="55500" y2="49667"/>
                        <a14:foregroundMark x1="56167" y1="54000" x2="55000" y2="65000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469938" y="4187316"/>
            <a:ext cx="2618656" cy="261865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2 Elipse"/>
          <p:cNvSpPr/>
          <p:nvPr/>
        </p:nvSpPr>
        <p:spPr>
          <a:xfrm>
            <a:off x="7351414" y="7671600"/>
            <a:ext cx="1613074" cy="1606000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>
            <a:bevelT w="3365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so</a:t>
            </a:r>
            <a:endParaRPr lang="es-E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53621" y="332656"/>
            <a:ext cx="8394843" cy="1191816"/>
          </a:xfrm>
          <a:prstGeom prst="roundRect">
            <a:avLst/>
          </a:prstGeom>
          <a:solidFill>
            <a:schemeClr val="bg1">
              <a:alpha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es-ES_tradnl" sz="3200" b="1" dirty="0"/>
              <a:t>He </a:t>
            </a:r>
            <a:r>
              <a:rPr lang="es-ES_tradnl" sz="3200" b="1" dirty="0" err="1"/>
              <a:t>wants</a:t>
            </a:r>
            <a:r>
              <a:rPr lang="es-ES_tradnl" sz="3200" b="1" dirty="0"/>
              <a:t> </a:t>
            </a:r>
            <a:r>
              <a:rPr lang="es-ES_tradnl" sz="3200" b="1" dirty="0" err="1"/>
              <a:t>to</a:t>
            </a:r>
            <a:r>
              <a:rPr lang="es-ES_tradnl" sz="3200" b="1" dirty="0"/>
              <a:t> </a:t>
            </a:r>
            <a:r>
              <a:rPr lang="es-ES_tradnl" sz="3200" b="1" dirty="0" err="1"/>
              <a:t>pass</a:t>
            </a:r>
            <a:r>
              <a:rPr lang="es-ES_tradnl" sz="3200" b="1" dirty="0"/>
              <a:t> </a:t>
            </a:r>
            <a:r>
              <a:rPr lang="es-ES_tradnl" sz="3200" b="1" dirty="0" err="1"/>
              <a:t>the</a:t>
            </a:r>
            <a:r>
              <a:rPr lang="es-ES_tradnl" sz="3200" b="1" dirty="0"/>
              <a:t> </a:t>
            </a:r>
            <a:r>
              <a:rPr lang="es-ES_tradnl" sz="3200" b="1" dirty="0" err="1"/>
              <a:t>exam</a:t>
            </a:r>
            <a:r>
              <a:rPr lang="es-ES_tradnl" sz="3200" b="1" dirty="0"/>
              <a:t>_______ he </a:t>
            </a:r>
            <a:r>
              <a:rPr lang="es-ES_tradnl" sz="3200" b="1" dirty="0" err="1"/>
              <a:t>is</a:t>
            </a:r>
            <a:r>
              <a:rPr lang="es-ES_tradnl" sz="3200" b="1" dirty="0"/>
              <a:t> a </a:t>
            </a:r>
            <a:r>
              <a:rPr lang="es-ES_tradnl" sz="3200" b="1" dirty="0" err="1"/>
              <a:t>bad</a:t>
            </a:r>
            <a:r>
              <a:rPr lang="es-ES_tradnl" sz="3200" b="1" dirty="0"/>
              <a:t> </a:t>
            </a:r>
            <a:r>
              <a:rPr lang="es-ES_tradnl" sz="3200" b="1" dirty="0" err="1"/>
              <a:t>student</a:t>
            </a:r>
            <a:r>
              <a:rPr lang="es-ES_tradnl" sz="3200" b="1" dirty="0"/>
              <a:t>.</a:t>
            </a:r>
            <a:endParaRPr lang="es-ES" sz="3200" b="1" dirty="0"/>
          </a:p>
        </p:txBody>
      </p:sp>
      <p:sp>
        <p:nvSpPr>
          <p:cNvPr id="6" name="5 Elipse"/>
          <p:cNvSpPr/>
          <p:nvPr/>
        </p:nvSpPr>
        <p:spPr>
          <a:xfrm>
            <a:off x="5743200" y="7107896"/>
            <a:ext cx="1453475" cy="1453475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>
            <a:bevelT w="3365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40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but</a:t>
            </a:r>
            <a:endParaRPr lang="es-ES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6 Elipse"/>
          <p:cNvSpPr/>
          <p:nvPr/>
        </p:nvSpPr>
        <p:spPr>
          <a:xfrm>
            <a:off x="2302932" y="6825022"/>
            <a:ext cx="1453475" cy="1453475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>
            <a:bevelT w="3365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44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or</a:t>
            </a:r>
            <a:endParaRPr lang="es-E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7 Elipse"/>
          <p:cNvSpPr/>
          <p:nvPr/>
        </p:nvSpPr>
        <p:spPr>
          <a:xfrm>
            <a:off x="420271" y="7531432"/>
            <a:ext cx="1652568" cy="1652568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>
            <a:bevelT w="3365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and</a:t>
            </a:r>
            <a:endParaRPr lang="es-E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5328084" y="334397"/>
            <a:ext cx="10441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</a:t>
            </a:r>
            <a:endParaRPr lang="es-E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9 Elipse"/>
          <p:cNvSpPr/>
          <p:nvPr/>
        </p:nvSpPr>
        <p:spPr>
          <a:xfrm>
            <a:off x="3756407" y="7531432"/>
            <a:ext cx="1876614" cy="1886336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>
            <a:bevelT w="3365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because</a:t>
            </a:r>
            <a:endParaRPr lang="es-E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" name="11 Flecha derecha">
            <a:hlinkClick r:id="" action="ppaction://hlinkshowjump?jump=nextslide"/>
          </p:cNvPr>
          <p:cNvSpPr/>
          <p:nvPr/>
        </p:nvSpPr>
        <p:spPr>
          <a:xfrm>
            <a:off x="2216497" y="1843026"/>
            <a:ext cx="1199137" cy="936104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b="1" dirty="0"/>
              <a:t>NEXT</a:t>
            </a:r>
            <a:endParaRPr lang="es-ES" sz="2400" b="1" dirty="0"/>
          </a:p>
        </p:txBody>
      </p:sp>
      <p:sp>
        <p:nvSpPr>
          <p:cNvPr id="13" name="12 CuadroTexto"/>
          <p:cNvSpPr txBox="1"/>
          <p:nvPr/>
        </p:nvSpPr>
        <p:spPr>
          <a:xfrm>
            <a:off x="564551" y="6237312"/>
            <a:ext cx="6383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b="1" dirty="0" err="1">
                <a:solidFill>
                  <a:schemeClr val="bg1"/>
                </a:solidFill>
              </a:rPr>
              <a:t>Click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on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the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correct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connector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to</a:t>
            </a:r>
            <a:r>
              <a:rPr lang="es-ES_tradnl" sz="2000" b="1" dirty="0">
                <a:solidFill>
                  <a:schemeClr val="bg1"/>
                </a:solidFill>
              </a:rPr>
              <a:t> complete </a:t>
            </a:r>
            <a:r>
              <a:rPr lang="es-ES_tradnl" sz="2000" b="1" dirty="0" err="1">
                <a:solidFill>
                  <a:schemeClr val="bg1"/>
                </a:solidFill>
              </a:rPr>
              <a:t>the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sentence</a:t>
            </a:r>
            <a:r>
              <a:rPr lang="es-ES_tradnl" sz="2000" b="1" dirty="0">
                <a:solidFill>
                  <a:schemeClr val="bg1"/>
                </a:solidFill>
              </a:rPr>
              <a:t>.</a:t>
            </a:r>
            <a:endParaRPr lang="es-ES" sz="2000" b="1" dirty="0">
              <a:solidFill>
                <a:schemeClr val="bg1"/>
              </a:solidFill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27000" cmpd="tri">
            <a:solidFill>
              <a:srgbClr val="FFC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1769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3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3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3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3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xit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3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i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i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i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i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6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6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6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3" grpId="2" animBg="1"/>
      <p:bldP spid="6" grpId="0" animBg="1"/>
      <p:bldP spid="6" grpId="1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2" grpId="0"/>
      <p:bldP spid="10" grpId="0" animBg="1"/>
      <p:bldP spid="10" grpId="1" animBg="1"/>
      <p:bldP spid="10" grpId="2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thumbs.dreamstime.com/thumb160_548/1287346949Ct2x7u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892" y="1251361"/>
            <a:ext cx="1556318" cy="1817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6" name="Picture 2" descr="http://shop.lissys-tee.de/WebRoot/Store20/Shops/63704985/5049/CF2A/DCDD/1594/AB3A/C0A8/28BD/148F/Waldzwerg60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36500" y1="38167" x2="46500" y2="55000"/>
                        <a14:foregroundMark x1="53500" y1="38667" x2="60333" y2="50333"/>
                        <a14:foregroundMark x1="58667" y1="54000" x2="55000" y2="66667"/>
                        <a14:foregroundMark x1="34333" y1="35000" x2="35500" y2="49667"/>
                        <a14:foregroundMark x1="46000" y1="47167" x2="50833" y2="54000"/>
                        <a14:foregroundMark x1="39667" y1="53500" x2="49667" y2="60333"/>
                        <a14:foregroundMark x1="32333" y1="48667" x2="39667" y2="57667"/>
                        <a14:foregroundMark x1="31667" y1="45000" x2="33833" y2="48667"/>
                        <a14:foregroundMark x1="58167" y1="37500" x2="63000" y2="49667"/>
                        <a14:foregroundMark x1="49667" y1="38167" x2="55500" y2="49667"/>
                        <a14:foregroundMark x1="56167" y1="54000" x2="55000" y2="65000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469938" y="4187316"/>
            <a:ext cx="2618656" cy="261865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2 Elipse"/>
          <p:cNvSpPr/>
          <p:nvPr/>
        </p:nvSpPr>
        <p:spPr>
          <a:xfrm>
            <a:off x="7351414" y="7671600"/>
            <a:ext cx="1613074" cy="1606000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>
            <a:bevelT w="3365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so</a:t>
            </a:r>
            <a:endParaRPr lang="es-E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53621" y="404664"/>
            <a:ext cx="8394843" cy="646986"/>
          </a:xfrm>
          <a:prstGeom prst="roundRect">
            <a:avLst/>
          </a:prstGeom>
          <a:solidFill>
            <a:schemeClr val="bg1">
              <a:alpha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es-ES_tradnl" sz="3200" b="1" dirty="0"/>
              <a:t>Do </a:t>
            </a:r>
            <a:r>
              <a:rPr lang="es-ES_tradnl" sz="3200" b="1" dirty="0" err="1"/>
              <a:t>you</a:t>
            </a:r>
            <a:r>
              <a:rPr lang="es-ES_tradnl" sz="3200" b="1" dirty="0"/>
              <a:t> </a:t>
            </a:r>
            <a:r>
              <a:rPr lang="es-ES_tradnl" sz="3200" b="1" dirty="0" err="1"/>
              <a:t>want</a:t>
            </a:r>
            <a:r>
              <a:rPr lang="es-ES_tradnl" sz="3200" b="1" dirty="0"/>
              <a:t> a pizza_______ a </a:t>
            </a:r>
            <a:r>
              <a:rPr lang="es-ES_tradnl" sz="3200" b="1" dirty="0" err="1"/>
              <a:t>sandwich</a:t>
            </a:r>
            <a:r>
              <a:rPr lang="es-ES_tradnl" sz="3200" b="1" dirty="0"/>
              <a:t>?</a:t>
            </a:r>
            <a:endParaRPr lang="es-ES" sz="3200" b="1" dirty="0"/>
          </a:p>
        </p:txBody>
      </p:sp>
      <p:sp>
        <p:nvSpPr>
          <p:cNvPr id="6" name="5 Elipse"/>
          <p:cNvSpPr/>
          <p:nvPr/>
        </p:nvSpPr>
        <p:spPr>
          <a:xfrm>
            <a:off x="2089327" y="7040057"/>
            <a:ext cx="1453475" cy="1453475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>
            <a:bevelT w="3365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40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or</a:t>
            </a:r>
            <a:endParaRPr lang="es-ES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6 Elipse"/>
          <p:cNvSpPr/>
          <p:nvPr/>
        </p:nvSpPr>
        <p:spPr>
          <a:xfrm>
            <a:off x="458735" y="7671600"/>
            <a:ext cx="1453475" cy="1453475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>
            <a:bevelT w="3365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44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but</a:t>
            </a:r>
            <a:endParaRPr lang="es-E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7 Elipse"/>
          <p:cNvSpPr/>
          <p:nvPr/>
        </p:nvSpPr>
        <p:spPr>
          <a:xfrm>
            <a:off x="5698846" y="6982277"/>
            <a:ext cx="1652568" cy="1652568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>
            <a:bevelT w="3365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and</a:t>
            </a:r>
            <a:endParaRPr lang="es-E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4608004" y="322412"/>
            <a:ext cx="10441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</a:t>
            </a:r>
            <a:endParaRPr lang="es-E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9 Elipse"/>
          <p:cNvSpPr/>
          <p:nvPr/>
        </p:nvSpPr>
        <p:spPr>
          <a:xfrm>
            <a:off x="3756407" y="7531432"/>
            <a:ext cx="1876614" cy="1886336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>
            <a:bevelT w="3365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because</a:t>
            </a:r>
            <a:endParaRPr lang="es-E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" name="11 Flecha derecha">
            <a:hlinkClick r:id="" action="ppaction://hlinkshowjump?jump=nextslide"/>
          </p:cNvPr>
          <p:cNvSpPr/>
          <p:nvPr/>
        </p:nvSpPr>
        <p:spPr>
          <a:xfrm>
            <a:off x="2216497" y="1630597"/>
            <a:ext cx="1199137" cy="936104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b="1" dirty="0"/>
              <a:t>NEXT</a:t>
            </a:r>
            <a:endParaRPr lang="es-ES" sz="2400" b="1" dirty="0"/>
          </a:p>
        </p:txBody>
      </p:sp>
      <p:sp>
        <p:nvSpPr>
          <p:cNvPr id="13" name="12 CuadroTexto"/>
          <p:cNvSpPr txBox="1"/>
          <p:nvPr/>
        </p:nvSpPr>
        <p:spPr>
          <a:xfrm>
            <a:off x="564551" y="6237312"/>
            <a:ext cx="6383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b="1" dirty="0" err="1">
                <a:solidFill>
                  <a:schemeClr val="bg1"/>
                </a:solidFill>
              </a:rPr>
              <a:t>Click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on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the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correct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connector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to</a:t>
            </a:r>
            <a:r>
              <a:rPr lang="es-ES_tradnl" sz="2000" b="1" dirty="0">
                <a:solidFill>
                  <a:schemeClr val="bg1"/>
                </a:solidFill>
              </a:rPr>
              <a:t> complete </a:t>
            </a:r>
            <a:r>
              <a:rPr lang="es-ES_tradnl" sz="2000" b="1" dirty="0" err="1">
                <a:solidFill>
                  <a:schemeClr val="bg1"/>
                </a:solidFill>
              </a:rPr>
              <a:t>the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sentence</a:t>
            </a:r>
            <a:r>
              <a:rPr lang="es-ES_tradnl" sz="2000" b="1" dirty="0">
                <a:solidFill>
                  <a:schemeClr val="bg1"/>
                </a:solidFill>
              </a:rPr>
              <a:t>.</a:t>
            </a:r>
            <a:endParaRPr lang="es-ES" sz="2000" b="1" dirty="0">
              <a:solidFill>
                <a:schemeClr val="bg1"/>
              </a:solidFill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27000" cmpd="tri">
            <a:solidFill>
              <a:srgbClr val="FFC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19558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3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3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3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3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xit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3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i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i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i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i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6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6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6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3" grpId="2" animBg="1"/>
      <p:bldP spid="6" grpId="0" animBg="1"/>
      <p:bldP spid="6" grpId="1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2" grpId="0"/>
      <p:bldP spid="10" grpId="0" animBg="1"/>
      <p:bldP spid="10" grpId="1" animBg="1"/>
      <p:bldP spid="10" grpId="2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http://thumbs.dreamstime.com/thumb160_548/1287346949Ct2x7u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892" y="1539393"/>
            <a:ext cx="1556318" cy="1817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6" name="Picture 2" descr="http://shop.lissys-tee.de/WebRoot/Store20/Shops/63704985/5049/CF2A/DCDD/1594/AB3A/C0A8/28BD/148F/Waldzwerg60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36500" y1="38167" x2="46500" y2="55000"/>
                        <a14:foregroundMark x1="53500" y1="38667" x2="60333" y2="50333"/>
                        <a14:foregroundMark x1="58667" y1="54000" x2="55000" y2="66667"/>
                        <a14:foregroundMark x1="34333" y1="35000" x2="35500" y2="49667"/>
                        <a14:foregroundMark x1="46000" y1="47167" x2="50833" y2="54000"/>
                        <a14:foregroundMark x1="39667" y1="53500" x2="49667" y2="60333"/>
                        <a14:foregroundMark x1="32333" y1="48667" x2="39667" y2="57667"/>
                        <a14:foregroundMark x1="31667" y1="45000" x2="33833" y2="48667"/>
                        <a14:foregroundMark x1="58167" y1="37500" x2="63000" y2="49667"/>
                        <a14:foregroundMark x1="49667" y1="38167" x2="55500" y2="49667"/>
                        <a14:foregroundMark x1="56167" y1="54000" x2="55000" y2="65000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469938" y="4187316"/>
            <a:ext cx="2618656" cy="261865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2 Elipse"/>
          <p:cNvSpPr/>
          <p:nvPr/>
        </p:nvSpPr>
        <p:spPr>
          <a:xfrm>
            <a:off x="5729906" y="7007576"/>
            <a:ext cx="1613074" cy="1606000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>
            <a:bevelT w="3365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so</a:t>
            </a:r>
            <a:endParaRPr lang="es-E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53621" y="332656"/>
            <a:ext cx="8394843" cy="1191816"/>
          </a:xfrm>
          <a:prstGeom prst="roundRect">
            <a:avLst/>
          </a:prstGeom>
          <a:solidFill>
            <a:schemeClr val="bg1">
              <a:alpha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es-ES_tradnl" sz="3200" b="1" dirty="0"/>
              <a:t>Paul </a:t>
            </a:r>
            <a:r>
              <a:rPr lang="es-ES_tradnl" sz="3200" b="1" dirty="0" err="1"/>
              <a:t>wants</a:t>
            </a:r>
            <a:r>
              <a:rPr lang="es-ES_tradnl" sz="3200" b="1" dirty="0"/>
              <a:t> </a:t>
            </a:r>
            <a:r>
              <a:rPr lang="es-ES_tradnl" sz="3200" b="1" dirty="0" err="1"/>
              <a:t>to</a:t>
            </a:r>
            <a:r>
              <a:rPr lang="es-ES_tradnl" sz="3200" b="1" dirty="0"/>
              <a:t> </a:t>
            </a:r>
            <a:r>
              <a:rPr lang="es-ES_tradnl" sz="3200" b="1" dirty="0" err="1"/>
              <a:t>buy</a:t>
            </a:r>
            <a:r>
              <a:rPr lang="es-ES_tradnl" sz="3200" b="1" dirty="0"/>
              <a:t> a new car_______ he </a:t>
            </a:r>
            <a:r>
              <a:rPr lang="es-ES_tradnl" sz="3200" b="1" dirty="0" err="1"/>
              <a:t>doesn’t</a:t>
            </a:r>
            <a:r>
              <a:rPr lang="es-ES_tradnl" sz="3200" b="1" dirty="0"/>
              <a:t> </a:t>
            </a:r>
            <a:r>
              <a:rPr lang="es-ES_tradnl" sz="3200" b="1" dirty="0" err="1"/>
              <a:t>have</a:t>
            </a:r>
            <a:r>
              <a:rPr lang="es-ES_tradnl" sz="3200" b="1" dirty="0"/>
              <a:t> </a:t>
            </a:r>
            <a:r>
              <a:rPr lang="es-ES_tradnl" sz="3200" b="1" dirty="0" err="1"/>
              <a:t>money</a:t>
            </a:r>
            <a:r>
              <a:rPr lang="es-ES_tradnl" sz="3200" b="1" dirty="0"/>
              <a:t> </a:t>
            </a:r>
            <a:r>
              <a:rPr lang="es-ES_tradnl" sz="3200" b="1" dirty="0" err="1"/>
              <a:t>enough</a:t>
            </a:r>
            <a:r>
              <a:rPr lang="es-ES_tradnl" sz="3200" b="1" dirty="0"/>
              <a:t>.</a:t>
            </a:r>
            <a:endParaRPr lang="es-ES" sz="3200" b="1" dirty="0"/>
          </a:p>
        </p:txBody>
      </p:sp>
      <p:sp>
        <p:nvSpPr>
          <p:cNvPr id="6" name="5 Elipse"/>
          <p:cNvSpPr/>
          <p:nvPr/>
        </p:nvSpPr>
        <p:spPr>
          <a:xfrm>
            <a:off x="7452320" y="7630978"/>
            <a:ext cx="1453475" cy="1453475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>
            <a:bevelT w="3365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40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but</a:t>
            </a:r>
            <a:endParaRPr lang="es-ES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6 Elipse"/>
          <p:cNvSpPr/>
          <p:nvPr/>
        </p:nvSpPr>
        <p:spPr>
          <a:xfrm>
            <a:off x="2302932" y="6825022"/>
            <a:ext cx="1453475" cy="1453475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>
            <a:bevelT w="3365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44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or</a:t>
            </a:r>
            <a:endParaRPr lang="es-E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7 Elipse"/>
          <p:cNvSpPr/>
          <p:nvPr/>
        </p:nvSpPr>
        <p:spPr>
          <a:xfrm>
            <a:off x="420271" y="7531432"/>
            <a:ext cx="1652568" cy="1652568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>
            <a:bevelT w="3365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and</a:t>
            </a:r>
            <a:endParaRPr lang="es-E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5400092" y="334397"/>
            <a:ext cx="10441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</a:t>
            </a:r>
            <a:endParaRPr lang="es-E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9 Elipse"/>
          <p:cNvSpPr/>
          <p:nvPr/>
        </p:nvSpPr>
        <p:spPr>
          <a:xfrm>
            <a:off x="3756407" y="7531432"/>
            <a:ext cx="1876614" cy="1886336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dkEdge">
            <a:bevelT w="3365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_tradnl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because</a:t>
            </a:r>
            <a:endParaRPr lang="es-E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" name="11 Flecha derecha">
            <a:hlinkClick r:id="" action="ppaction://hlinkshowjump?jump=nextslide"/>
          </p:cNvPr>
          <p:cNvSpPr/>
          <p:nvPr/>
        </p:nvSpPr>
        <p:spPr>
          <a:xfrm>
            <a:off x="2216497" y="1843026"/>
            <a:ext cx="1199137" cy="936104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b="1" dirty="0"/>
              <a:t>NEXT</a:t>
            </a:r>
            <a:endParaRPr lang="es-ES" sz="2400" b="1" dirty="0"/>
          </a:p>
        </p:txBody>
      </p:sp>
      <p:sp>
        <p:nvSpPr>
          <p:cNvPr id="13" name="12 CuadroTexto"/>
          <p:cNvSpPr txBox="1"/>
          <p:nvPr/>
        </p:nvSpPr>
        <p:spPr>
          <a:xfrm>
            <a:off x="564551" y="6237312"/>
            <a:ext cx="6383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b="1" dirty="0" err="1">
                <a:solidFill>
                  <a:schemeClr val="bg1"/>
                </a:solidFill>
              </a:rPr>
              <a:t>Click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on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the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correct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connector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to</a:t>
            </a:r>
            <a:r>
              <a:rPr lang="es-ES_tradnl" sz="2000" b="1" dirty="0">
                <a:solidFill>
                  <a:schemeClr val="bg1"/>
                </a:solidFill>
              </a:rPr>
              <a:t> complete </a:t>
            </a:r>
            <a:r>
              <a:rPr lang="es-ES_tradnl" sz="2000" b="1" dirty="0" err="1">
                <a:solidFill>
                  <a:schemeClr val="bg1"/>
                </a:solidFill>
              </a:rPr>
              <a:t>the</a:t>
            </a:r>
            <a:r>
              <a:rPr lang="es-ES_tradnl" sz="2000" b="1" dirty="0">
                <a:solidFill>
                  <a:schemeClr val="bg1"/>
                </a:solidFill>
              </a:rPr>
              <a:t> </a:t>
            </a:r>
            <a:r>
              <a:rPr lang="es-ES_tradnl" sz="2000" b="1" dirty="0" err="1">
                <a:solidFill>
                  <a:schemeClr val="bg1"/>
                </a:solidFill>
              </a:rPr>
              <a:t>sentence</a:t>
            </a:r>
            <a:r>
              <a:rPr lang="es-ES_tradnl" sz="2000" b="1" dirty="0">
                <a:solidFill>
                  <a:schemeClr val="bg1"/>
                </a:solidFill>
              </a:rPr>
              <a:t>.</a:t>
            </a:r>
            <a:endParaRPr lang="es-ES" sz="2000" b="1" dirty="0">
              <a:solidFill>
                <a:schemeClr val="bg1"/>
              </a:solidFill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27000" cmpd="tri">
            <a:solidFill>
              <a:srgbClr val="FFC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612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3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3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3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3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xit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3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i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i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i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i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6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6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6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3" grpId="2" animBg="1"/>
      <p:bldP spid="6" grpId="0" animBg="1"/>
      <p:bldP spid="6" grpId="1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2" grpId="0"/>
      <p:bldP spid="10" grpId="0" animBg="1"/>
      <p:bldP spid="10" grpId="1" animBg="1"/>
      <p:bldP spid="10" grpId="2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521509" y="3059052"/>
            <a:ext cx="410531" cy="1738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6626" name="Picture 2" descr="http://shop.lissys-tee.de/WebRoot/Store20/Shops/63704985/5049/CF2A/DCDD/1594/AB3A/C0A8/28BD/148F/Waldzwerg6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36500" y1="38167" x2="46500" y2="55000"/>
                        <a14:foregroundMark x1="53500" y1="38667" x2="60333" y2="50333"/>
                        <a14:foregroundMark x1="58667" y1="54000" x2="55000" y2="66667"/>
                        <a14:foregroundMark x1="34333" y1="35000" x2="35500" y2="49667"/>
                        <a14:foregroundMark x1="46000" y1="47167" x2="50833" y2="54000"/>
                        <a14:foregroundMark x1="39667" y1="53500" x2="49667" y2="60333"/>
                        <a14:foregroundMark x1="32333" y1="48667" x2="39667" y2="57667"/>
                        <a14:foregroundMark x1="31667" y1="45000" x2="33833" y2="48667"/>
                        <a14:foregroundMark x1="58167" y1="37500" x2="63000" y2="49667"/>
                        <a14:foregroundMark x1="49667" y1="38167" x2="55500" y2="49667"/>
                        <a14:foregroundMark x1="56167" y1="54000" x2="55000" y2="65000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263212" y="1817518"/>
            <a:ext cx="4516594" cy="451659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13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27000" cmpd="tri">
            <a:solidFill>
              <a:srgbClr val="FFC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5" name="Picture 2" descr="http://thumbs.dreamstime.com/thumb160_548/1287346949Ct2x7u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721" y="1241453"/>
            <a:ext cx="1556318" cy="1817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Llamada ovalada"/>
          <p:cNvSpPr/>
          <p:nvPr/>
        </p:nvSpPr>
        <p:spPr>
          <a:xfrm>
            <a:off x="4139952" y="620688"/>
            <a:ext cx="3600400" cy="936104"/>
          </a:xfrm>
          <a:prstGeom prst="wedgeEllipseCallout">
            <a:avLst>
              <a:gd name="adj1" fmla="val -17658"/>
              <a:gd name="adj2" fmla="val 7471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3200" b="1" dirty="0">
                <a:solidFill>
                  <a:schemeClr val="tx1"/>
                </a:solidFill>
              </a:rPr>
              <a:t>WELL DONE!</a:t>
            </a:r>
            <a:endParaRPr lang="es-ES" sz="3200" b="1" dirty="0">
              <a:solidFill>
                <a:schemeClr val="tx1"/>
              </a:solidFill>
            </a:endParaRPr>
          </a:p>
        </p:txBody>
      </p:sp>
      <p:sp>
        <p:nvSpPr>
          <p:cNvPr id="9" name="8 Botón de acción: Personalizar">
            <a:hlinkClick r:id="" action="ppaction://hlinkshowjump?jump=endshow" highlightClick="1"/>
          </p:cNvPr>
          <p:cNvSpPr/>
          <p:nvPr/>
        </p:nvSpPr>
        <p:spPr>
          <a:xfrm>
            <a:off x="7740352" y="5949280"/>
            <a:ext cx="936104" cy="504056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800" b="1" dirty="0"/>
              <a:t>EXIT</a:t>
            </a:r>
            <a:endParaRPr lang="es-ES" sz="2800" b="1" dirty="0"/>
          </a:p>
        </p:txBody>
      </p:sp>
    </p:spTree>
    <p:extLst>
      <p:ext uri="{BB962C8B-B14F-4D97-AF65-F5344CB8AC3E}">
        <p14:creationId xmlns:p14="http://schemas.microsoft.com/office/powerpoint/2010/main" val="3889017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_buh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170</TotalTime>
  <Words>279</Words>
  <Application>Microsoft Macintosh PowerPoint</Application>
  <PresentationFormat>Экран (4:3)</PresentationFormat>
  <Paragraphs>93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Arial</vt:lpstr>
      <vt:lpstr>Calibri</vt:lpstr>
      <vt:lpstr>Tema de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ACER</dc:creator>
  <cp:lastModifiedBy>Microsoft Office User</cp:lastModifiedBy>
  <cp:revision>20</cp:revision>
  <dcterms:created xsi:type="dcterms:W3CDTF">2013-06-05T11:38:07Z</dcterms:created>
  <dcterms:modified xsi:type="dcterms:W3CDTF">2023-05-17T08:43:33Z</dcterms:modified>
</cp:coreProperties>
</file>