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9"/>
    <p:restoredTop sz="93764"/>
  </p:normalViewPr>
  <p:slideViewPr>
    <p:cSldViewPr>
      <p:cViewPr varScale="1">
        <p:scale>
          <a:sx n="55" d="100"/>
          <a:sy n="55" d="100"/>
        </p:scale>
        <p:origin x="20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ge forbindelse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16" name="Pladsholder til dato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Pladsholder til diasnumm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27" name="Pladsholder til indhold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25" name="Pladsholder til dato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19" name="Pladsholder til sidefod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da-DK"/>
          </a:p>
        </p:txBody>
      </p:sp>
      <p:sp>
        <p:nvSpPr>
          <p:cNvPr id="16" name="Pladsholder til diasnumm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ge forbindelse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Pladsholder til teks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19" name="Pladsholder til dato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Pladsholder til dias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4" name="Pladsholder til indhold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3" name="Pladsholder til indhold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21" name="Pladsholder til dato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1" name="Pladsholder til diasnumm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25" name="Pladsholder til teks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28" name="Pladsholder til indhold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  <p:sp>
        <p:nvSpPr>
          <p:cNvPr id="11" name="Lige forbindelse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2" name="Pladsholder til dato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21" name="Pladsholder til sidefod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24" name="Pladsholder til sidefod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ge forbindelse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26" name="Pladsholder til teks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14" name="Pladsholder til indhold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25" name="Pladsholder til dato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29" name="Pladsholder til sidefod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1" name="Pladsholder til diasnumm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26" name="Pladsholder til teks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ge forbindelse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Pladsholder til teks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1" name="Pladsholder til dato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B971F97-F299-4CD3-9824-BB4703736B1A}" type="datetimeFigureOut">
              <a:rPr lang="da-DK" smtClean="0"/>
              <a:t>21.03.2023</a:t>
            </a:fld>
            <a:endParaRPr lang="da-DK"/>
          </a:p>
        </p:txBody>
      </p:sp>
      <p:sp>
        <p:nvSpPr>
          <p:cNvPr id="28" name="Pladsholder til sidefod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8EB6FE9-38C3-4B86-BF80-487E9CFB28D6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Pladsholder til titel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9" name="Lige forbindelse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Lige forbindelse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EnglishZonePowerPoint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EASTER ANAGRAMS</a:t>
            </a:r>
          </a:p>
        </p:txBody>
      </p:sp>
      <p:pic>
        <p:nvPicPr>
          <p:cNvPr id="4" name="Billede 3" descr="brown-bunny-rabbi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4437112"/>
            <a:ext cx="2761674" cy="2066653"/>
          </a:xfrm>
          <a:prstGeom prst="rect">
            <a:avLst/>
          </a:prstGeom>
        </p:spPr>
      </p:pic>
      <p:pic>
        <p:nvPicPr>
          <p:cNvPr id="5" name="Billede 4" descr="easter-cross-in-gras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1844824"/>
            <a:ext cx="2492848" cy="2453590"/>
          </a:xfrm>
          <a:prstGeom prst="rect">
            <a:avLst/>
          </a:prstGeom>
        </p:spPr>
      </p:pic>
      <p:pic>
        <p:nvPicPr>
          <p:cNvPr id="7" name="Billede 6" descr="jelly-bean-bord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5612751"/>
            <a:ext cx="4104456" cy="677235"/>
          </a:xfrm>
          <a:prstGeom prst="rect">
            <a:avLst/>
          </a:prstGeom>
        </p:spPr>
      </p:pic>
      <p:pic>
        <p:nvPicPr>
          <p:cNvPr id="8" name="Billede 7" descr="jelly-bea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9" y="188641"/>
            <a:ext cx="1224136" cy="743950"/>
          </a:xfrm>
          <a:prstGeom prst="rect">
            <a:avLst/>
          </a:prstGeom>
        </p:spPr>
      </p:pic>
      <p:pic>
        <p:nvPicPr>
          <p:cNvPr id="9" name="Billede 8" descr="jelly-bean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202212"/>
            <a:ext cx="1224136" cy="716806"/>
          </a:xfrm>
          <a:prstGeom prst="rect">
            <a:avLst/>
          </a:prstGeom>
        </p:spPr>
      </p:pic>
      <p:pic>
        <p:nvPicPr>
          <p:cNvPr id="10" name="Billede 9" descr="jelly-bean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31840" y="202331"/>
            <a:ext cx="1224136" cy="716567"/>
          </a:xfrm>
          <a:prstGeom prst="rect">
            <a:avLst/>
          </a:prstGeom>
        </p:spPr>
      </p:pic>
      <p:pic>
        <p:nvPicPr>
          <p:cNvPr id="11" name="Billede 10" descr="jelly-bean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188640"/>
            <a:ext cx="1150527" cy="743950"/>
          </a:xfrm>
          <a:prstGeom prst="rect">
            <a:avLst/>
          </a:prstGeom>
        </p:spPr>
      </p:pic>
      <p:pic>
        <p:nvPicPr>
          <p:cNvPr id="12" name="Billede 11" descr="jelly-bean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048964" y="260648"/>
            <a:ext cx="1150527" cy="743950"/>
          </a:xfrm>
          <a:prstGeom prst="rect">
            <a:avLst/>
          </a:prstGeom>
        </p:spPr>
      </p:pic>
      <p:pic>
        <p:nvPicPr>
          <p:cNvPr id="13" name="Billede 12" descr="jelly-bean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33140" y="260648"/>
            <a:ext cx="1150527" cy="743950"/>
          </a:xfrm>
          <a:prstGeom prst="rect">
            <a:avLst/>
          </a:prstGeom>
        </p:spPr>
      </p:pic>
      <p:pic>
        <p:nvPicPr>
          <p:cNvPr id="14" name="Billede 13" descr="basket-of-easter-eggs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52120" y="1556792"/>
            <a:ext cx="2587881" cy="27637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unny-eating-jelly-be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636912"/>
            <a:ext cx="3620574" cy="3646905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539552" y="4653136"/>
            <a:ext cx="50658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 </a:t>
            </a:r>
            <a:r>
              <a:rPr lang="da-DK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</a:t>
            </a:r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S R T A E G E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Afrundet rektangulær billedforklaring 4"/>
          <p:cNvSpPr/>
          <p:nvPr/>
        </p:nvSpPr>
        <p:spPr>
          <a:xfrm>
            <a:off x="1691680" y="1628800"/>
            <a:ext cx="3528392" cy="1944216"/>
          </a:xfrm>
          <a:prstGeom prst="wedgeRoundRectCallout">
            <a:avLst>
              <a:gd name="adj1" fmla="val 91412"/>
              <a:gd name="adj2" fmla="val 847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>
                <a:latin typeface="Segoe Print" pitchFamily="2" charset="0"/>
              </a:rPr>
              <a:t>I </a:t>
            </a:r>
            <a:r>
              <a:rPr lang="da-DK" sz="3600" dirty="0" err="1">
                <a:latin typeface="Segoe Print" pitchFamily="2" charset="0"/>
              </a:rPr>
              <a:t>would</a:t>
            </a:r>
            <a:r>
              <a:rPr lang="da-DK" sz="3600" dirty="0">
                <a:latin typeface="Segoe Print" pitchFamily="2" charset="0"/>
              </a:rPr>
              <a:t> </a:t>
            </a:r>
            <a:r>
              <a:rPr lang="da-DK" sz="3600" dirty="0" err="1">
                <a:latin typeface="Segoe Print" pitchFamily="2" charset="0"/>
              </a:rPr>
              <a:t>like</a:t>
            </a:r>
            <a:r>
              <a:rPr lang="da-DK" sz="3600" dirty="0">
                <a:latin typeface="Segoe Print" pitchFamily="2" charset="0"/>
              </a:rPr>
              <a:t> an ________!</a:t>
            </a:r>
          </a:p>
          <a:p>
            <a:pPr algn="ctr"/>
            <a:r>
              <a:rPr lang="da-DK" sz="3600" dirty="0">
                <a:latin typeface="A Yummy Apology" pitchFamily="2" charset="0"/>
              </a:rPr>
              <a:t> ……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oy-holding-giant-easter-eg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3196421" cy="4205817"/>
          </a:xfrm>
          <a:prstGeom prst="rect">
            <a:avLst/>
          </a:prstGeom>
        </p:spPr>
      </p:pic>
      <p:sp>
        <p:nvSpPr>
          <p:cNvPr id="3" name="Rektangulær billedforklaring 2"/>
          <p:cNvSpPr/>
          <p:nvPr/>
        </p:nvSpPr>
        <p:spPr>
          <a:xfrm>
            <a:off x="3779912" y="836712"/>
            <a:ext cx="4032448" cy="2376264"/>
          </a:xfrm>
          <a:prstGeom prst="wedgeRectCallout">
            <a:avLst>
              <a:gd name="adj1" fmla="val -69464"/>
              <a:gd name="adj2" fmla="val 319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>
                <a:latin typeface="Segoe Print" pitchFamily="2" charset="0"/>
              </a:rPr>
              <a:t>Have </a:t>
            </a:r>
            <a:r>
              <a:rPr lang="da-DK" sz="3600" dirty="0" err="1">
                <a:latin typeface="Segoe Print" pitchFamily="2" charset="0"/>
              </a:rPr>
              <a:t>you</a:t>
            </a:r>
            <a:r>
              <a:rPr lang="da-DK" sz="3600" dirty="0">
                <a:latin typeface="Segoe Print" pitchFamily="2" charset="0"/>
              </a:rPr>
              <a:t> </a:t>
            </a:r>
            <a:r>
              <a:rPr lang="da-DK" sz="3600" dirty="0" err="1">
                <a:latin typeface="Segoe Print" pitchFamily="2" charset="0"/>
              </a:rPr>
              <a:t>seen</a:t>
            </a:r>
            <a:r>
              <a:rPr lang="da-DK" sz="3600" dirty="0">
                <a:latin typeface="Segoe Print" pitchFamily="2" charset="0"/>
              </a:rPr>
              <a:t> the ……?</a:t>
            </a:r>
          </a:p>
        </p:txBody>
      </p:sp>
      <p:sp>
        <p:nvSpPr>
          <p:cNvPr id="4" name="Rektangel 3"/>
          <p:cNvSpPr/>
          <p:nvPr/>
        </p:nvSpPr>
        <p:spPr>
          <a:xfrm>
            <a:off x="4532520" y="3933056"/>
            <a:ext cx="3560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 E T B A K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unny-flower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052736"/>
            <a:ext cx="3267531" cy="4763165"/>
          </a:xfrm>
          <a:prstGeom prst="rect">
            <a:avLst/>
          </a:prstGeom>
        </p:spPr>
      </p:pic>
      <p:sp>
        <p:nvSpPr>
          <p:cNvPr id="3" name="Rektangulær billedforklaring 2"/>
          <p:cNvSpPr/>
          <p:nvPr/>
        </p:nvSpPr>
        <p:spPr>
          <a:xfrm>
            <a:off x="3779912" y="836712"/>
            <a:ext cx="4032448" cy="2376264"/>
          </a:xfrm>
          <a:prstGeom prst="wedgeRectCallout">
            <a:avLst>
              <a:gd name="adj1" fmla="val -84764"/>
              <a:gd name="adj2" fmla="val 472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600" dirty="0">
                <a:latin typeface="Segoe Print" pitchFamily="2" charset="0"/>
              </a:rPr>
              <a:t>I have </a:t>
            </a:r>
            <a:r>
              <a:rPr lang="da-DK" sz="3600" dirty="0" err="1">
                <a:latin typeface="Segoe Print" pitchFamily="2" charset="0"/>
              </a:rPr>
              <a:t>some</a:t>
            </a:r>
            <a:r>
              <a:rPr lang="da-DK" sz="3600" dirty="0">
                <a:latin typeface="Segoe Print" pitchFamily="2" charset="0"/>
              </a:rPr>
              <a:t> …….</a:t>
            </a:r>
          </a:p>
          <a:p>
            <a:pPr algn="ctr"/>
            <a:r>
              <a:rPr lang="da-DK" sz="3600" dirty="0">
                <a:latin typeface="Segoe Print" pitchFamily="2" charset="0"/>
              </a:rPr>
              <a:t>for </a:t>
            </a:r>
            <a:r>
              <a:rPr lang="da-DK" sz="3600" dirty="0" err="1">
                <a:latin typeface="Segoe Print" pitchFamily="2" charset="0"/>
              </a:rPr>
              <a:t>you</a:t>
            </a:r>
            <a:r>
              <a:rPr lang="da-DK" sz="3600" dirty="0">
                <a:latin typeface="Segoe Print" pitchFamily="2" charset="0"/>
              </a:rPr>
              <a:t>!</a:t>
            </a:r>
          </a:p>
        </p:txBody>
      </p:sp>
      <p:sp>
        <p:nvSpPr>
          <p:cNvPr id="4" name="Rektangel 3"/>
          <p:cNvSpPr/>
          <p:nvPr/>
        </p:nvSpPr>
        <p:spPr>
          <a:xfrm>
            <a:off x="3918483" y="4869160"/>
            <a:ext cx="42915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 L O F E R W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327415" y="5157192"/>
            <a:ext cx="4193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 </a:t>
            </a:r>
            <a:r>
              <a:rPr lang="da-DK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</a:t>
            </a:r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P U K A E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Billede 2" descr="jelly-bean-cupcak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844824"/>
            <a:ext cx="2857899" cy="3038899"/>
          </a:xfrm>
          <a:prstGeom prst="rect">
            <a:avLst/>
          </a:prstGeom>
        </p:spPr>
      </p:pic>
      <p:sp>
        <p:nvSpPr>
          <p:cNvPr id="4" name="Tekstboks 3"/>
          <p:cNvSpPr txBox="1"/>
          <p:nvPr/>
        </p:nvSpPr>
        <p:spPr>
          <a:xfrm>
            <a:off x="971600" y="9087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Segoe Print" pitchFamily="2" charset="0"/>
              </a:rPr>
              <a:t>What’s</a:t>
            </a:r>
            <a:r>
              <a:rPr lang="da-DK" dirty="0">
                <a:latin typeface="Segoe Print" pitchFamily="2" charset="0"/>
              </a:rPr>
              <a:t> in the </a:t>
            </a:r>
            <a:r>
              <a:rPr lang="da-DK" dirty="0" err="1">
                <a:latin typeface="Segoe Print" pitchFamily="2" charset="0"/>
              </a:rPr>
              <a:t>picture</a:t>
            </a:r>
            <a:r>
              <a:rPr lang="da-DK" dirty="0">
                <a:latin typeface="Segoe Print" pitchFamily="2" charset="0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355976" y="4941168"/>
            <a:ext cx="43316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 E G U G N T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Billede 2" descr="chick-easter-egg-hu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4310674" cy="4779981"/>
          </a:xfrm>
          <a:prstGeom prst="rect">
            <a:avLst/>
          </a:prstGeom>
        </p:spPr>
      </p:pic>
      <p:sp>
        <p:nvSpPr>
          <p:cNvPr id="4" name="Tekstboks 3"/>
          <p:cNvSpPr txBox="1"/>
          <p:nvPr/>
        </p:nvSpPr>
        <p:spPr>
          <a:xfrm>
            <a:off x="971600" y="9087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Segoe Print" pitchFamily="2" charset="0"/>
              </a:rPr>
              <a:t>What</a:t>
            </a:r>
            <a:r>
              <a:rPr lang="da-DK" dirty="0">
                <a:latin typeface="Segoe Print" pitchFamily="2" charset="0"/>
              </a:rPr>
              <a:t> is the </a:t>
            </a:r>
            <a:r>
              <a:rPr lang="da-DK" dirty="0" err="1">
                <a:latin typeface="Segoe Print" pitchFamily="2" charset="0"/>
              </a:rPr>
              <a:t>chicken</a:t>
            </a:r>
            <a:r>
              <a:rPr lang="da-DK" dirty="0">
                <a:latin typeface="Segoe Print" pitchFamily="2" charset="0"/>
              </a:rPr>
              <a:t> </a:t>
            </a:r>
            <a:r>
              <a:rPr lang="da-DK" dirty="0" err="1">
                <a:latin typeface="Segoe Print" pitchFamily="2" charset="0"/>
              </a:rPr>
              <a:t>doing</a:t>
            </a:r>
            <a:r>
              <a:rPr lang="da-DK" dirty="0">
                <a:latin typeface="Segoe Print" pitchFamily="2" charset="0"/>
              </a:rPr>
              <a:t>? It is </a:t>
            </a:r>
            <a:r>
              <a:rPr lang="da-DK" dirty="0" err="1">
                <a:latin typeface="Segoe Print" pitchFamily="2" charset="0"/>
              </a:rPr>
              <a:t>on</a:t>
            </a:r>
            <a:r>
              <a:rPr lang="da-DK" dirty="0">
                <a:latin typeface="Segoe Print" pitchFamily="2" charset="0"/>
              </a:rPr>
              <a:t> an _ _ _ _ _ _ _!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971600" y="908720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Segoe Print" pitchFamily="2" charset="0"/>
              </a:rPr>
              <a:t>What</a:t>
            </a:r>
            <a:r>
              <a:rPr lang="da-DK" dirty="0">
                <a:latin typeface="Segoe Print" pitchFamily="2" charset="0"/>
              </a:rPr>
              <a:t>’ </a:t>
            </a:r>
            <a:r>
              <a:rPr lang="da-DK" dirty="0" err="1">
                <a:latin typeface="Segoe Print" pitchFamily="2" charset="0"/>
              </a:rPr>
              <a:t>are</a:t>
            </a:r>
            <a:r>
              <a:rPr lang="da-DK" dirty="0">
                <a:latin typeface="Segoe Print" pitchFamily="2" charset="0"/>
              </a:rPr>
              <a:t> the kids </a:t>
            </a:r>
            <a:r>
              <a:rPr lang="da-DK" dirty="0" err="1">
                <a:latin typeface="Segoe Print" pitchFamily="2" charset="0"/>
              </a:rPr>
              <a:t>doing</a:t>
            </a:r>
            <a:r>
              <a:rPr lang="da-DK" dirty="0">
                <a:latin typeface="Segoe Print" pitchFamily="2" charset="0"/>
              </a:rPr>
              <a:t>? </a:t>
            </a:r>
            <a:r>
              <a:rPr lang="da-DK" dirty="0" err="1">
                <a:latin typeface="Segoe Print" pitchFamily="2" charset="0"/>
              </a:rPr>
              <a:t>They</a:t>
            </a:r>
            <a:r>
              <a:rPr lang="da-DK" dirty="0">
                <a:latin typeface="Segoe Print" pitchFamily="2" charset="0"/>
              </a:rPr>
              <a:t> </a:t>
            </a:r>
            <a:r>
              <a:rPr lang="da-DK" dirty="0" err="1">
                <a:latin typeface="Segoe Print" pitchFamily="2" charset="0"/>
              </a:rPr>
              <a:t>are</a:t>
            </a:r>
            <a:r>
              <a:rPr lang="da-DK" dirty="0">
                <a:latin typeface="Segoe Print" pitchFamily="2" charset="0"/>
              </a:rPr>
              <a:t> _ _ _ _ _ _ _ _</a:t>
            </a:r>
          </a:p>
        </p:txBody>
      </p:sp>
      <p:sp>
        <p:nvSpPr>
          <p:cNvPr id="3" name="Rektangel 2"/>
          <p:cNvSpPr/>
          <p:nvPr/>
        </p:nvSpPr>
        <p:spPr>
          <a:xfrm>
            <a:off x="6516216" y="1844824"/>
            <a:ext cx="18002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G I N T N A I P 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4" name="Billede 3" descr="kids-painting-easter-egg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268760"/>
            <a:ext cx="4824536" cy="47983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4005064"/>
            <a:ext cx="5609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 E A S B Y L </a:t>
            </a:r>
            <a:r>
              <a:rPr lang="da-DK" sz="54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</a:t>
            </a:r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J E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Billede 2" descr="bunny-juggling-jellybea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908720"/>
            <a:ext cx="3515216" cy="4763165"/>
          </a:xfrm>
          <a:prstGeom prst="rect">
            <a:avLst/>
          </a:prstGeom>
        </p:spPr>
      </p:pic>
      <p:sp>
        <p:nvSpPr>
          <p:cNvPr id="4" name="Tekstboks 3"/>
          <p:cNvSpPr txBox="1"/>
          <p:nvPr/>
        </p:nvSpPr>
        <p:spPr>
          <a:xfrm>
            <a:off x="539552" y="692696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latin typeface="Segoe Print" pitchFamily="2" charset="0"/>
              </a:rPr>
              <a:t>What</a:t>
            </a:r>
            <a:r>
              <a:rPr lang="da-DK" dirty="0">
                <a:latin typeface="Segoe Print" pitchFamily="2" charset="0"/>
              </a:rPr>
              <a:t> is the </a:t>
            </a:r>
            <a:r>
              <a:rPr lang="da-DK" dirty="0" err="1">
                <a:latin typeface="Segoe Print" pitchFamily="2" charset="0"/>
              </a:rPr>
              <a:t>bunny</a:t>
            </a:r>
            <a:r>
              <a:rPr lang="da-DK" dirty="0">
                <a:latin typeface="Segoe Print" pitchFamily="2" charset="0"/>
              </a:rPr>
              <a:t> </a:t>
            </a:r>
            <a:r>
              <a:rPr lang="da-DK" dirty="0" err="1">
                <a:latin typeface="Segoe Print" pitchFamily="2" charset="0"/>
              </a:rPr>
              <a:t>playing</a:t>
            </a:r>
            <a:r>
              <a:rPr lang="da-DK" dirty="0">
                <a:latin typeface="Segoe Print" pitchFamily="2" charset="0"/>
              </a:rPr>
              <a:t> </a:t>
            </a:r>
            <a:r>
              <a:rPr lang="da-DK" dirty="0" err="1">
                <a:latin typeface="Segoe Print" pitchFamily="2" charset="0"/>
              </a:rPr>
              <a:t>with</a:t>
            </a:r>
            <a:r>
              <a:rPr lang="da-DK" dirty="0">
                <a:latin typeface="Segoe Print" pitchFamily="2" charset="0"/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131840" y="2060848"/>
            <a:ext cx="26314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HAPPY</a:t>
            </a:r>
          </a:p>
          <a:p>
            <a:pPr algn="ctr"/>
            <a:r>
              <a:rPr lang="da-DK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EASTER </a:t>
            </a:r>
            <a:endParaRPr lang="da-DK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B543A-4436-37B8-4EC4-B787DCB8A4F2}"/>
              </a:ext>
            </a:extLst>
          </p:cNvPr>
          <p:cNvSpPr txBox="1"/>
          <p:nvPr/>
        </p:nvSpPr>
        <p:spPr>
          <a:xfrm>
            <a:off x="2743200" y="4653280"/>
            <a:ext cx="3870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>
                <a:hlinkClick r:id="rId2"/>
              </a:rPr>
              <a:t>﻿https://</a:t>
            </a:r>
            <a:r>
              <a:rPr lang="en" dirty="0" err="1">
                <a:hlinkClick r:id="rId2"/>
              </a:rPr>
              <a:t>t.me</a:t>
            </a:r>
            <a:r>
              <a:rPr lang="en" dirty="0">
                <a:hlinkClick r:id="rId2"/>
              </a:rPr>
              <a:t>/</a:t>
            </a:r>
            <a:r>
              <a:rPr lang="en" dirty="0" err="1">
                <a:hlinkClick r:id="rId2"/>
              </a:rPr>
              <a:t>EnglishZonePowerPoints</a:t>
            </a:r>
            <a:endParaRPr lang="ru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</TotalTime>
  <Words>131</Words>
  <Application>Microsoft Macintosh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 Yummy Apology</vt:lpstr>
      <vt:lpstr>Franklin Gothic Book</vt:lpstr>
      <vt:lpstr>Franklin Gothic Medium</vt:lpstr>
      <vt:lpstr>Segoe Print</vt:lpstr>
      <vt:lpstr>Wingdings 2</vt:lpstr>
      <vt:lpstr>Trek</vt:lpstr>
      <vt:lpstr>EASTER ANAGRAMS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EASTER ANAGRAMS</dc:title>
  <dc:creator>Gitte</dc:creator>
  <cp:lastModifiedBy>Microsoft Office User</cp:lastModifiedBy>
  <cp:revision>5</cp:revision>
  <dcterms:created xsi:type="dcterms:W3CDTF">2013-03-02T19:13:33Z</dcterms:created>
  <dcterms:modified xsi:type="dcterms:W3CDTF">2023-03-21T21:20:21Z</dcterms:modified>
</cp:coreProperties>
</file>